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 id="2147483680" r:id="rId5"/>
    <p:sldMasterId id="2147483698" r:id="rId6"/>
    <p:sldMasterId id="2147483710" r:id="rId7"/>
  </p:sldMasterIdLst>
  <p:notesMasterIdLst>
    <p:notesMasterId r:id="rId13"/>
  </p:notesMasterIdLst>
  <p:sldIdLst>
    <p:sldId id="498" r:id="rId8"/>
    <p:sldId id="506" r:id="rId9"/>
    <p:sldId id="508" r:id="rId10"/>
    <p:sldId id="509" r:id="rId11"/>
    <p:sldId id="501" r:id="rId12"/>
    <p:sldId id="502" r:id="rId14"/>
    <p:sldId id="503" r:id="rId15"/>
    <p:sldId id="504" r:id="rId16"/>
    <p:sldId id="505" r:id="rId17"/>
    <p:sldId id="520" r:id="rId18"/>
    <p:sldId id="521" r:id="rId19"/>
    <p:sldId id="522" r:id="rId20"/>
    <p:sldId id="523" r:id="rId21"/>
    <p:sldId id="524" r:id="rId22"/>
    <p:sldId id="525" r:id="rId23"/>
    <p:sldId id="526" r:id="rId24"/>
    <p:sldId id="527" r:id="rId25"/>
    <p:sldId id="528" r:id="rId26"/>
    <p:sldId id="568" r:id="rId27"/>
    <p:sldId id="569" r:id="rId28"/>
    <p:sldId id="570" r:id="rId29"/>
    <p:sldId id="571" r:id="rId30"/>
    <p:sldId id="615" r:id="rId31"/>
    <p:sldId id="616" r:id="rId32"/>
    <p:sldId id="534" r:id="rId33"/>
    <p:sldId id="535" r:id="rId34"/>
    <p:sldId id="536" r:id="rId35"/>
    <p:sldId id="537" r:id="rId36"/>
    <p:sldId id="538" r:id="rId37"/>
    <p:sldId id="573" r:id="rId38"/>
    <p:sldId id="574" r:id="rId39"/>
    <p:sldId id="575" r:id="rId40"/>
    <p:sldId id="576" r:id="rId41"/>
    <p:sldId id="577" r:id="rId42"/>
    <p:sldId id="578" r:id="rId43"/>
    <p:sldId id="579" r:id="rId44"/>
    <p:sldId id="580" r:id="rId45"/>
    <p:sldId id="581" r:id="rId46"/>
    <p:sldId id="322" r:id="rId47"/>
    <p:sldId id="325" r:id="rId48"/>
    <p:sldId id="328" r:id="rId49"/>
    <p:sldId id="331" r:id="rId50"/>
    <p:sldId id="334" r:id="rId51"/>
    <p:sldId id="337" r:id="rId52"/>
    <p:sldId id="340" r:id="rId53"/>
    <p:sldId id="343" r:id="rId54"/>
    <p:sldId id="346" r:id="rId55"/>
    <p:sldId id="349" r:id="rId56"/>
    <p:sldId id="352" r:id="rId57"/>
    <p:sldId id="355" r:id="rId58"/>
    <p:sldId id="415" r:id="rId59"/>
    <p:sldId id="418" r:id="rId60"/>
    <p:sldId id="421" r:id="rId61"/>
    <p:sldId id="424" r:id="rId62"/>
    <p:sldId id="430" r:id="rId63"/>
    <p:sldId id="427" r:id="rId64"/>
    <p:sldId id="433" r:id="rId65"/>
    <p:sldId id="436" r:id="rId66"/>
    <p:sldId id="457" r:id="rId67"/>
    <p:sldId id="466" r:id="rId68"/>
    <p:sldId id="469" r:id="rId69"/>
    <p:sldId id="472" r:id="rId70"/>
    <p:sldId id="475" r:id="rId71"/>
    <p:sldId id="478" r:id="rId72"/>
    <p:sldId id="481" r:id="rId73"/>
    <p:sldId id="484" r:id="rId74"/>
    <p:sldId id="487" r:id="rId75"/>
  </p:sldIdLst>
  <p:sldSz cx="12192000" cy="6858000"/>
  <p:notesSz cx="6858000" cy="9144000"/>
  <p:embeddedFontLst>
    <p:embeddedFont>
      <p:font typeface="SimSun" panose="02010600030101010101" pitchFamily="2" charset="-122"/>
      <p:regular r:id="rId79"/>
    </p:embeddedFont>
    <p:embeddedFont>
      <p:font typeface="Microsoft YaHei" panose="020B0503020204020204" charset="-122"/>
      <p:regular r:id="rId80"/>
    </p:embeddedFont>
    <p:embeddedFont>
      <p:font typeface="Calibri" panose="020F0502020204030204" pitchFamily="34" charset="0"/>
      <p:regular r:id="rId81"/>
      <p:bold r:id="rId82"/>
      <p:italic r:id="rId83"/>
      <p:boldItalic r:id="rId84"/>
    </p:embeddedFont>
    <p:embeddedFont>
      <p:font typeface="Algerian" panose="04020705040A02060702" pitchFamily="82" charset="0"/>
      <p:regular r:id="rId85"/>
    </p:embeddedFont>
    <p:embeddedFont>
      <p:font typeface="Georgia" panose="02040502050405020303"/>
      <p:regular r:id="rId86"/>
      <p:bold r:id="rId87"/>
      <p:italic r:id="rId88"/>
      <p:boldItalic r:id="rId89"/>
    </p:embeddedFont>
    <p:embeddedFont>
      <p:font typeface="Wingdings 3" panose="05040102010807070707" pitchFamily="18" charset="2"/>
      <p:regular r:id="rId90"/>
    </p:embeddedFont>
    <p:embeddedFont>
      <p:font typeface="Calibri Light" panose="020F0302020204030204" charset="0"/>
      <p:regular r:id="rId91"/>
      <p:italic r:id="rId92"/>
    </p:embeddedFont>
    <p:embeddedFont>
      <p:font typeface="Gill Sans MT" panose="020B0502020104020203" charset="0"/>
      <p:regular r:id="rId93"/>
      <p:bold r:id="rId94"/>
      <p:italic r:id="rId95"/>
      <p:boldItalic r:id="rId96"/>
    </p:embeddedFont>
  </p:embeddedFontLst>
  <p:custDataLst>
    <p:tags r:id="rId9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ection" id="{d180c954-e50b-49f2-89c9-8f3a9b6070b6}">
          <p14:sldIdLst>
            <p14:sldId id="498"/>
            <p14:sldId id="506"/>
            <p14:sldId id="508"/>
          </p14:sldIdLst>
        </p14:section>
        <p14:section name="Market Research Analysis" id="{ec6409ea-36e7-4b7d-9bf3-a67842fd3688}">
          <p14:sldIdLst>
            <p14:sldId id="509"/>
          </p14:sldIdLst>
        </p14:section>
        <p14:section name="Specification Of Product" id="{f12489e4-aa7f-4dda-90a3-2feacb6dd48b}">
          <p14:sldIdLst>
            <p14:sldId id="501"/>
            <p14:sldId id="502"/>
            <p14:sldId id="503"/>
          </p14:sldIdLst>
        </p14:section>
        <p14:section name="Product Details" id="{cfedad95-14d7-4398-8233-5c76d833a4ef}">
          <p14:sldIdLst>
            <p14:sldId id="504"/>
          </p14:sldIdLst>
        </p14:section>
        <p14:section name="R&amp;D" id="{a9a5ffb5-2bea-48d8-a9ac-ab13b3c035d4}">
          <p14:sldIdLst>
            <p14:sldId id="505"/>
          </p14:sldIdLst>
        </p14:section>
        <p14:section name="Marketing Department" id="{91aaec3c-f355-4a52-af32-b810f2e8d0b3}">
          <p14:sldIdLst>
            <p14:sldId id="520"/>
            <p14:sldId id="521"/>
            <p14:sldId id="522"/>
            <p14:sldId id="523"/>
            <p14:sldId id="524"/>
            <p14:sldId id="525"/>
            <p14:sldId id="526"/>
            <p14:sldId id="527"/>
          </p14:sldIdLst>
        </p14:section>
        <p14:section name="Planning Department" id="{49db3922-e3b6-40eb-89b6-5e6d87121b24}">
          <p14:sldIdLst>
            <p14:sldId id="528"/>
            <p14:sldId id="568"/>
            <p14:sldId id="569"/>
            <p14:sldId id="570"/>
            <p14:sldId id="571"/>
            <p14:sldId id="615"/>
            <p14:sldId id="616"/>
          </p14:sldIdLst>
        </p14:section>
        <p14:section name="Purchase Department" id="{107dbd47-2095-4766-8bf4-0fc29ed6dd40}">
          <p14:sldIdLst>
            <p14:sldId id="534"/>
            <p14:sldId id="535"/>
            <p14:sldId id="536"/>
            <p14:sldId id="537"/>
            <p14:sldId id="538"/>
          </p14:sldIdLst>
        </p14:section>
        <p14:section name="Quality Department" id="{4896441c-35b2-485f-8c45-73ad5de44c99}">
          <p14:sldIdLst>
            <p14:sldId id="573"/>
            <p14:sldId id="574"/>
            <p14:sldId id="575"/>
            <p14:sldId id="576"/>
            <p14:sldId id="577"/>
            <p14:sldId id="578"/>
            <p14:sldId id="579"/>
            <p14:sldId id="580"/>
            <p14:sldId id="581"/>
          </p14:sldIdLst>
        </p14:section>
        <p14:section name="Production Department" id="{7844859e-52a1-4b13-9e98-38a6809d1d64}">
          <p14:sldIdLst>
            <p14:sldId id="322"/>
            <p14:sldId id="325"/>
            <p14:sldId id="328"/>
            <p14:sldId id="331"/>
            <p14:sldId id="334"/>
            <p14:sldId id="337"/>
            <p14:sldId id="340"/>
            <p14:sldId id="343"/>
            <p14:sldId id="346"/>
            <p14:sldId id="349"/>
            <p14:sldId id="352"/>
            <p14:sldId id="355"/>
          </p14:sldIdLst>
        </p14:section>
        <p14:section name="Finance Department" id="{ccb83caa-328e-4a5a-acaf-8e2087eaedd3}">
          <p14:sldIdLst>
            <p14:sldId id="415"/>
            <p14:sldId id="418"/>
            <p14:sldId id="421"/>
            <p14:sldId id="424"/>
            <p14:sldId id="430"/>
            <p14:sldId id="427"/>
            <p14:sldId id="433"/>
            <p14:sldId id="436"/>
          </p14:sldIdLst>
        </p14:section>
        <p14:section name="Administration Department" id="{8d03e83d-7ca9-4295-8ce7-6134f3e31272}">
          <p14:sldIdLst>
            <p14:sldId id="457"/>
            <p14:sldId id="466"/>
            <p14:sldId id="469"/>
            <p14:sldId id="472"/>
            <p14:sldId id="475"/>
            <p14:sldId id="478"/>
            <p14:sldId id="481"/>
            <p14:sldId id="484"/>
            <p14:sldId id="4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gs" Target="tags/tag8.xml"/><Relationship Id="rId96" Type="http://schemas.openxmlformats.org/officeDocument/2006/relationships/font" Target="fonts/font18.fntdata"/><Relationship Id="rId95" Type="http://schemas.openxmlformats.org/officeDocument/2006/relationships/font" Target="fonts/font17.fntdata"/><Relationship Id="rId94" Type="http://schemas.openxmlformats.org/officeDocument/2006/relationships/font" Target="fonts/font16.fntdata"/><Relationship Id="rId93" Type="http://schemas.openxmlformats.org/officeDocument/2006/relationships/font" Target="fonts/font15.fntdata"/><Relationship Id="rId92" Type="http://schemas.openxmlformats.org/officeDocument/2006/relationships/font" Target="fonts/font14.fntdata"/><Relationship Id="rId91" Type="http://schemas.openxmlformats.org/officeDocument/2006/relationships/font" Target="fonts/font13.fntdata"/><Relationship Id="rId90" Type="http://schemas.openxmlformats.org/officeDocument/2006/relationships/font" Target="fonts/font12.fntdata"/><Relationship Id="rId9" Type="http://schemas.openxmlformats.org/officeDocument/2006/relationships/slide" Target="slides/slide2.xml"/><Relationship Id="rId89" Type="http://schemas.openxmlformats.org/officeDocument/2006/relationships/font" Target="fonts/font11.fntdata"/><Relationship Id="rId88" Type="http://schemas.openxmlformats.org/officeDocument/2006/relationships/font" Target="fonts/font10.fntdata"/><Relationship Id="rId87" Type="http://schemas.openxmlformats.org/officeDocument/2006/relationships/font" Target="fonts/font9.fntdata"/><Relationship Id="rId86" Type="http://schemas.openxmlformats.org/officeDocument/2006/relationships/font" Target="fonts/font8.fntdata"/><Relationship Id="rId85" Type="http://schemas.openxmlformats.org/officeDocument/2006/relationships/font" Target="fonts/font7.fntdata"/><Relationship Id="rId84" Type="http://schemas.openxmlformats.org/officeDocument/2006/relationships/font" Target="fonts/font6.fntdata"/><Relationship Id="rId83" Type="http://schemas.openxmlformats.org/officeDocument/2006/relationships/font" Target="fonts/font5.fntdata"/><Relationship Id="rId82" Type="http://schemas.openxmlformats.org/officeDocument/2006/relationships/font" Target="fonts/font4.fntdata"/><Relationship Id="rId81" Type="http://schemas.openxmlformats.org/officeDocument/2006/relationships/font" Target="fonts/font3.fntdata"/><Relationship Id="rId80" Type="http://schemas.openxmlformats.org/officeDocument/2006/relationships/font" Target="fonts/font2.fntdata"/><Relationship Id="rId8" Type="http://schemas.openxmlformats.org/officeDocument/2006/relationships/slide" Target="slides/slide1.xml"/><Relationship Id="rId79" Type="http://schemas.openxmlformats.org/officeDocument/2006/relationships/font" Target="fonts/font1.fntdata"/><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67.xml"/><Relationship Id="rId74" Type="http://schemas.openxmlformats.org/officeDocument/2006/relationships/slide" Target="slides/slide66.xml"/><Relationship Id="rId73" Type="http://schemas.openxmlformats.org/officeDocument/2006/relationships/slide" Target="slides/slide65.xml"/><Relationship Id="rId72" Type="http://schemas.openxmlformats.org/officeDocument/2006/relationships/slide" Target="slides/slide64.xml"/><Relationship Id="rId71" Type="http://schemas.openxmlformats.org/officeDocument/2006/relationships/slide" Target="slides/slide63.xml"/><Relationship Id="rId70" Type="http://schemas.openxmlformats.org/officeDocument/2006/relationships/slide" Target="slides/slide62.xml"/><Relationship Id="rId7" Type="http://schemas.openxmlformats.org/officeDocument/2006/relationships/slideMaster" Target="slideMasters/slideMaster6.xml"/><Relationship Id="rId69" Type="http://schemas.openxmlformats.org/officeDocument/2006/relationships/slide" Target="slides/slide61.xml"/><Relationship Id="rId68" Type="http://schemas.openxmlformats.org/officeDocument/2006/relationships/slide" Target="slides/slide60.xml"/><Relationship Id="rId67" Type="http://schemas.openxmlformats.org/officeDocument/2006/relationships/slide" Target="slides/slide59.xml"/><Relationship Id="rId66" Type="http://schemas.openxmlformats.org/officeDocument/2006/relationships/slide" Target="slides/slide58.xml"/><Relationship Id="rId65" Type="http://schemas.openxmlformats.org/officeDocument/2006/relationships/slide" Target="slides/slide57.xml"/><Relationship Id="rId64" Type="http://schemas.openxmlformats.org/officeDocument/2006/relationships/slide" Target="slides/slide56.xml"/><Relationship Id="rId63" Type="http://schemas.openxmlformats.org/officeDocument/2006/relationships/slide" Target="slides/slide55.xml"/><Relationship Id="rId62" Type="http://schemas.openxmlformats.org/officeDocument/2006/relationships/slide" Target="slides/slide54.xml"/><Relationship Id="rId61" Type="http://schemas.openxmlformats.org/officeDocument/2006/relationships/slide" Target="slides/slide53.xml"/><Relationship Id="rId60" Type="http://schemas.openxmlformats.org/officeDocument/2006/relationships/slide" Target="slides/slide52.xml"/><Relationship Id="rId6" Type="http://schemas.openxmlformats.org/officeDocument/2006/relationships/slideMaster" Target="slideMasters/slideMaster5.xml"/><Relationship Id="rId59" Type="http://schemas.openxmlformats.org/officeDocument/2006/relationships/slide" Target="slides/slide51.xml"/><Relationship Id="rId58" Type="http://schemas.openxmlformats.org/officeDocument/2006/relationships/slide" Target="slides/slide50.xml"/><Relationship Id="rId57" Type="http://schemas.openxmlformats.org/officeDocument/2006/relationships/slide" Target="slides/slide49.xml"/><Relationship Id="rId56" Type="http://schemas.openxmlformats.org/officeDocument/2006/relationships/slide" Target="slides/slide48.xml"/><Relationship Id="rId55" Type="http://schemas.openxmlformats.org/officeDocument/2006/relationships/slide" Target="slides/slide47.xml"/><Relationship Id="rId54" Type="http://schemas.openxmlformats.org/officeDocument/2006/relationships/slide" Target="slides/slide46.xml"/><Relationship Id="rId53" Type="http://schemas.openxmlformats.org/officeDocument/2006/relationships/slide" Target="slides/slide45.xml"/><Relationship Id="rId52" Type="http://schemas.openxmlformats.org/officeDocument/2006/relationships/slide" Target="slides/slide44.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notesMaster" Target="notesMasters/notesMaster1.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iagrams/_rels/data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46.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B65B2C2-E18C-411C-921B-81DF39FF35DE}" type="doc">
      <dgm:prSet loTypeId="urn:microsoft.com/office/officeart/2009/3/layout/StepUpProcess" loCatId="process" qsTypeId="urn:microsoft.com/office/officeart/2005/8/quickstyle/3d2" qsCatId="3D" csTypeId="urn:microsoft.com/office/officeart/2005/8/colors/colorful1" csCatId="colorful" phldr="1"/>
      <dgm:spPr/>
      <dgm:t>
        <a:bodyPr/>
        <a:lstStyle/>
        <a:p>
          <a:endParaRPr lang="en-IN"/>
        </a:p>
      </dgm:t>
    </dgm:pt>
    <dgm:pt modelId="{19FBBBEE-241F-45AE-9D74-549F11C7348B}">
      <dgm:prSet phldrT="[Text]" custT="1"/>
      <dgm:spPr/>
      <dgm:t>
        <a:bodyPr/>
        <a:lstStyle/>
        <a:p>
          <a:r>
            <a:rPr lang="en-US" sz="1800" b="1" dirty="0"/>
            <a:t>CONTRACT SUPPLIER</a:t>
          </a:r>
          <a:endParaRPr lang="en-IN" sz="1800" b="1" dirty="0"/>
        </a:p>
      </dgm:t>
    </dgm:pt>
    <dgm:pt modelId="{E37981FF-7C17-4835-823C-0759944785B9}" cxnId="{E4AB6239-FA23-43BF-A473-C1D0FE3D6EAB}" type="parTrans">
      <dgm:prSet/>
      <dgm:spPr/>
      <dgm:t>
        <a:bodyPr/>
        <a:lstStyle/>
        <a:p>
          <a:endParaRPr lang="en-IN"/>
        </a:p>
      </dgm:t>
    </dgm:pt>
    <dgm:pt modelId="{34EB1ED4-29B1-4D08-8B22-02AA076047B2}" cxnId="{E4AB6239-FA23-43BF-A473-C1D0FE3D6EAB}" type="sibTrans">
      <dgm:prSet/>
      <dgm:spPr/>
      <dgm:t>
        <a:bodyPr/>
        <a:lstStyle/>
        <a:p>
          <a:endParaRPr lang="en-IN"/>
        </a:p>
      </dgm:t>
    </dgm:pt>
    <dgm:pt modelId="{1C9646BB-F792-4C5F-A717-1730E88EE7AB}">
      <dgm:prSet phldrT="[Text]" custT="1"/>
      <dgm:spPr/>
      <dgm:t>
        <a:bodyPr/>
        <a:lstStyle/>
        <a:p>
          <a:r>
            <a:rPr lang="en-US" sz="1800" b="1" dirty="0"/>
            <a:t>CONTACT  WITH  BPO</a:t>
          </a:r>
          <a:endParaRPr lang="en-IN" sz="1800" b="1" dirty="0"/>
        </a:p>
      </dgm:t>
    </dgm:pt>
    <dgm:pt modelId="{D6B7F4B2-77C4-457A-839E-F44B59C473DC}" cxnId="{252A9803-77EA-40EC-942B-71FC31DE2D73}" type="parTrans">
      <dgm:prSet/>
      <dgm:spPr/>
      <dgm:t>
        <a:bodyPr/>
        <a:lstStyle/>
        <a:p>
          <a:endParaRPr lang="en-IN"/>
        </a:p>
      </dgm:t>
    </dgm:pt>
    <dgm:pt modelId="{EFAF89D8-6446-4C55-832A-9817778CA8E3}" cxnId="{252A9803-77EA-40EC-942B-71FC31DE2D73}" type="sibTrans">
      <dgm:prSet/>
      <dgm:spPr/>
      <dgm:t>
        <a:bodyPr/>
        <a:lstStyle/>
        <a:p>
          <a:endParaRPr lang="en-IN"/>
        </a:p>
      </dgm:t>
    </dgm:pt>
    <dgm:pt modelId="{F5F923C4-D99E-4155-BF96-9731673C7B5E}">
      <dgm:prSet phldrT="[Text]" custT="1"/>
      <dgm:spPr/>
      <dgm:t>
        <a:bodyPr/>
        <a:lstStyle/>
        <a:p>
          <a:r>
            <a:rPr lang="en-US" sz="1800" b="1" dirty="0"/>
            <a:t>UPDATING PRODUCT AND QUANTITY TO THE WEBSITE</a:t>
          </a:r>
          <a:endParaRPr lang="en-IN" sz="1800" b="1" dirty="0"/>
        </a:p>
      </dgm:t>
    </dgm:pt>
    <dgm:pt modelId="{52758121-E256-4EB3-A3B5-50E2F99AF84E}" cxnId="{D1473C5E-BF2B-41ED-AEEB-CCBDA00F54B8}" type="parTrans">
      <dgm:prSet/>
      <dgm:spPr/>
      <dgm:t>
        <a:bodyPr/>
        <a:lstStyle/>
        <a:p>
          <a:endParaRPr lang="en-IN"/>
        </a:p>
      </dgm:t>
    </dgm:pt>
    <dgm:pt modelId="{AB088EF1-6B84-45FE-ACEA-A638B017AC5E}" cxnId="{D1473C5E-BF2B-41ED-AEEB-CCBDA00F54B8}" type="sibTrans">
      <dgm:prSet/>
      <dgm:spPr/>
      <dgm:t>
        <a:bodyPr/>
        <a:lstStyle/>
        <a:p>
          <a:endParaRPr lang="en-IN"/>
        </a:p>
      </dgm:t>
    </dgm:pt>
    <dgm:pt modelId="{3AA49C10-701E-46DE-A913-75315CF19D05}">
      <dgm:prSet phldrT="[Text]" custT="1"/>
      <dgm:spPr/>
      <dgm:t>
        <a:bodyPr/>
        <a:lstStyle/>
        <a:p>
          <a:r>
            <a:rPr lang="en-US" sz="1800" b="1" dirty="0"/>
            <a:t>STORAGE OF PRODUCT TILL SHIPPING</a:t>
          </a:r>
          <a:endParaRPr lang="en-IN" sz="1800" b="1" dirty="0"/>
        </a:p>
      </dgm:t>
    </dgm:pt>
    <dgm:pt modelId="{0381499B-CAD0-45F4-B9CA-6F0B5688120F}" cxnId="{D11B20C2-F7D2-40C1-A23F-AC89D6FD48FA}" type="parTrans">
      <dgm:prSet/>
      <dgm:spPr/>
      <dgm:t>
        <a:bodyPr/>
        <a:lstStyle/>
        <a:p>
          <a:endParaRPr lang="en-IN"/>
        </a:p>
      </dgm:t>
    </dgm:pt>
    <dgm:pt modelId="{5A93F989-77DE-4E1B-AFC3-383E6D8F593E}" cxnId="{D11B20C2-F7D2-40C1-A23F-AC89D6FD48FA}" type="sibTrans">
      <dgm:prSet/>
      <dgm:spPr/>
      <dgm:t>
        <a:bodyPr/>
        <a:lstStyle/>
        <a:p>
          <a:endParaRPr lang="en-IN"/>
        </a:p>
      </dgm:t>
    </dgm:pt>
    <dgm:pt modelId="{01FC7A1B-CC69-4DE1-91DD-1D864841C265}">
      <dgm:prSet phldrT="[Text]" custT="1"/>
      <dgm:spPr/>
      <dgm:t>
        <a:bodyPr/>
        <a:lstStyle/>
        <a:p>
          <a:r>
            <a:rPr lang="en-US" sz="1800" b="1" dirty="0"/>
            <a:t>PURCHASE TEAM WORKING WITH PRODUCT RATE DETERMINA-TION</a:t>
          </a:r>
          <a:endParaRPr lang="en-IN" sz="1800" b="1" dirty="0"/>
        </a:p>
      </dgm:t>
    </dgm:pt>
    <dgm:pt modelId="{DE8CB2A1-2A0A-4F19-9E4C-02D703E9709D}" cxnId="{E1FE4080-496E-48E0-8814-F53E731EC379}" type="parTrans">
      <dgm:prSet/>
      <dgm:spPr/>
      <dgm:t>
        <a:bodyPr/>
        <a:lstStyle/>
        <a:p>
          <a:endParaRPr lang="en-IN"/>
        </a:p>
      </dgm:t>
    </dgm:pt>
    <dgm:pt modelId="{13DD525C-9D12-4B3F-A8FB-B061C725BFA1}" cxnId="{E1FE4080-496E-48E0-8814-F53E731EC379}" type="sibTrans">
      <dgm:prSet/>
      <dgm:spPr/>
      <dgm:t>
        <a:bodyPr/>
        <a:lstStyle/>
        <a:p>
          <a:endParaRPr lang="en-IN"/>
        </a:p>
      </dgm:t>
    </dgm:pt>
    <dgm:pt modelId="{F251401D-0DA7-4CA7-AC14-AAD88F1ED025}">
      <dgm:prSet phldrT="[Text]" custT="1"/>
      <dgm:spPr/>
      <dgm:t>
        <a:bodyPr/>
        <a:lstStyle/>
        <a:p>
          <a:r>
            <a:rPr lang="en-US" sz="1800" b="1" dirty="0"/>
            <a:t>ACQUIREING PRODUCT FROM SUPPLIER</a:t>
          </a:r>
          <a:endParaRPr lang="en-IN" sz="1800" b="1" dirty="0"/>
        </a:p>
      </dgm:t>
    </dgm:pt>
    <dgm:pt modelId="{F5C5EA92-FA62-4883-8E0C-C7A883A543AC}" cxnId="{AC5612A7-8095-4570-8A05-543390EA87E5}" type="parTrans">
      <dgm:prSet/>
      <dgm:spPr/>
      <dgm:t>
        <a:bodyPr/>
        <a:lstStyle/>
        <a:p>
          <a:endParaRPr lang="en-IN"/>
        </a:p>
      </dgm:t>
    </dgm:pt>
    <dgm:pt modelId="{46A26BA4-C4CE-4696-BA8F-80A08EB26349}" cxnId="{AC5612A7-8095-4570-8A05-543390EA87E5}" type="sibTrans">
      <dgm:prSet/>
      <dgm:spPr/>
      <dgm:t>
        <a:bodyPr/>
        <a:lstStyle/>
        <a:p>
          <a:endParaRPr lang="en-IN"/>
        </a:p>
      </dgm:t>
    </dgm:pt>
    <dgm:pt modelId="{50D29E97-E00A-481D-AA40-D829D3DCB28C}">
      <dgm:prSet phldrT="[Text]" custT="1"/>
      <dgm:spPr/>
      <dgm:t>
        <a:bodyPr/>
        <a:lstStyle/>
        <a:p>
          <a:r>
            <a:rPr lang="en-US" sz="1800" b="1" dirty="0"/>
            <a:t>MAINTENA-NCE OF PRODUCT</a:t>
          </a:r>
          <a:endParaRPr lang="en-IN" sz="1800" b="1" dirty="0"/>
        </a:p>
      </dgm:t>
    </dgm:pt>
    <dgm:pt modelId="{E4D50A94-31ED-4F13-8C8C-9FFEAEDAE1AF}" cxnId="{7FBE2C07-B692-4D21-AA06-942F2A99DBCB}" type="parTrans">
      <dgm:prSet/>
      <dgm:spPr/>
      <dgm:t>
        <a:bodyPr/>
        <a:lstStyle/>
        <a:p>
          <a:endParaRPr lang="en-IN"/>
        </a:p>
      </dgm:t>
    </dgm:pt>
    <dgm:pt modelId="{1DDB9F98-6119-45D0-AB54-1DEAA9DAA908}" cxnId="{7FBE2C07-B692-4D21-AA06-942F2A99DBCB}" type="sibTrans">
      <dgm:prSet/>
      <dgm:spPr/>
      <dgm:t>
        <a:bodyPr/>
        <a:lstStyle/>
        <a:p>
          <a:endParaRPr lang="en-IN"/>
        </a:p>
      </dgm:t>
    </dgm:pt>
    <dgm:pt modelId="{757D4A61-9EAD-46FC-AD0B-1FC14E55838F}" type="pres">
      <dgm:prSet presAssocID="{2B65B2C2-E18C-411C-921B-81DF39FF35DE}" presName="rootnode" presStyleCnt="0">
        <dgm:presLayoutVars>
          <dgm:chMax/>
          <dgm:chPref/>
          <dgm:dir/>
          <dgm:animLvl val="lvl"/>
        </dgm:presLayoutVars>
      </dgm:prSet>
      <dgm:spPr/>
      <dgm:t>
        <a:bodyPr/>
        <a:lstStyle/>
        <a:p>
          <a:endParaRPr lang="en-US"/>
        </a:p>
      </dgm:t>
    </dgm:pt>
    <dgm:pt modelId="{05A0B810-1526-4FF5-A61A-70B3E3361FBF}" type="pres">
      <dgm:prSet presAssocID="{19FBBBEE-241F-45AE-9D74-549F11C7348B}" presName="composite" presStyleCnt="0"/>
      <dgm:spPr/>
    </dgm:pt>
    <dgm:pt modelId="{157C58ED-F8FE-40E5-9850-46DD3D770877}" type="pres">
      <dgm:prSet presAssocID="{19FBBBEE-241F-45AE-9D74-549F11C7348B}" presName="LShape" presStyleLbl="alignNode1" presStyleIdx="0" presStyleCnt="13"/>
      <dgm:spPr/>
    </dgm:pt>
    <dgm:pt modelId="{E08785D9-6955-41D6-B477-05AF4FA34652}" type="pres">
      <dgm:prSet presAssocID="{19FBBBEE-241F-45AE-9D74-549F11C7348B}" presName="ParentText" presStyleLbl="revTx" presStyleIdx="0" presStyleCnt="7">
        <dgm:presLayoutVars>
          <dgm:chMax val="0"/>
          <dgm:chPref val="0"/>
          <dgm:bulletEnabled val="1"/>
        </dgm:presLayoutVars>
      </dgm:prSet>
      <dgm:spPr/>
      <dgm:t>
        <a:bodyPr/>
        <a:lstStyle/>
        <a:p>
          <a:endParaRPr lang="en-US"/>
        </a:p>
      </dgm:t>
    </dgm:pt>
    <dgm:pt modelId="{1456AFBA-0F37-4598-AB26-A9EB2BC77760}" type="pres">
      <dgm:prSet presAssocID="{19FBBBEE-241F-45AE-9D74-549F11C7348B}" presName="Triangle" presStyleLbl="alignNode1" presStyleIdx="1" presStyleCnt="13"/>
      <dgm:spPr/>
    </dgm:pt>
    <dgm:pt modelId="{18DEFBF5-7679-4B64-AE8D-CA675557D607}" type="pres">
      <dgm:prSet presAssocID="{34EB1ED4-29B1-4D08-8B22-02AA076047B2}" presName="sibTrans" presStyleCnt="0"/>
      <dgm:spPr/>
    </dgm:pt>
    <dgm:pt modelId="{BA7C1FBA-088F-40D7-B320-595BE65BD3B4}" type="pres">
      <dgm:prSet presAssocID="{34EB1ED4-29B1-4D08-8B22-02AA076047B2}" presName="space" presStyleCnt="0"/>
      <dgm:spPr/>
    </dgm:pt>
    <dgm:pt modelId="{3EF5A041-736E-4B50-97CC-BA98CA8C2065}" type="pres">
      <dgm:prSet presAssocID="{1C9646BB-F792-4C5F-A717-1730E88EE7AB}" presName="composite" presStyleCnt="0"/>
      <dgm:spPr/>
    </dgm:pt>
    <dgm:pt modelId="{D279C303-A083-4E9A-8A04-80D30F8A56EA}" type="pres">
      <dgm:prSet presAssocID="{1C9646BB-F792-4C5F-A717-1730E88EE7AB}" presName="LShape" presStyleLbl="alignNode1" presStyleIdx="2" presStyleCnt="13"/>
      <dgm:spPr/>
    </dgm:pt>
    <dgm:pt modelId="{678EC970-EC13-4485-BA3B-5CB1391FFE0E}" type="pres">
      <dgm:prSet presAssocID="{1C9646BB-F792-4C5F-A717-1730E88EE7AB}" presName="ParentText" presStyleLbl="revTx" presStyleIdx="1" presStyleCnt="7">
        <dgm:presLayoutVars>
          <dgm:chMax val="0"/>
          <dgm:chPref val="0"/>
          <dgm:bulletEnabled val="1"/>
        </dgm:presLayoutVars>
      </dgm:prSet>
      <dgm:spPr/>
      <dgm:t>
        <a:bodyPr/>
        <a:lstStyle/>
        <a:p>
          <a:endParaRPr lang="en-US"/>
        </a:p>
      </dgm:t>
    </dgm:pt>
    <dgm:pt modelId="{BB803F59-D637-40AF-91FA-018543D69E9A}" type="pres">
      <dgm:prSet presAssocID="{1C9646BB-F792-4C5F-A717-1730E88EE7AB}" presName="Triangle" presStyleLbl="alignNode1" presStyleIdx="3" presStyleCnt="13"/>
      <dgm:spPr/>
    </dgm:pt>
    <dgm:pt modelId="{428BC62D-6293-4F7B-BB9F-8298123EECCA}" type="pres">
      <dgm:prSet presAssocID="{EFAF89D8-6446-4C55-832A-9817778CA8E3}" presName="sibTrans" presStyleCnt="0"/>
      <dgm:spPr/>
    </dgm:pt>
    <dgm:pt modelId="{1A55A5AF-423E-4838-9AF2-BB852A33AAE3}" type="pres">
      <dgm:prSet presAssocID="{EFAF89D8-6446-4C55-832A-9817778CA8E3}" presName="space" presStyleCnt="0"/>
      <dgm:spPr/>
    </dgm:pt>
    <dgm:pt modelId="{614CFCAE-E1FA-45CF-947B-47B7728A212C}" type="pres">
      <dgm:prSet presAssocID="{01FC7A1B-CC69-4DE1-91DD-1D864841C265}" presName="composite" presStyleCnt="0"/>
      <dgm:spPr/>
    </dgm:pt>
    <dgm:pt modelId="{DB448537-501E-4D5C-B461-684269B7F8A4}" type="pres">
      <dgm:prSet presAssocID="{01FC7A1B-CC69-4DE1-91DD-1D864841C265}" presName="LShape" presStyleLbl="alignNode1" presStyleIdx="4" presStyleCnt="13"/>
      <dgm:spPr/>
    </dgm:pt>
    <dgm:pt modelId="{5476E79A-BB6C-486F-A57B-2FC2117624E3}" type="pres">
      <dgm:prSet presAssocID="{01FC7A1B-CC69-4DE1-91DD-1D864841C265}" presName="ParentText" presStyleLbl="revTx" presStyleIdx="2" presStyleCnt="7">
        <dgm:presLayoutVars>
          <dgm:chMax val="0"/>
          <dgm:chPref val="0"/>
          <dgm:bulletEnabled val="1"/>
        </dgm:presLayoutVars>
      </dgm:prSet>
      <dgm:spPr/>
      <dgm:t>
        <a:bodyPr/>
        <a:lstStyle/>
        <a:p>
          <a:endParaRPr lang="en-US"/>
        </a:p>
      </dgm:t>
    </dgm:pt>
    <dgm:pt modelId="{8E6684BA-4A2E-404B-BE17-85D42B48E50A}" type="pres">
      <dgm:prSet presAssocID="{01FC7A1B-CC69-4DE1-91DD-1D864841C265}" presName="Triangle" presStyleLbl="alignNode1" presStyleIdx="5" presStyleCnt="13"/>
      <dgm:spPr/>
    </dgm:pt>
    <dgm:pt modelId="{BF7B8608-D471-4ABE-B962-B56F9481ED13}" type="pres">
      <dgm:prSet presAssocID="{13DD525C-9D12-4B3F-A8FB-B061C725BFA1}" presName="sibTrans" presStyleCnt="0"/>
      <dgm:spPr/>
    </dgm:pt>
    <dgm:pt modelId="{60F453C9-DD7B-444F-8610-8A4EC651C85D}" type="pres">
      <dgm:prSet presAssocID="{13DD525C-9D12-4B3F-A8FB-B061C725BFA1}" presName="space" presStyleCnt="0"/>
      <dgm:spPr/>
    </dgm:pt>
    <dgm:pt modelId="{9BF5A790-3440-48A6-9D2F-2B84D676207B}" type="pres">
      <dgm:prSet presAssocID="{F251401D-0DA7-4CA7-AC14-AAD88F1ED025}" presName="composite" presStyleCnt="0"/>
      <dgm:spPr/>
    </dgm:pt>
    <dgm:pt modelId="{69A7792E-71FF-41A4-8582-D99091F201C2}" type="pres">
      <dgm:prSet presAssocID="{F251401D-0DA7-4CA7-AC14-AAD88F1ED025}" presName="LShape" presStyleLbl="alignNode1" presStyleIdx="6" presStyleCnt="13"/>
      <dgm:spPr/>
    </dgm:pt>
    <dgm:pt modelId="{818D05BE-7AF1-41F3-9D9B-AF34829B1B8B}" type="pres">
      <dgm:prSet presAssocID="{F251401D-0DA7-4CA7-AC14-AAD88F1ED025}" presName="ParentText" presStyleLbl="revTx" presStyleIdx="3" presStyleCnt="7">
        <dgm:presLayoutVars>
          <dgm:chMax val="0"/>
          <dgm:chPref val="0"/>
          <dgm:bulletEnabled val="1"/>
        </dgm:presLayoutVars>
      </dgm:prSet>
      <dgm:spPr/>
      <dgm:t>
        <a:bodyPr/>
        <a:lstStyle/>
        <a:p>
          <a:endParaRPr lang="en-US"/>
        </a:p>
      </dgm:t>
    </dgm:pt>
    <dgm:pt modelId="{ED6D226A-577A-45D4-87AB-481DBEF58934}" type="pres">
      <dgm:prSet presAssocID="{F251401D-0DA7-4CA7-AC14-AAD88F1ED025}" presName="Triangle" presStyleLbl="alignNode1" presStyleIdx="7" presStyleCnt="13"/>
      <dgm:spPr/>
    </dgm:pt>
    <dgm:pt modelId="{3FAA0923-D190-41FD-A133-B6EC38C9A218}" type="pres">
      <dgm:prSet presAssocID="{46A26BA4-C4CE-4696-BA8F-80A08EB26349}" presName="sibTrans" presStyleCnt="0"/>
      <dgm:spPr/>
    </dgm:pt>
    <dgm:pt modelId="{AB408FFA-3F28-4BB1-B8D3-847CCECC5B40}" type="pres">
      <dgm:prSet presAssocID="{46A26BA4-C4CE-4696-BA8F-80A08EB26349}" presName="space" presStyleCnt="0"/>
      <dgm:spPr/>
    </dgm:pt>
    <dgm:pt modelId="{99252A26-791F-4313-9B96-CB3B4AD9480C}" type="pres">
      <dgm:prSet presAssocID="{F5F923C4-D99E-4155-BF96-9731673C7B5E}" presName="composite" presStyleCnt="0"/>
      <dgm:spPr/>
    </dgm:pt>
    <dgm:pt modelId="{980292BB-EEC4-4CB2-B8A6-E8FB2B11B06A}" type="pres">
      <dgm:prSet presAssocID="{F5F923C4-D99E-4155-BF96-9731673C7B5E}" presName="LShape" presStyleLbl="alignNode1" presStyleIdx="8" presStyleCnt="13"/>
      <dgm:spPr/>
    </dgm:pt>
    <dgm:pt modelId="{D196738D-F1B8-45B1-ADB7-7E8A219F16D9}" type="pres">
      <dgm:prSet presAssocID="{F5F923C4-D99E-4155-BF96-9731673C7B5E}" presName="ParentText" presStyleLbl="revTx" presStyleIdx="4" presStyleCnt="7">
        <dgm:presLayoutVars>
          <dgm:chMax val="0"/>
          <dgm:chPref val="0"/>
          <dgm:bulletEnabled val="1"/>
        </dgm:presLayoutVars>
      </dgm:prSet>
      <dgm:spPr/>
      <dgm:t>
        <a:bodyPr/>
        <a:lstStyle/>
        <a:p>
          <a:endParaRPr lang="en-US"/>
        </a:p>
      </dgm:t>
    </dgm:pt>
    <dgm:pt modelId="{F9C3FF05-EC46-4F48-8686-6405B362F03E}" type="pres">
      <dgm:prSet presAssocID="{F5F923C4-D99E-4155-BF96-9731673C7B5E}" presName="Triangle" presStyleLbl="alignNode1" presStyleIdx="9" presStyleCnt="13"/>
      <dgm:spPr/>
    </dgm:pt>
    <dgm:pt modelId="{C13C9CBC-FBE7-4DAA-865D-6CF8067CD3E9}" type="pres">
      <dgm:prSet presAssocID="{AB088EF1-6B84-45FE-ACEA-A638B017AC5E}" presName="sibTrans" presStyleCnt="0"/>
      <dgm:spPr/>
    </dgm:pt>
    <dgm:pt modelId="{CC6C1CA0-2AA9-49C4-989F-5FC21BA84D63}" type="pres">
      <dgm:prSet presAssocID="{AB088EF1-6B84-45FE-ACEA-A638B017AC5E}" presName="space" presStyleCnt="0"/>
      <dgm:spPr/>
    </dgm:pt>
    <dgm:pt modelId="{B8CA046E-C68C-45DD-8642-400FCB1328BC}" type="pres">
      <dgm:prSet presAssocID="{3AA49C10-701E-46DE-A913-75315CF19D05}" presName="composite" presStyleCnt="0"/>
      <dgm:spPr/>
    </dgm:pt>
    <dgm:pt modelId="{EC157E9A-9E78-4688-B02C-78369C4E3F69}" type="pres">
      <dgm:prSet presAssocID="{3AA49C10-701E-46DE-A913-75315CF19D05}" presName="LShape" presStyleLbl="alignNode1" presStyleIdx="10" presStyleCnt="13"/>
      <dgm:spPr/>
    </dgm:pt>
    <dgm:pt modelId="{5808D27C-A247-45A8-8525-CD18CAE87666}" type="pres">
      <dgm:prSet presAssocID="{3AA49C10-701E-46DE-A913-75315CF19D05}" presName="ParentText" presStyleLbl="revTx" presStyleIdx="5" presStyleCnt="7">
        <dgm:presLayoutVars>
          <dgm:chMax val="0"/>
          <dgm:chPref val="0"/>
          <dgm:bulletEnabled val="1"/>
        </dgm:presLayoutVars>
      </dgm:prSet>
      <dgm:spPr/>
      <dgm:t>
        <a:bodyPr/>
        <a:lstStyle/>
        <a:p>
          <a:endParaRPr lang="en-US"/>
        </a:p>
      </dgm:t>
    </dgm:pt>
    <dgm:pt modelId="{DB2E8EA5-E5FA-4D05-98B9-F3EA3ABFB99D}" type="pres">
      <dgm:prSet presAssocID="{3AA49C10-701E-46DE-A913-75315CF19D05}" presName="Triangle" presStyleLbl="alignNode1" presStyleIdx="11" presStyleCnt="13"/>
      <dgm:spPr/>
    </dgm:pt>
    <dgm:pt modelId="{650F501F-4421-4892-AA4A-99B871A87686}" type="pres">
      <dgm:prSet presAssocID="{5A93F989-77DE-4E1B-AFC3-383E6D8F593E}" presName="sibTrans" presStyleCnt="0"/>
      <dgm:spPr/>
    </dgm:pt>
    <dgm:pt modelId="{5A1600F5-8F34-427C-B813-AD658FE67174}" type="pres">
      <dgm:prSet presAssocID="{5A93F989-77DE-4E1B-AFC3-383E6D8F593E}" presName="space" presStyleCnt="0"/>
      <dgm:spPr/>
    </dgm:pt>
    <dgm:pt modelId="{CDC058CA-BF34-4388-9BDA-8591ECE7EF86}" type="pres">
      <dgm:prSet presAssocID="{50D29E97-E00A-481D-AA40-D829D3DCB28C}" presName="composite" presStyleCnt="0"/>
      <dgm:spPr/>
    </dgm:pt>
    <dgm:pt modelId="{FB96A2D3-FFB1-40DF-917E-8285E0628C82}" type="pres">
      <dgm:prSet presAssocID="{50D29E97-E00A-481D-AA40-D829D3DCB28C}" presName="LShape" presStyleLbl="alignNode1" presStyleIdx="12" presStyleCnt="13"/>
      <dgm:spPr/>
    </dgm:pt>
    <dgm:pt modelId="{E121FA33-3982-4ACC-ADAB-0D96ABCEA13F}" type="pres">
      <dgm:prSet presAssocID="{50D29E97-E00A-481D-AA40-D829D3DCB28C}" presName="ParentText" presStyleLbl="revTx" presStyleIdx="6" presStyleCnt="7">
        <dgm:presLayoutVars>
          <dgm:chMax val="0"/>
          <dgm:chPref val="0"/>
          <dgm:bulletEnabled val="1"/>
        </dgm:presLayoutVars>
      </dgm:prSet>
      <dgm:spPr/>
      <dgm:t>
        <a:bodyPr/>
        <a:lstStyle/>
        <a:p>
          <a:endParaRPr lang="en-US"/>
        </a:p>
      </dgm:t>
    </dgm:pt>
  </dgm:ptLst>
  <dgm:cxnLst>
    <dgm:cxn modelId="{D1473C5E-BF2B-41ED-AEEB-CCBDA00F54B8}" srcId="{2B65B2C2-E18C-411C-921B-81DF39FF35DE}" destId="{F5F923C4-D99E-4155-BF96-9731673C7B5E}" srcOrd="4" destOrd="0" parTransId="{52758121-E256-4EB3-A3B5-50E2F99AF84E}" sibTransId="{AB088EF1-6B84-45FE-ACEA-A638B017AC5E}"/>
    <dgm:cxn modelId="{B03D2FAB-C6DA-4D6F-8B48-611D1F1631E5}" type="presOf" srcId="{50D29E97-E00A-481D-AA40-D829D3DCB28C}" destId="{E121FA33-3982-4ACC-ADAB-0D96ABCEA13F}" srcOrd="0" destOrd="0" presId="urn:microsoft.com/office/officeart/2009/3/layout/StepUpProcess"/>
    <dgm:cxn modelId="{D66240DC-AAD1-4F49-9FC7-DD72313CB336}" type="presOf" srcId="{3AA49C10-701E-46DE-A913-75315CF19D05}" destId="{5808D27C-A247-45A8-8525-CD18CAE87666}" srcOrd="0" destOrd="0" presId="urn:microsoft.com/office/officeart/2009/3/layout/StepUpProcess"/>
    <dgm:cxn modelId="{AF39E7FA-017A-4CB9-8DF0-C51031EA11C6}" type="presOf" srcId="{2B65B2C2-E18C-411C-921B-81DF39FF35DE}" destId="{757D4A61-9EAD-46FC-AD0B-1FC14E55838F}" srcOrd="0" destOrd="0" presId="urn:microsoft.com/office/officeart/2009/3/layout/StepUpProcess"/>
    <dgm:cxn modelId="{E4AB6239-FA23-43BF-A473-C1D0FE3D6EAB}" srcId="{2B65B2C2-E18C-411C-921B-81DF39FF35DE}" destId="{19FBBBEE-241F-45AE-9D74-549F11C7348B}" srcOrd="0" destOrd="0" parTransId="{E37981FF-7C17-4835-823C-0759944785B9}" sibTransId="{34EB1ED4-29B1-4D08-8B22-02AA076047B2}"/>
    <dgm:cxn modelId="{7FBE2C07-B692-4D21-AA06-942F2A99DBCB}" srcId="{2B65B2C2-E18C-411C-921B-81DF39FF35DE}" destId="{50D29E97-E00A-481D-AA40-D829D3DCB28C}" srcOrd="6" destOrd="0" parTransId="{E4D50A94-31ED-4F13-8C8C-9FFEAEDAE1AF}" sibTransId="{1DDB9F98-6119-45D0-AB54-1DEAA9DAA908}"/>
    <dgm:cxn modelId="{EBD3E002-417A-46AE-B63E-6A5BF4F1900E}" type="presOf" srcId="{01FC7A1B-CC69-4DE1-91DD-1D864841C265}" destId="{5476E79A-BB6C-486F-A57B-2FC2117624E3}" srcOrd="0" destOrd="0" presId="urn:microsoft.com/office/officeart/2009/3/layout/StepUpProcess"/>
    <dgm:cxn modelId="{D11B20C2-F7D2-40C1-A23F-AC89D6FD48FA}" srcId="{2B65B2C2-E18C-411C-921B-81DF39FF35DE}" destId="{3AA49C10-701E-46DE-A913-75315CF19D05}" srcOrd="5" destOrd="0" parTransId="{0381499B-CAD0-45F4-B9CA-6F0B5688120F}" sibTransId="{5A93F989-77DE-4E1B-AFC3-383E6D8F593E}"/>
    <dgm:cxn modelId="{0B2A501E-6510-42CF-BCB4-6957F3D62338}" type="presOf" srcId="{F5F923C4-D99E-4155-BF96-9731673C7B5E}" destId="{D196738D-F1B8-45B1-ADB7-7E8A219F16D9}" srcOrd="0" destOrd="0" presId="urn:microsoft.com/office/officeart/2009/3/layout/StepUpProcess"/>
    <dgm:cxn modelId="{B88E5D4E-09B4-4AE3-B65B-993B39A8F6D4}" type="presOf" srcId="{1C9646BB-F792-4C5F-A717-1730E88EE7AB}" destId="{678EC970-EC13-4485-BA3B-5CB1391FFE0E}" srcOrd="0" destOrd="0" presId="urn:microsoft.com/office/officeart/2009/3/layout/StepUpProcess"/>
    <dgm:cxn modelId="{E1FE4080-496E-48E0-8814-F53E731EC379}" srcId="{2B65B2C2-E18C-411C-921B-81DF39FF35DE}" destId="{01FC7A1B-CC69-4DE1-91DD-1D864841C265}" srcOrd="2" destOrd="0" parTransId="{DE8CB2A1-2A0A-4F19-9E4C-02D703E9709D}" sibTransId="{13DD525C-9D12-4B3F-A8FB-B061C725BFA1}"/>
    <dgm:cxn modelId="{A092B267-6794-4E23-BF81-99D84C56564E}" type="presOf" srcId="{F251401D-0DA7-4CA7-AC14-AAD88F1ED025}" destId="{818D05BE-7AF1-41F3-9D9B-AF34829B1B8B}" srcOrd="0" destOrd="0" presId="urn:microsoft.com/office/officeart/2009/3/layout/StepUpProcess"/>
    <dgm:cxn modelId="{AC5612A7-8095-4570-8A05-543390EA87E5}" srcId="{2B65B2C2-E18C-411C-921B-81DF39FF35DE}" destId="{F251401D-0DA7-4CA7-AC14-AAD88F1ED025}" srcOrd="3" destOrd="0" parTransId="{F5C5EA92-FA62-4883-8E0C-C7A883A543AC}" sibTransId="{46A26BA4-C4CE-4696-BA8F-80A08EB26349}"/>
    <dgm:cxn modelId="{252A9803-77EA-40EC-942B-71FC31DE2D73}" srcId="{2B65B2C2-E18C-411C-921B-81DF39FF35DE}" destId="{1C9646BB-F792-4C5F-A717-1730E88EE7AB}" srcOrd="1" destOrd="0" parTransId="{D6B7F4B2-77C4-457A-839E-F44B59C473DC}" sibTransId="{EFAF89D8-6446-4C55-832A-9817778CA8E3}"/>
    <dgm:cxn modelId="{7D420D20-4701-4757-A1FE-4EBB219023CE}" type="presOf" srcId="{19FBBBEE-241F-45AE-9D74-549F11C7348B}" destId="{E08785D9-6955-41D6-B477-05AF4FA34652}" srcOrd="0" destOrd="0" presId="urn:microsoft.com/office/officeart/2009/3/layout/StepUpProcess"/>
    <dgm:cxn modelId="{BBFB56CE-EE22-4E87-A788-3DAA4BA63DE1}" type="presParOf" srcId="{757D4A61-9EAD-46FC-AD0B-1FC14E55838F}" destId="{05A0B810-1526-4FF5-A61A-70B3E3361FBF}" srcOrd="0" destOrd="0" presId="urn:microsoft.com/office/officeart/2009/3/layout/StepUpProcess"/>
    <dgm:cxn modelId="{A4B5F66F-8497-4136-A28E-200A1BA5CB80}" type="presParOf" srcId="{05A0B810-1526-4FF5-A61A-70B3E3361FBF}" destId="{157C58ED-F8FE-40E5-9850-46DD3D770877}" srcOrd="0" destOrd="0" presId="urn:microsoft.com/office/officeart/2009/3/layout/StepUpProcess"/>
    <dgm:cxn modelId="{9C3F9A8E-2B67-4AE2-9089-A642BCFA5FB6}" type="presParOf" srcId="{05A0B810-1526-4FF5-A61A-70B3E3361FBF}" destId="{E08785D9-6955-41D6-B477-05AF4FA34652}" srcOrd="1" destOrd="0" presId="urn:microsoft.com/office/officeart/2009/3/layout/StepUpProcess"/>
    <dgm:cxn modelId="{7C48824F-5B75-4374-821D-696262D28052}" type="presParOf" srcId="{05A0B810-1526-4FF5-A61A-70B3E3361FBF}" destId="{1456AFBA-0F37-4598-AB26-A9EB2BC77760}" srcOrd="2" destOrd="0" presId="urn:microsoft.com/office/officeart/2009/3/layout/StepUpProcess"/>
    <dgm:cxn modelId="{B20AFCAF-735A-4D6D-9693-9FF3940D7AE8}" type="presParOf" srcId="{757D4A61-9EAD-46FC-AD0B-1FC14E55838F}" destId="{18DEFBF5-7679-4B64-AE8D-CA675557D607}" srcOrd="1" destOrd="0" presId="urn:microsoft.com/office/officeart/2009/3/layout/StepUpProcess"/>
    <dgm:cxn modelId="{EE9B291E-9BF6-4C60-B4CF-512FCBAD9C8F}" type="presParOf" srcId="{18DEFBF5-7679-4B64-AE8D-CA675557D607}" destId="{BA7C1FBA-088F-40D7-B320-595BE65BD3B4}" srcOrd="0" destOrd="0" presId="urn:microsoft.com/office/officeart/2009/3/layout/StepUpProcess"/>
    <dgm:cxn modelId="{DEE45C23-6734-4320-9BCC-FF7BC158AE10}" type="presParOf" srcId="{757D4A61-9EAD-46FC-AD0B-1FC14E55838F}" destId="{3EF5A041-736E-4B50-97CC-BA98CA8C2065}" srcOrd="2" destOrd="0" presId="urn:microsoft.com/office/officeart/2009/3/layout/StepUpProcess"/>
    <dgm:cxn modelId="{D0E6B60C-806A-4D2F-9A77-63140FB6E337}" type="presParOf" srcId="{3EF5A041-736E-4B50-97CC-BA98CA8C2065}" destId="{D279C303-A083-4E9A-8A04-80D30F8A56EA}" srcOrd="0" destOrd="0" presId="urn:microsoft.com/office/officeart/2009/3/layout/StepUpProcess"/>
    <dgm:cxn modelId="{0EEE6BD2-B981-4AB8-9542-17DA3AB4A7AF}" type="presParOf" srcId="{3EF5A041-736E-4B50-97CC-BA98CA8C2065}" destId="{678EC970-EC13-4485-BA3B-5CB1391FFE0E}" srcOrd="1" destOrd="0" presId="urn:microsoft.com/office/officeart/2009/3/layout/StepUpProcess"/>
    <dgm:cxn modelId="{5279356B-E642-49EF-94E3-DABAA21074AA}" type="presParOf" srcId="{3EF5A041-736E-4B50-97CC-BA98CA8C2065}" destId="{BB803F59-D637-40AF-91FA-018543D69E9A}" srcOrd="2" destOrd="0" presId="urn:microsoft.com/office/officeart/2009/3/layout/StepUpProcess"/>
    <dgm:cxn modelId="{8D771F52-11E1-4F7D-AA47-9975DEFCFE0F}" type="presParOf" srcId="{757D4A61-9EAD-46FC-AD0B-1FC14E55838F}" destId="{428BC62D-6293-4F7B-BB9F-8298123EECCA}" srcOrd="3" destOrd="0" presId="urn:microsoft.com/office/officeart/2009/3/layout/StepUpProcess"/>
    <dgm:cxn modelId="{A97D2DDC-1C92-4DE4-8973-DB52D0CBD13A}" type="presParOf" srcId="{428BC62D-6293-4F7B-BB9F-8298123EECCA}" destId="{1A55A5AF-423E-4838-9AF2-BB852A33AAE3}" srcOrd="0" destOrd="0" presId="urn:microsoft.com/office/officeart/2009/3/layout/StepUpProcess"/>
    <dgm:cxn modelId="{C594FFB1-8A4A-4EA4-BB6A-6365828ABD38}" type="presParOf" srcId="{757D4A61-9EAD-46FC-AD0B-1FC14E55838F}" destId="{614CFCAE-E1FA-45CF-947B-47B7728A212C}" srcOrd="4" destOrd="0" presId="urn:microsoft.com/office/officeart/2009/3/layout/StepUpProcess"/>
    <dgm:cxn modelId="{B8B2F9BC-3F8A-4480-B214-EC79379FA2FA}" type="presParOf" srcId="{614CFCAE-E1FA-45CF-947B-47B7728A212C}" destId="{DB448537-501E-4D5C-B461-684269B7F8A4}" srcOrd="0" destOrd="0" presId="urn:microsoft.com/office/officeart/2009/3/layout/StepUpProcess"/>
    <dgm:cxn modelId="{8EBDE69A-B854-4D25-AFA9-CC62C13DC694}" type="presParOf" srcId="{614CFCAE-E1FA-45CF-947B-47B7728A212C}" destId="{5476E79A-BB6C-486F-A57B-2FC2117624E3}" srcOrd="1" destOrd="0" presId="urn:microsoft.com/office/officeart/2009/3/layout/StepUpProcess"/>
    <dgm:cxn modelId="{ED58C7F8-7570-46DB-86D7-DA57C3F4985F}" type="presParOf" srcId="{614CFCAE-E1FA-45CF-947B-47B7728A212C}" destId="{8E6684BA-4A2E-404B-BE17-85D42B48E50A}" srcOrd="2" destOrd="0" presId="urn:microsoft.com/office/officeart/2009/3/layout/StepUpProcess"/>
    <dgm:cxn modelId="{A53EEA10-B255-4DA6-A35C-B40F63E6F795}" type="presParOf" srcId="{757D4A61-9EAD-46FC-AD0B-1FC14E55838F}" destId="{BF7B8608-D471-4ABE-B962-B56F9481ED13}" srcOrd="5" destOrd="0" presId="urn:microsoft.com/office/officeart/2009/3/layout/StepUpProcess"/>
    <dgm:cxn modelId="{A74773A9-B5E0-4CC3-9CDC-D6A16C648167}" type="presParOf" srcId="{BF7B8608-D471-4ABE-B962-B56F9481ED13}" destId="{60F453C9-DD7B-444F-8610-8A4EC651C85D}" srcOrd="0" destOrd="0" presId="urn:microsoft.com/office/officeart/2009/3/layout/StepUpProcess"/>
    <dgm:cxn modelId="{5384FFAA-C377-42B2-8A7A-60650BE4D9EF}" type="presParOf" srcId="{757D4A61-9EAD-46FC-AD0B-1FC14E55838F}" destId="{9BF5A790-3440-48A6-9D2F-2B84D676207B}" srcOrd="6" destOrd="0" presId="urn:microsoft.com/office/officeart/2009/3/layout/StepUpProcess"/>
    <dgm:cxn modelId="{DEF90A4B-993B-4473-9A12-72B87749BC93}" type="presParOf" srcId="{9BF5A790-3440-48A6-9D2F-2B84D676207B}" destId="{69A7792E-71FF-41A4-8582-D99091F201C2}" srcOrd="0" destOrd="0" presId="urn:microsoft.com/office/officeart/2009/3/layout/StepUpProcess"/>
    <dgm:cxn modelId="{4776F1B1-0F6F-47CB-8DE4-46E54E6F92C6}" type="presParOf" srcId="{9BF5A790-3440-48A6-9D2F-2B84D676207B}" destId="{818D05BE-7AF1-41F3-9D9B-AF34829B1B8B}" srcOrd="1" destOrd="0" presId="urn:microsoft.com/office/officeart/2009/3/layout/StepUpProcess"/>
    <dgm:cxn modelId="{DF9CA2AE-AFA9-49B2-8E03-29B782F2E6DB}" type="presParOf" srcId="{9BF5A790-3440-48A6-9D2F-2B84D676207B}" destId="{ED6D226A-577A-45D4-87AB-481DBEF58934}" srcOrd="2" destOrd="0" presId="urn:microsoft.com/office/officeart/2009/3/layout/StepUpProcess"/>
    <dgm:cxn modelId="{97B6F08C-ADA1-4999-B2F5-CFAE3D790F01}" type="presParOf" srcId="{757D4A61-9EAD-46FC-AD0B-1FC14E55838F}" destId="{3FAA0923-D190-41FD-A133-B6EC38C9A218}" srcOrd="7" destOrd="0" presId="urn:microsoft.com/office/officeart/2009/3/layout/StepUpProcess"/>
    <dgm:cxn modelId="{65533BB2-BFD5-4C57-AE08-A45669AC3758}" type="presParOf" srcId="{3FAA0923-D190-41FD-A133-B6EC38C9A218}" destId="{AB408FFA-3F28-4BB1-B8D3-847CCECC5B40}" srcOrd="0" destOrd="0" presId="urn:microsoft.com/office/officeart/2009/3/layout/StepUpProcess"/>
    <dgm:cxn modelId="{057B1A7F-4967-482D-BE32-F4F3A06200DE}" type="presParOf" srcId="{757D4A61-9EAD-46FC-AD0B-1FC14E55838F}" destId="{99252A26-791F-4313-9B96-CB3B4AD9480C}" srcOrd="8" destOrd="0" presId="urn:microsoft.com/office/officeart/2009/3/layout/StepUpProcess"/>
    <dgm:cxn modelId="{5FB9208C-8595-4429-8036-5A866C55BA91}" type="presParOf" srcId="{99252A26-791F-4313-9B96-CB3B4AD9480C}" destId="{980292BB-EEC4-4CB2-B8A6-E8FB2B11B06A}" srcOrd="0" destOrd="0" presId="urn:microsoft.com/office/officeart/2009/3/layout/StepUpProcess"/>
    <dgm:cxn modelId="{1F92CC2D-2BBF-4F35-A904-120E0F28EA2A}" type="presParOf" srcId="{99252A26-791F-4313-9B96-CB3B4AD9480C}" destId="{D196738D-F1B8-45B1-ADB7-7E8A219F16D9}" srcOrd="1" destOrd="0" presId="urn:microsoft.com/office/officeart/2009/3/layout/StepUpProcess"/>
    <dgm:cxn modelId="{169E23AA-A06F-4770-9C64-B487ED2EC912}" type="presParOf" srcId="{99252A26-791F-4313-9B96-CB3B4AD9480C}" destId="{F9C3FF05-EC46-4F48-8686-6405B362F03E}" srcOrd="2" destOrd="0" presId="urn:microsoft.com/office/officeart/2009/3/layout/StepUpProcess"/>
    <dgm:cxn modelId="{DA9589A0-A2A2-4973-A17B-66B30575DFE3}" type="presParOf" srcId="{757D4A61-9EAD-46FC-AD0B-1FC14E55838F}" destId="{C13C9CBC-FBE7-4DAA-865D-6CF8067CD3E9}" srcOrd="9" destOrd="0" presId="urn:microsoft.com/office/officeart/2009/3/layout/StepUpProcess"/>
    <dgm:cxn modelId="{90D86490-BA1B-4433-9763-BF93CBD07019}" type="presParOf" srcId="{C13C9CBC-FBE7-4DAA-865D-6CF8067CD3E9}" destId="{CC6C1CA0-2AA9-49C4-989F-5FC21BA84D63}" srcOrd="0" destOrd="0" presId="urn:microsoft.com/office/officeart/2009/3/layout/StepUpProcess"/>
    <dgm:cxn modelId="{F6F87806-EA82-4523-A013-CBA442A84611}" type="presParOf" srcId="{757D4A61-9EAD-46FC-AD0B-1FC14E55838F}" destId="{B8CA046E-C68C-45DD-8642-400FCB1328BC}" srcOrd="10" destOrd="0" presId="urn:microsoft.com/office/officeart/2009/3/layout/StepUpProcess"/>
    <dgm:cxn modelId="{38FFC75B-8DAB-432C-9E01-7B1F32C2469C}" type="presParOf" srcId="{B8CA046E-C68C-45DD-8642-400FCB1328BC}" destId="{EC157E9A-9E78-4688-B02C-78369C4E3F69}" srcOrd="0" destOrd="0" presId="urn:microsoft.com/office/officeart/2009/3/layout/StepUpProcess"/>
    <dgm:cxn modelId="{88ACE647-DC0C-4201-8CEE-10A3AD345C72}" type="presParOf" srcId="{B8CA046E-C68C-45DD-8642-400FCB1328BC}" destId="{5808D27C-A247-45A8-8525-CD18CAE87666}" srcOrd="1" destOrd="0" presId="urn:microsoft.com/office/officeart/2009/3/layout/StepUpProcess"/>
    <dgm:cxn modelId="{91370F0A-E68D-4EA0-8E1E-7B81ECB7EC0C}" type="presParOf" srcId="{B8CA046E-C68C-45DD-8642-400FCB1328BC}" destId="{DB2E8EA5-E5FA-4D05-98B9-F3EA3ABFB99D}" srcOrd="2" destOrd="0" presId="urn:microsoft.com/office/officeart/2009/3/layout/StepUpProcess"/>
    <dgm:cxn modelId="{ED7BB759-FECB-4491-B743-0E8BADF609A7}" type="presParOf" srcId="{757D4A61-9EAD-46FC-AD0B-1FC14E55838F}" destId="{650F501F-4421-4892-AA4A-99B871A87686}" srcOrd="11" destOrd="0" presId="urn:microsoft.com/office/officeart/2009/3/layout/StepUpProcess"/>
    <dgm:cxn modelId="{41DA82B1-BC86-46FF-BD70-0B87236AE209}" type="presParOf" srcId="{650F501F-4421-4892-AA4A-99B871A87686}" destId="{5A1600F5-8F34-427C-B813-AD658FE67174}" srcOrd="0" destOrd="0" presId="urn:microsoft.com/office/officeart/2009/3/layout/StepUpProcess"/>
    <dgm:cxn modelId="{9CD3A1FD-5AAF-49DD-858A-2B640EA2BA03}" type="presParOf" srcId="{757D4A61-9EAD-46FC-AD0B-1FC14E55838F}" destId="{CDC058CA-BF34-4388-9BDA-8591ECE7EF86}" srcOrd="12" destOrd="0" presId="urn:microsoft.com/office/officeart/2009/3/layout/StepUpProcess"/>
    <dgm:cxn modelId="{7C9AF4DA-30F0-479B-9F48-36616FB50EAD}" type="presParOf" srcId="{CDC058CA-BF34-4388-9BDA-8591ECE7EF86}" destId="{FB96A2D3-FFB1-40DF-917E-8285E0628C82}" srcOrd="0" destOrd="0" presId="urn:microsoft.com/office/officeart/2009/3/layout/StepUpProcess"/>
    <dgm:cxn modelId="{9E157F78-57AB-4582-AF70-1B37876B87F2}" type="presParOf" srcId="{CDC058CA-BF34-4388-9BDA-8591ECE7EF86}" destId="{E121FA33-3982-4ACC-ADAB-0D96ABCEA13F}" srcOrd="1" destOrd="0" presId="urn:microsoft.com/office/officeart/2009/3/layout/StepUp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9989F3-A1C3-4A4E-9CF0-8D3BC8C35E81}"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44C02FE8-3665-423D-8823-8AE26BD82E8B}" cxnId="{BE26502C-EAAD-42E9-8238-FA71889F2256}" type="parTrans">
      <dgm:prSet/>
      <dgm:spPr/>
      <dgm:t>
        <a:bodyPr/>
        <a:lstStyle/>
        <a:p>
          <a:endParaRPr lang="en-US"/>
        </a:p>
      </dgm:t>
    </dgm:pt>
    <dgm:pt modelId="{16D5207A-B299-462D-8C34-2461D1547845}">
      <dgm:prSet phldrT="[Text]"/>
      <dgm:spPr/>
      <dgm:t>
        <a:bodyPr/>
        <a:lstStyle/>
        <a:p>
          <a:r>
            <a:rPr lang="en-IN" smtClean="0"/>
            <a:t>Producer</a:t>
          </a:r>
          <a:endParaRPr lang="en-US"/>
        </a:p>
      </dgm:t>
    </dgm:pt>
    <dgm:pt modelId="{2AF4C041-6F19-4DCB-9B5C-FA99BC6A2D47}" cxnId="{BE26502C-EAAD-42E9-8238-FA71889F2256}" type="sibTrans">
      <dgm:prSet/>
      <dgm:spPr/>
      <dgm:t>
        <a:bodyPr/>
        <a:lstStyle/>
        <a:p>
          <a:endParaRPr lang="en-US"/>
        </a:p>
      </dgm:t>
    </dgm:pt>
    <dgm:pt modelId="{E3CA32BB-4238-4615-A1ED-720D6405CD17}" cxnId="{E7AF9091-93DF-4E97-8822-FFE296EB9E29}" type="parTrans">
      <dgm:prSet/>
      <dgm:spPr/>
      <dgm:t>
        <a:bodyPr/>
        <a:lstStyle/>
        <a:p>
          <a:endParaRPr lang="en-US"/>
        </a:p>
      </dgm:t>
    </dgm:pt>
    <dgm:pt modelId="{5C19B56E-1D35-4B5C-9446-5E7F8434ABE7}">
      <dgm:prSet phldrT="[Text]"/>
      <dgm:spPr/>
      <dgm:t>
        <a:bodyPr/>
        <a:lstStyle/>
        <a:p>
          <a:r>
            <a:rPr lang="en-IN" smtClean="0"/>
            <a:t>Intermediate</a:t>
          </a:r>
          <a:endParaRPr lang="en-US"/>
        </a:p>
      </dgm:t>
    </dgm:pt>
    <dgm:pt modelId="{34AC0285-4503-4C67-BC25-7DBEBCE71204}" cxnId="{E7AF9091-93DF-4E97-8822-FFE296EB9E29}" type="sibTrans">
      <dgm:prSet/>
      <dgm:spPr/>
      <dgm:t>
        <a:bodyPr/>
        <a:lstStyle/>
        <a:p>
          <a:endParaRPr lang="en-US"/>
        </a:p>
      </dgm:t>
    </dgm:pt>
    <dgm:pt modelId="{BBA076EB-625D-4E4C-AD1F-B1806B3739B6}" cxnId="{B10391A1-E3B8-4570-AA0D-CBCF45F9F63A}" type="parTrans">
      <dgm:prSet/>
      <dgm:spPr/>
      <dgm:t>
        <a:bodyPr/>
        <a:lstStyle/>
        <a:p>
          <a:endParaRPr lang="en-US"/>
        </a:p>
      </dgm:t>
    </dgm:pt>
    <dgm:pt modelId="{D467539D-6EC9-43F8-B337-11B215168091}">
      <dgm:prSet phldrT="[Text]"/>
      <dgm:spPr/>
      <dgm:t>
        <a:bodyPr/>
        <a:lstStyle/>
        <a:p>
          <a:r>
            <a:rPr lang="en-IN" smtClean="0"/>
            <a:t>Quality check team</a:t>
          </a:r>
          <a:endParaRPr lang="en-US"/>
        </a:p>
      </dgm:t>
    </dgm:pt>
    <dgm:pt modelId="{0B32BD2F-96E9-48C1-B42D-5A38F8E45389}" cxnId="{B10391A1-E3B8-4570-AA0D-CBCF45F9F63A}" type="sibTrans">
      <dgm:prSet/>
      <dgm:spPr/>
      <dgm:t>
        <a:bodyPr/>
        <a:lstStyle/>
        <a:p>
          <a:endParaRPr lang="en-US"/>
        </a:p>
      </dgm:t>
    </dgm:pt>
    <dgm:pt modelId="{932874E1-08AC-42A8-A3B5-C0E7264D35DD}" cxnId="{26C02B9A-F9D1-4CFE-8F3D-88AD5F3CA624}" type="parTrans">
      <dgm:prSet/>
      <dgm:spPr/>
      <dgm:t>
        <a:bodyPr/>
        <a:lstStyle/>
        <a:p>
          <a:endParaRPr lang="en-US"/>
        </a:p>
      </dgm:t>
    </dgm:pt>
    <dgm:pt modelId="{CC070582-3550-4811-A4E5-F08FA5CFD47D}">
      <dgm:prSet/>
      <dgm:spPr/>
      <dgm:t>
        <a:bodyPr/>
        <a:lstStyle/>
        <a:p>
          <a:r>
            <a:rPr lang="en-IN" smtClean="0"/>
            <a:t>Buyer</a:t>
          </a:r>
          <a:endParaRPr lang="en-US"/>
        </a:p>
      </dgm:t>
    </dgm:pt>
    <dgm:pt modelId="{8897DF0B-4516-4DCE-B811-6D73CB87D6BF}" cxnId="{26C02B9A-F9D1-4CFE-8F3D-88AD5F3CA624}" type="sibTrans">
      <dgm:prSet/>
      <dgm:spPr/>
      <dgm:t>
        <a:bodyPr/>
        <a:lstStyle/>
        <a:p>
          <a:endParaRPr lang="en-US"/>
        </a:p>
      </dgm:t>
    </dgm:pt>
    <dgm:pt modelId="{B024EBF4-2BC7-4020-A212-EE9566DF1485}" type="pres">
      <dgm:prSet presAssocID="{3A9989F3-A1C3-4A4E-9CF0-8D3BC8C35E81}" presName="outerComposite">
        <dgm:presLayoutVars>
          <dgm:chMax val="5"/>
          <dgm:dir/>
          <dgm:resizeHandles val="exact"/>
        </dgm:presLayoutVars>
      </dgm:prSet>
      <dgm:spPr/>
      <dgm:t>
        <a:bodyPr/>
        <a:lstStyle/>
        <a:p>
          <a:endParaRPr lang="en-US"/>
        </a:p>
      </dgm:t>
    </dgm:pt>
    <dgm:pt modelId="{E33EE3C2-0DAB-4C8C-9DBF-AC64AE16845A}" type="pres">
      <dgm:prSet presAssocID="{3A9989F3-A1C3-4A4E-9CF0-8D3BC8C35E81}" presName="dummyMaxCanvas">
        <dgm:presLayoutVars/>
      </dgm:prSet>
      <dgm:spPr/>
      <dgm:t>
        <a:bodyPr/>
        <a:lstStyle/>
        <a:p/>
      </dgm:t>
    </dgm:pt>
    <dgm:pt modelId="{29BA685C-A4EC-4BB4-B6AE-1B1D813D8AEB}" type="pres">
      <dgm:prSet presAssocID="{3A9989F3-A1C3-4A4E-9CF0-8D3BC8C35E81}" presName="FourNodes_1" presStyleLbl="node1" presStyleCnt="4">
        <dgm:presLayoutVars>
          <dgm:bulletEnabled val="1"/>
        </dgm:presLayoutVars>
      </dgm:prSet>
      <dgm:spPr/>
      <dgm:t>
        <a:bodyPr/>
        <a:lstStyle/>
        <a:p>
          <a:endParaRPr lang="en-US"/>
        </a:p>
      </dgm:t>
    </dgm:pt>
    <dgm:pt modelId="{F5AB58FB-A790-4004-B950-48A4561CB177}" type="pres">
      <dgm:prSet presAssocID="{3A9989F3-A1C3-4A4E-9CF0-8D3BC8C35E81}" presName="FourNodes_2" presStyleLbl="node1" presStyleIdx="1" presStyleCnt="4">
        <dgm:presLayoutVars>
          <dgm:bulletEnabled val="1"/>
        </dgm:presLayoutVars>
      </dgm:prSet>
      <dgm:spPr/>
      <dgm:t>
        <a:bodyPr/>
        <a:lstStyle/>
        <a:p>
          <a:endParaRPr lang="en-US"/>
        </a:p>
      </dgm:t>
    </dgm:pt>
    <dgm:pt modelId="{AD5107BD-2028-4AEE-8768-CDF255219F15}" type="pres">
      <dgm:prSet presAssocID="{3A9989F3-A1C3-4A4E-9CF0-8D3BC8C35E81}" presName="FourNodes_3" presStyleLbl="node1" presStyleIdx="2" presStyleCnt="4">
        <dgm:presLayoutVars>
          <dgm:bulletEnabled val="1"/>
        </dgm:presLayoutVars>
      </dgm:prSet>
      <dgm:spPr/>
      <dgm:t>
        <a:bodyPr/>
        <a:lstStyle/>
        <a:p>
          <a:endParaRPr lang="en-US"/>
        </a:p>
      </dgm:t>
    </dgm:pt>
    <dgm:pt modelId="{B8401A7B-3F5B-492F-9D81-60FF226F24E9}" type="pres">
      <dgm:prSet presAssocID="{3A9989F3-A1C3-4A4E-9CF0-8D3BC8C35E81}" presName="FourNodes_4" presStyleLbl="node1" presStyleIdx="3" presStyleCnt="4">
        <dgm:presLayoutVars>
          <dgm:bulletEnabled val="1"/>
        </dgm:presLayoutVars>
      </dgm:prSet>
      <dgm:spPr/>
      <dgm:t>
        <a:bodyPr/>
        <a:lstStyle/>
        <a:p>
          <a:endParaRPr lang="en-US"/>
        </a:p>
      </dgm:t>
    </dgm:pt>
    <dgm:pt modelId="{805B6B38-2509-425A-B76C-3C4D1F8EBB11}" type="pres">
      <dgm:prSet presAssocID="{3A9989F3-A1C3-4A4E-9CF0-8D3BC8C35E81}" presName="FourConn_1-2" presStyleLbl="fgAccFollowNode1" presStyleCnt="3">
        <dgm:presLayoutVars>
          <dgm:bulletEnabled val="1"/>
        </dgm:presLayoutVars>
      </dgm:prSet>
      <dgm:spPr/>
      <dgm:t>
        <a:bodyPr/>
        <a:lstStyle/>
        <a:p>
          <a:endParaRPr lang="en-US"/>
        </a:p>
      </dgm:t>
    </dgm:pt>
    <dgm:pt modelId="{9D222E61-9EB4-4B8C-8B07-6095A7A79169}" type="pres">
      <dgm:prSet presAssocID="{3A9989F3-A1C3-4A4E-9CF0-8D3BC8C35E81}" presName="FourConn_2-3" presStyleLbl="fgAccFollowNode1" presStyleIdx="1" presStyleCnt="3">
        <dgm:presLayoutVars>
          <dgm:bulletEnabled val="1"/>
        </dgm:presLayoutVars>
      </dgm:prSet>
      <dgm:spPr/>
      <dgm:t>
        <a:bodyPr/>
        <a:lstStyle/>
        <a:p>
          <a:endParaRPr lang="en-US"/>
        </a:p>
      </dgm:t>
    </dgm:pt>
    <dgm:pt modelId="{7CA52361-65A7-44D2-8E37-675D6F4D4829}" type="pres">
      <dgm:prSet presAssocID="{3A9989F3-A1C3-4A4E-9CF0-8D3BC8C35E81}" presName="FourConn_3-4" presStyleLbl="fgAccFollowNode1" presStyleIdx="2" presStyleCnt="3">
        <dgm:presLayoutVars>
          <dgm:bulletEnabled val="1"/>
        </dgm:presLayoutVars>
      </dgm:prSet>
      <dgm:spPr/>
      <dgm:t>
        <a:bodyPr/>
        <a:lstStyle/>
        <a:p>
          <a:endParaRPr lang="en-US"/>
        </a:p>
      </dgm:t>
    </dgm:pt>
    <dgm:pt modelId="{6C7C0EDE-C4E7-47F7-BC31-D0879F24CC22}" type="pres">
      <dgm:prSet presAssocID="{3A9989F3-A1C3-4A4E-9CF0-8D3BC8C35E81}" presName="FourNodes_1_text" presStyleLbl="node1" presStyleCnt="4">
        <dgm:presLayoutVars>
          <dgm:bulletEnabled val="1"/>
        </dgm:presLayoutVars>
      </dgm:prSet>
      <dgm:spPr/>
      <dgm:t>
        <a:bodyPr/>
        <a:lstStyle/>
        <a:p>
          <a:endParaRPr lang="en-US"/>
        </a:p>
      </dgm:t>
    </dgm:pt>
    <dgm:pt modelId="{FDCF851B-98B2-4FD3-89CC-1A7C23189A88}" type="pres">
      <dgm:prSet presAssocID="{3A9989F3-A1C3-4A4E-9CF0-8D3BC8C35E81}" presName="FourNodes_2_text" presStyleLbl="node1" presStyleIdx="1" presStyleCnt="4">
        <dgm:presLayoutVars>
          <dgm:bulletEnabled val="1"/>
        </dgm:presLayoutVars>
      </dgm:prSet>
      <dgm:spPr/>
      <dgm:t>
        <a:bodyPr/>
        <a:lstStyle/>
        <a:p>
          <a:endParaRPr lang="en-US"/>
        </a:p>
      </dgm:t>
    </dgm:pt>
    <dgm:pt modelId="{90220595-C1CE-4D23-BEC6-016488C04C4B}" type="pres">
      <dgm:prSet presAssocID="{3A9989F3-A1C3-4A4E-9CF0-8D3BC8C35E81}" presName="FourNodes_3_text" presStyleLbl="node1" presStyleIdx="2" presStyleCnt="4">
        <dgm:presLayoutVars>
          <dgm:bulletEnabled val="1"/>
        </dgm:presLayoutVars>
      </dgm:prSet>
      <dgm:spPr/>
      <dgm:t>
        <a:bodyPr/>
        <a:lstStyle/>
        <a:p>
          <a:endParaRPr lang="en-US"/>
        </a:p>
      </dgm:t>
    </dgm:pt>
    <dgm:pt modelId="{20DCBB31-B768-4C42-AA9F-960FE2E1201B}" type="pres">
      <dgm:prSet presAssocID="{3A9989F3-A1C3-4A4E-9CF0-8D3BC8C35E81}" presName="FourNodes_4_text" presStyleLbl="node1" presStyleIdx="3" presStyleCnt="4">
        <dgm:presLayoutVars>
          <dgm:bulletEnabled val="1"/>
        </dgm:presLayoutVars>
      </dgm:prSet>
      <dgm:spPr/>
      <dgm:t>
        <a:bodyPr/>
        <a:lstStyle/>
        <a:p>
          <a:endParaRPr lang="en-US"/>
        </a:p>
      </dgm:t>
    </dgm:pt>
  </dgm:ptLst>
  <dgm:cxnLst>
    <dgm:cxn modelId="{BE26502C-EAAD-42E9-8238-FA71889F2256}" srcId="{3A9989F3-A1C3-4A4E-9CF0-8D3BC8C35E81}" destId="{16D5207A-B299-462D-8C34-2461D1547845}" srcOrd="0" destOrd="0" parTransId="{44C02FE8-3665-423D-8823-8AE26BD82E8B}" sibTransId="{2AF4C041-6F19-4DCB-9B5C-FA99BC6A2D47}"/>
    <dgm:cxn modelId="{E7AF9091-93DF-4E97-8822-FFE296EB9E29}" srcId="{3A9989F3-A1C3-4A4E-9CF0-8D3BC8C35E81}" destId="{5C19B56E-1D35-4B5C-9446-5E7F8434ABE7}" srcOrd="1" destOrd="0" parTransId="{E3CA32BB-4238-4615-A1ED-720D6405CD17}" sibTransId="{34AC0285-4503-4C67-BC25-7DBEBCE71204}"/>
    <dgm:cxn modelId="{B10391A1-E3B8-4570-AA0D-CBCF45F9F63A}" srcId="{3A9989F3-A1C3-4A4E-9CF0-8D3BC8C35E81}" destId="{D467539D-6EC9-43F8-B337-11B215168091}" srcOrd="2" destOrd="0" parTransId="{BBA076EB-625D-4E4C-AD1F-B1806B3739B6}" sibTransId="{0B32BD2F-96E9-48C1-B42D-5A38F8E45389}"/>
    <dgm:cxn modelId="{26C02B9A-F9D1-4CFE-8F3D-88AD5F3CA624}" srcId="{3A9989F3-A1C3-4A4E-9CF0-8D3BC8C35E81}" destId="{CC070582-3550-4811-A4E5-F08FA5CFD47D}" srcOrd="3" destOrd="0" parTransId="{932874E1-08AC-42A8-A3B5-C0E7264D35DD}" sibTransId="{8897DF0B-4516-4DCE-B811-6D73CB87D6BF}"/>
    <dgm:cxn modelId="{9ABFF7AC-281B-43E9-A0EA-4929E0A17C29}" type="presOf" srcId="{3A9989F3-A1C3-4A4E-9CF0-8D3BC8C35E81}" destId="{B024EBF4-2BC7-4020-A212-EE9566DF1485}" srcOrd="0" destOrd="0" presId="urn:microsoft.com/office/officeart/2005/8/layout/vProcess5"/>
    <dgm:cxn modelId="{9C85949E-C5A1-47F4-9E70-A7BB32D9624A}" type="presParOf" srcId="{B024EBF4-2BC7-4020-A212-EE9566DF1485}" destId="{E33EE3C2-0DAB-4C8C-9DBF-AC64AE16845A}" srcOrd="0" destOrd="0" presId="urn:microsoft.com/office/officeart/2005/8/layout/vProcess5"/>
    <dgm:cxn modelId="{46118E7B-199A-4278-9B7A-F1C28DE6E489}" type="presParOf" srcId="{B024EBF4-2BC7-4020-A212-EE9566DF1485}" destId="{29BA685C-A4EC-4BB4-B6AE-1B1D813D8AEB}" srcOrd="1" destOrd="0" presId="urn:microsoft.com/office/officeart/2005/8/layout/vProcess5"/>
    <dgm:cxn modelId="{0DDA435D-C360-4394-A554-2B1255C3E576}" type="presOf" srcId="{16D5207A-B299-462D-8C34-2461D1547845}" destId="{29BA685C-A4EC-4BB4-B6AE-1B1D813D8AEB}" srcOrd="0" destOrd="0" presId="urn:microsoft.com/office/officeart/2005/8/layout/vProcess5"/>
    <dgm:cxn modelId="{B09A8D8F-E3BD-4DC5-8077-C254CEB85936}" type="presParOf" srcId="{B024EBF4-2BC7-4020-A212-EE9566DF1485}" destId="{F5AB58FB-A790-4004-B950-48A4561CB177}" srcOrd="2" destOrd="0" presId="urn:microsoft.com/office/officeart/2005/8/layout/vProcess5"/>
    <dgm:cxn modelId="{15D7B90B-22F1-42B2-A93E-E3C8D445AF77}" type="presOf" srcId="{5C19B56E-1D35-4B5C-9446-5E7F8434ABE7}" destId="{F5AB58FB-A790-4004-B950-48A4561CB177}" srcOrd="0" destOrd="0" presId="urn:microsoft.com/office/officeart/2005/8/layout/vProcess5"/>
    <dgm:cxn modelId="{038FC07A-45DF-4A75-93A8-96AE698D300C}" type="presParOf" srcId="{B024EBF4-2BC7-4020-A212-EE9566DF1485}" destId="{AD5107BD-2028-4AEE-8768-CDF255219F15}" srcOrd="3" destOrd="0" presId="urn:microsoft.com/office/officeart/2005/8/layout/vProcess5"/>
    <dgm:cxn modelId="{2157413F-10F0-44EC-87E9-35A3D281469B}" type="presOf" srcId="{D467539D-6EC9-43F8-B337-11B215168091}" destId="{AD5107BD-2028-4AEE-8768-CDF255219F15}" srcOrd="0" destOrd="0" presId="urn:microsoft.com/office/officeart/2005/8/layout/vProcess5"/>
    <dgm:cxn modelId="{7E6DD5D0-EE66-4CBF-95F5-0AB33FC86223}" type="presParOf" srcId="{B024EBF4-2BC7-4020-A212-EE9566DF1485}" destId="{B8401A7B-3F5B-492F-9D81-60FF226F24E9}" srcOrd="4" destOrd="0" presId="urn:microsoft.com/office/officeart/2005/8/layout/vProcess5"/>
    <dgm:cxn modelId="{EB74DAE5-4BB6-490F-9BE7-EFB6F8403CA5}" type="presOf" srcId="{CC070582-3550-4811-A4E5-F08FA5CFD47D}" destId="{B8401A7B-3F5B-492F-9D81-60FF226F24E9}" srcOrd="0" destOrd="0" presId="urn:microsoft.com/office/officeart/2005/8/layout/vProcess5"/>
    <dgm:cxn modelId="{9A0DFC9F-33F6-43DC-BC87-81D2D60C2D70}" type="presParOf" srcId="{B024EBF4-2BC7-4020-A212-EE9566DF1485}" destId="{805B6B38-2509-425A-B76C-3C4D1F8EBB11}" srcOrd="5" destOrd="0" presId="urn:microsoft.com/office/officeart/2005/8/layout/vProcess5"/>
    <dgm:cxn modelId="{E9D7C084-365E-457F-B981-00817E6F4137}" type="presOf" srcId="{2AF4C041-6F19-4DCB-9B5C-FA99BC6A2D47}" destId="{805B6B38-2509-425A-B76C-3C4D1F8EBB11}" srcOrd="0" destOrd="0" presId="urn:microsoft.com/office/officeart/2005/8/layout/vProcess5"/>
    <dgm:cxn modelId="{1BE72100-5E36-45E6-BE2A-0A4EF0ACC525}" type="presParOf" srcId="{B024EBF4-2BC7-4020-A212-EE9566DF1485}" destId="{9D222E61-9EB4-4B8C-8B07-6095A7A79169}" srcOrd="6" destOrd="0" presId="urn:microsoft.com/office/officeart/2005/8/layout/vProcess5"/>
    <dgm:cxn modelId="{DC423D13-77EF-45E2-9D21-59221C53D870}" type="presOf" srcId="{34AC0285-4503-4C67-BC25-7DBEBCE71204}" destId="{9D222E61-9EB4-4B8C-8B07-6095A7A79169}" srcOrd="0" destOrd="0" presId="urn:microsoft.com/office/officeart/2005/8/layout/vProcess5"/>
    <dgm:cxn modelId="{8320AE6E-4E3D-4950-8676-34E7854F6EE4}" type="presParOf" srcId="{B024EBF4-2BC7-4020-A212-EE9566DF1485}" destId="{7CA52361-65A7-44D2-8E37-675D6F4D4829}" srcOrd="7" destOrd="0" presId="urn:microsoft.com/office/officeart/2005/8/layout/vProcess5"/>
    <dgm:cxn modelId="{A3BF0168-FA88-4FFD-B027-8A395B753A53}" type="presOf" srcId="{0B32BD2F-96E9-48C1-B42D-5A38F8E45389}" destId="{7CA52361-65A7-44D2-8E37-675D6F4D4829}" srcOrd="0" destOrd="0" presId="urn:microsoft.com/office/officeart/2005/8/layout/vProcess5"/>
    <dgm:cxn modelId="{0FB09EF4-E3A9-4122-BF34-6A8D1936D9F7}" type="presParOf" srcId="{B024EBF4-2BC7-4020-A212-EE9566DF1485}" destId="{6C7C0EDE-C4E7-47F7-BC31-D0879F24CC22}" srcOrd="8" destOrd="0" presId="urn:microsoft.com/office/officeart/2005/8/layout/vProcess5"/>
    <dgm:cxn modelId="{86806DBC-65A8-4D00-8912-9039FEBFD5FB}" type="presOf" srcId="{16D5207A-B299-462D-8C34-2461D1547845}" destId="{6C7C0EDE-C4E7-47F7-BC31-D0879F24CC22}" srcOrd="1" destOrd="0" presId="urn:microsoft.com/office/officeart/2005/8/layout/vProcess5"/>
    <dgm:cxn modelId="{B6EC4252-1939-4B56-87B1-8B1E3981B812}" type="presParOf" srcId="{B024EBF4-2BC7-4020-A212-EE9566DF1485}" destId="{FDCF851B-98B2-4FD3-89CC-1A7C23189A88}" srcOrd="9" destOrd="0" presId="urn:microsoft.com/office/officeart/2005/8/layout/vProcess5"/>
    <dgm:cxn modelId="{77BF3F3F-8433-4D5F-B43B-443E7201BADC}" type="presOf" srcId="{5C19B56E-1D35-4B5C-9446-5E7F8434ABE7}" destId="{FDCF851B-98B2-4FD3-89CC-1A7C23189A88}" srcOrd="1" destOrd="0" presId="urn:microsoft.com/office/officeart/2005/8/layout/vProcess5"/>
    <dgm:cxn modelId="{0362003F-8036-4901-980C-6C67335D44CC}" type="presParOf" srcId="{B024EBF4-2BC7-4020-A212-EE9566DF1485}" destId="{90220595-C1CE-4D23-BEC6-016488C04C4B}" srcOrd="10" destOrd="0" presId="urn:microsoft.com/office/officeart/2005/8/layout/vProcess5"/>
    <dgm:cxn modelId="{4B7DD3BD-27BE-465E-B2C9-15CC114669D9}" type="presOf" srcId="{D467539D-6EC9-43F8-B337-11B215168091}" destId="{90220595-C1CE-4D23-BEC6-016488C04C4B}" srcOrd="1" destOrd="0" presId="urn:microsoft.com/office/officeart/2005/8/layout/vProcess5"/>
    <dgm:cxn modelId="{8522EC8A-1660-4876-B7C2-935D675AE194}" type="presParOf" srcId="{B024EBF4-2BC7-4020-A212-EE9566DF1485}" destId="{20DCBB31-B768-4C42-AA9F-960FE2E1201B}" srcOrd="11" destOrd="0" presId="urn:microsoft.com/office/officeart/2005/8/layout/vProcess5"/>
    <dgm:cxn modelId="{B9B4B458-0265-4F6A-A952-A52315C80D40}" type="presOf" srcId="{CC070582-3550-4811-A4E5-F08FA5CFD47D}" destId="{20DCBB31-B768-4C42-AA9F-960FE2E1201B}" srcOrd="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C25675-FA05-4912-A313-D029664A05C6}" type="doc">
      <dgm:prSet loTypeId="urn:microsoft.com/office/officeart/2008/layout/VerticalAccentList" loCatId="list" qsTypeId="urn:microsoft.com/office/officeart/2005/8/quickstyle/simple5" qsCatId="simple" csTypeId="urn:microsoft.com/office/officeart/2005/8/colors/accent1_2" csCatId="accent1" phldr="1"/>
      <dgm:spPr/>
      <dgm:t>
        <a:bodyPr/>
        <a:lstStyle/>
        <a:p>
          <a:endParaRPr lang="en-IN"/>
        </a:p>
      </dgm:t>
    </dgm:pt>
    <dgm:pt modelId="{80349469-C8A3-4289-AA3C-C056FD23658D}">
      <dgm:prSet phldrT="[Text]"/>
      <dgm:spPr/>
      <dgm:t>
        <a:bodyPr/>
        <a:lstStyle/>
        <a:p>
          <a:endParaRPr lang="en-IN" dirty="0"/>
        </a:p>
      </dgm:t>
    </dgm:pt>
    <dgm:pt modelId="{5E17B4C9-62B3-4039-A154-5FFB5A6DE2C2}" cxnId="{9DD9A22C-281D-4F80-AF37-185A00D8153B}" type="parTrans">
      <dgm:prSet/>
      <dgm:spPr/>
      <dgm:t>
        <a:bodyPr/>
        <a:lstStyle/>
        <a:p>
          <a:endParaRPr lang="en-IN"/>
        </a:p>
      </dgm:t>
    </dgm:pt>
    <dgm:pt modelId="{0C94C33A-E708-47A6-B2C1-BF5EC7F958E4}" cxnId="{9DD9A22C-281D-4F80-AF37-185A00D8153B}" type="sibTrans">
      <dgm:prSet/>
      <dgm:spPr/>
      <dgm:t>
        <a:bodyPr/>
        <a:lstStyle/>
        <a:p>
          <a:endParaRPr lang="en-IN"/>
        </a:p>
      </dgm:t>
    </dgm:pt>
    <dgm:pt modelId="{A0656B17-5583-494C-8407-77FFFF49D0CF}">
      <dgm:prSet phldrT="[Text]" custT="1"/>
      <dgm:spPr/>
      <dgm:t>
        <a:bodyPr/>
        <a:lstStyle/>
        <a:p>
          <a:r>
            <a:rPr lang="en-IN" sz="1800" dirty="0">
              <a:latin typeface="Times New Roman" panose="02020603050405020304" charset="0"/>
              <a:cs typeface="Times New Roman" panose="02020603050405020304" charset="0"/>
            </a:rPr>
            <a:t>Quality check points for inward and </a:t>
          </a:r>
        </a:p>
      </dgm:t>
    </dgm:pt>
    <dgm:pt modelId="{DE1B718D-7DC6-43FA-B884-442ECDC1A38F}" cxnId="{36F1EE82-30E4-4499-AB6A-A4C2EDC3F322}" type="parTrans">
      <dgm:prSet/>
      <dgm:spPr/>
      <dgm:t>
        <a:bodyPr/>
        <a:lstStyle/>
        <a:p>
          <a:endParaRPr lang="en-IN"/>
        </a:p>
      </dgm:t>
    </dgm:pt>
    <dgm:pt modelId="{3E357173-0DDB-4286-B6EB-4DAC0ACF06AC}" cxnId="{36F1EE82-30E4-4499-AB6A-A4C2EDC3F322}" type="sibTrans">
      <dgm:prSet/>
      <dgm:spPr/>
      <dgm:t>
        <a:bodyPr/>
        <a:lstStyle/>
        <a:p>
          <a:endParaRPr lang="en-IN"/>
        </a:p>
      </dgm:t>
    </dgm:pt>
    <dgm:pt modelId="{6C5E01D5-64D7-4D9D-85C4-89598CD2F523}">
      <dgm:prSet phldrT="[Text]" custT="1"/>
      <dgm:spPr/>
      <dgm:t>
        <a:bodyPr/>
        <a:lstStyle/>
        <a:p>
          <a:r>
            <a:rPr lang="en-IN" sz="1800" dirty="0">
              <a:latin typeface="Times New Roman" panose="02020603050405020304" charset="0"/>
              <a:cs typeface="Times New Roman" panose="02020603050405020304" charset="0"/>
            </a:rPr>
            <a:t>outward</a:t>
          </a:r>
        </a:p>
      </dgm:t>
    </dgm:pt>
    <dgm:pt modelId="{C9FECEDB-7475-4012-B153-F4F99E288907}" cxnId="{2037F8AC-B0B9-4567-B076-E0F226C3622E}" type="parTrans">
      <dgm:prSet/>
      <dgm:spPr/>
      <dgm:t>
        <a:bodyPr/>
        <a:lstStyle/>
        <a:p>
          <a:endParaRPr lang="en-IN"/>
        </a:p>
      </dgm:t>
    </dgm:pt>
    <dgm:pt modelId="{E649F09D-5EA2-45B7-A899-A8C82A073773}" cxnId="{2037F8AC-B0B9-4567-B076-E0F226C3622E}" type="sibTrans">
      <dgm:prSet/>
      <dgm:spPr/>
      <dgm:t>
        <a:bodyPr/>
        <a:lstStyle/>
        <a:p>
          <a:endParaRPr lang="en-IN"/>
        </a:p>
      </dgm:t>
    </dgm:pt>
    <dgm:pt modelId="{D3E63E14-865D-451A-A462-11F0FBEC9CE0}">
      <dgm:prSet phldrT="[Text]"/>
      <dgm:spPr/>
      <dgm:t>
        <a:bodyPr/>
        <a:lstStyle/>
        <a:p>
          <a:r>
            <a:rPr lang="en-IN" dirty="0"/>
            <a:t>  </a:t>
          </a:r>
        </a:p>
      </dgm:t>
    </dgm:pt>
    <dgm:pt modelId="{9209C84C-D5FE-4571-BD7F-1C5DF4CDCAB8}" cxnId="{9B576587-ACAB-4071-884C-081F06240CAF}" type="parTrans">
      <dgm:prSet/>
      <dgm:spPr/>
      <dgm:t>
        <a:bodyPr/>
        <a:lstStyle/>
        <a:p>
          <a:endParaRPr lang="en-IN"/>
        </a:p>
      </dgm:t>
    </dgm:pt>
    <dgm:pt modelId="{C52130BA-C811-41DE-90B2-CC1CA97CDE37}" cxnId="{9B576587-ACAB-4071-884C-081F06240CAF}" type="sibTrans">
      <dgm:prSet/>
      <dgm:spPr/>
      <dgm:t>
        <a:bodyPr/>
        <a:lstStyle/>
        <a:p>
          <a:endParaRPr lang="en-IN"/>
        </a:p>
      </dgm:t>
    </dgm:pt>
    <dgm:pt modelId="{43E5DFA9-C751-4035-81F3-23752318C453}">
      <dgm:prSet phldrT="[Text]" custT="1"/>
      <dgm:spPr/>
      <dgm:t>
        <a:bodyPr/>
        <a:lstStyle/>
        <a:p>
          <a:r>
            <a:rPr lang="en-IN" sz="1800" dirty="0">
              <a:latin typeface="Times New Roman" panose="02020603050405020304" charset="0"/>
              <a:cs typeface="Times New Roman" panose="02020603050405020304" charset="0"/>
            </a:rPr>
            <a:t>Quality policy for product as well as other department process</a:t>
          </a:r>
        </a:p>
      </dgm:t>
    </dgm:pt>
    <dgm:pt modelId="{1A9C447D-B6E2-4169-B549-51D02600A493}" cxnId="{1E5EA73B-8ABC-4240-B7F4-CE8F267944FA}" type="parTrans">
      <dgm:prSet/>
      <dgm:spPr/>
      <dgm:t>
        <a:bodyPr/>
        <a:lstStyle/>
        <a:p>
          <a:endParaRPr lang="en-IN"/>
        </a:p>
      </dgm:t>
    </dgm:pt>
    <dgm:pt modelId="{DF821D12-0481-4B9C-8FCD-008870DDD468}" cxnId="{1E5EA73B-8ABC-4240-B7F4-CE8F267944FA}" type="sibTrans">
      <dgm:prSet/>
      <dgm:spPr/>
      <dgm:t>
        <a:bodyPr/>
        <a:lstStyle/>
        <a:p>
          <a:endParaRPr lang="en-IN"/>
        </a:p>
      </dgm:t>
    </dgm:pt>
    <dgm:pt modelId="{BCC2E343-9E55-4D12-A0B4-453BBC7E69A9}">
      <dgm:prSet phldrT="[Text]"/>
      <dgm:spPr/>
      <dgm:t>
        <a:bodyPr/>
        <a:lstStyle/>
        <a:p>
          <a:r>
            <a:rPr lang="en-IN" dirty="0"/>
            <a:t>    </a:t>
          </a:r>
        </a:p>
      </dgm:t>
    </dgm:pt>
    <dgm:pt modelId="{B7D51E57-0E78-40F0-9DDF-8A93107A87FB}" cxnId="{4194B892-9ACB-4CCC-A358-C228E0B74BB2}" type="parTrans">
      <dgm:prSet/>
      <dgm:spPr/>
      <dgm:t>
        <a:bodyPr/>
        <a:lstStyle/>
        <a:p>
          <a:endParaRPr lang="en-IN"/>
        </a:p>
      </dgm:t>
    </dgm:pt>
    <dgm:pt modelId="{AF9A6049-08D1-47E8-8B88-2AB98A258BEC}" cxnId="{4194B892-9ACB-4CCC-A358-C228E0B74BB2}" type="sibTrans">
      <dgm:prSet/>
      <dgm:spPr/>
      <dgm:t>
        <a:bodyPr/>
        <a:lstStyle/>
        <a:p>
          <a:endParaRPr lang="en-IN"/>
        </a:p>
      </dgm:t>
    </dgm:pt>
    <dgm:pt modelId="{6EF7ED31-AEC8-4925-AF74-CAC7D86DABA1}">
      <dgm:prSet phldrT="[Text]" custT="1"/>
      <dgm:spPr/>
      <dgm:t>
        <a:bodyPr/>
        <a:lstStyle/>
        <a:p>
          <a:r>
            <a:rPr lang="en-IN" sz="1800" dirty="0">
              <a:latin typeface="Times New Roman" panose="02020603050405020304" charset="0"/>
              <a:cs typeface="Times New Roman" panose="02020603050405020304" charset="0"/>
            </a:rPr>
            <a:t>Setting up food standards</a:t>
          </a:r>
        </a:p>
      </dgm:t>
    </dgm:pt>
    <dgm:pt modelId="{3D34423F-7847-48C3-BEE0-0C6ACDD43325}" cxnId="{ADFCCC7C-D3B2-4C8E-B980-B2AF0400AA01}" type="parTrans">
      <dgm:prSet/>
      <dgm:spPr/>
      <dgm:t>
        <a:bodyPr/>
        <a:lstStyle/>
        <a:p>
          <a:endParaRPr lang="en-IN"/>
        </a:p>
      </dgm:t>
    </dgm:pt>
    <dgm:pt modelId="{811ADF44-FD6B-4A29-9440-D224BA78AB06}" cxnId="{ADFCCC7C-D3B2-4C8E-B980-B2AF0400AA01}" type="sibTrans">
      <dgm:prSet/>
      <dgm:spPr/>
      <dgm:t>
        <a:bodyPr/>
        <a:lstStyle/>
        <a:p>
          <a:endParaRPr lang="en-IN"/>
        </a:p>
      </dgm:t>
    </dgm:pt>
    <dgm:pt modelId="{8F7066BF-57A8-4BF3-BA03-CD1625F61263}">
      <dgm:prSet phldrT="[Text]" custT="1"/>
      <dgm:spPr/>
      <dgm:t>
        <a:bodyPr/>
        <a:lstStyle/>
        <a:p>
          <a:r>
            <a:rPr lang="en-IN" sz="1800" dirty="0"/>
            <a:t>   </a:t>
          </a:r>
        </a:p>
      </dgm:t>
    </dgm:pt>
    <dgm:pt modelId="{E7D75929-40AF-4A25-AF50-C91641FA1204}" cxnId="{6A759A0E-D1D7-42FB-9B2F-6220D882C32D}" type="parTrans">
      <dgm:prSet/>
      <dgm:spPr/>
      <dgm:t>
        <a:bodyPr/>
        <a:lstStyle/>
        <a:p>
          <a:endParaRPr lang="en-IN"/>
        </a:p>
      </dgm:t>
    </dgm:pt>
    <dgm:pt modelId="{33214613-7057-4474-87C4-B76576D563AC}" cxnId="{6A759A0E-D1D7-42FB-9B2F-6220D882C32D}" type="sibTrans">
      <dgm:prSet/>
      <dgm:spPr/>
      <dgm:t>
        <a:bodyPr/>
        <a:lstStyle/>
        <a:p>
          <a:endParaRPr lang="en-IN"/>
        </a:p>
      </dgm:t>
    </dgm:pt>
    <dgm:pt modelId="{5E9C5BAE-05E4-4A41-9788-9EB022BDB685}">
      <dgm:prSet phldrT="[Text]"/>
      <dgm:spPr/>
      <dgm:t>
        <a:bodyPr/>
        <a:lstStyle/>
        <a:p>
          <a:r>
            <a:rPr lang="en-IN" dirty="0"/>
            <a:t>    </a:t>
          </a:r>
        </a:p>
      </dgm:t>
    </dgm:pt>
    <dgm:pt modelId="{22303F16-599E-4C09-B37A-9F65672A9B2E}" cxnId="{EE3F4477-31CD-4ADC-8F80-1878C84E9D51}" type="parTrans">
      <dgm:prSet/>
      <dgm:spPr/>
      <dgm:t>
        <a:bodyPr/>
        <a:lstStyle/>
        <a:p>
          <a:endParaRPr lang="en-IN"/>
        </a:p>
      </dgm:t>
    </dgm:pt>
    <dgm:pt modelId="{318CB798-F374-4354-9CCE-CC3A209FC923}" cxnId="{EE3F4477-31CD-4ADC-8F80-1878C84E9D51}" type="sibTrans">
      <dgm:prSet/>
      <dgm:spPr/>
      <dgm:t>
        <a:bodyPr/>
        <a:lstStyle/>
        <a:p>
          <a:endParaRPr lang="en-IN"/>
        </a:p>
      </dgm:t>
    </dgm:pt>
    <dgm:pt modelId="{AB7209FF-5822-4A98-89C2-EEC373F9B6BC}">
      <dgm:prSet phldrT="[Text]" custT="1"/>
      <dgm:spPr/>
      <dgm:t>
        <a:bodyPr/>
        <a:lstStyle/>
        <a:p>
          <a:r>
            <a:rPr lang="en-IN" sz="1800" dirty="0">
              <a:latin typeface="Times New Roman" panose="02020603050405020304" charset="0"/>
              <a:cs typeface="Times New Roman" panose="02020603050405020304" charset="0"/>
            </a:rPr>
            <a:t>Quality report from seller and buyer using mobile app for first level check</a:t>
          </a:r>
        </a:p>
      </dgm:t>
    </dgm:pt>
    <dgm:pt modelId="{A45DD492-6267-4047-9E93-D4481F364951}" cxnId="{5C6E8369-8B6C-4A77-A725-F6C87C4D544D}" type="parTrans">
      <dgm:prSet/>
      <dgm:spPr/>
      <dgm:t>
        <a:bodyPr/>
        <a:lstStyle/>
        <a:p>
          <a:endParaRPr lang="en-IN"/>
        </a:p>
      </dgm:t>
    </dgm:pt>
    <dgm:pt modelId="{6F444F7A-3E02-481A-B43A-EFF1366BF473}" cxnId="{5C6E8369-8B6C-4A77-A725-F6C87C4D544D}" type="sibTrans">
      <dgm:prSet/>
      <dgm:spPr/>
      <dgm:t>
        <a:bodyPr/>
        <a:lstStyle/>
        <a:p>
          <a:endParaRPr lang="en-IN"/>
        </a:p>
      </dgm:t>
    </dgm:pt>
    <dgm:pt modelId="{7E5BA942-DFE8-4F76-B60A-D4F712310969}" type="pres">
      <dgm:prSet presAssocID="{E3C25675-FA05-4912-A313-D029664A05C6}" presName="Name0" presStyleCnt="0">
        <dgm:presLayoutVars>
          <dgm:chMax/>
          <dgm:chPref/>
          <dgm:dir/>
        </dgm:presLayoutVars>
      </dgm:prSet>
      <dgm:spPr/>
      <dgm:t>
        <a:bodyPr/>
        <a:lstStyle/>
        <a:p>
          <a:endParaRPr lang="en-US"/>
        </a:p>
      </dgm:t>
    </dgm:pt>
    <dgm:pt modelId="{78E7ECCD-7106-4493-89B6-008C456F1388}" type="pres">
      <dgm:prSet presAssocID="{80349469-C8A3-4289-AA3C-C056FD23658D}" presName="parenttextcomposite" presStyleCnt="0"/>
      <dgm:spPr/>
    </dgm:pt>
    <dgm:pt modelId="{0BB481F1-FB06-40D9-89E8-8018FEEFF3BF}" type="pres">
      <dgm:prSet presAssocID="{80349469-C8A3-4289-AA3C-C056FD23658D}" presName="parenttext" presStyleLbl="revTx" presStyleIdx="0" presStyleCnt="4">
        <dgm:presLayoutVars>
          <dgm:chMax/>
          <dgm:chPref val="2"/>
          <dgm:bulletEnabled val="1"/>
        </dgm:presLayoutVars>
      </dgm:prSet>
      <dgm:spPr/>
      <dgm:t>
        <a:bodyPr/>
        <a:lstStyle/>
        <a:p>
          <a:endParaRPr lang="en-US"/>
        </a:p>
      </dgm:t>
    </dgm:pt>
    <dgm:pt modelId="{E2DA08B3-89CA-493A-8A7D-ECF80B2C24CE}" type="pres">
      <dgm:prSet presAssocID="{80349469-C8A3-4289-AA3C-C056FD23658D}" presName="composite" presStyleCnt="0"/>
      <dgm:spPr/>
    </dgm:pt>
    <dgm:pt modelId="{ECB0805A-3141-4750-AA84-BD3364417FE0}" type="pres">
      <dgm:prSet presAssocID="{80349469-C8A3-4289-AA3C-C056FD23658D}" presName="chevron1" presStyleLbl="alignNode1" presStyleIdx="0" presStyleCnt="28"/>
      <dgm:spPr/>
    </dgm:pt>
    <dgm:pt modelId="{DBCF3BBC-9E33-4F3A-B553-7EF2CC3E0C08}" type="pres">
      <dgm:prSet presAssocID="{80349469-C8A3-4289-AA3C-C056FD23658D}" presName="chevron2" presStyleLbl="alignNode1" presStyleIdx="1" presStyleCnt="28"/>
      <dgm:spPr/>
    </dgm:pt>
    <dgm:pt modelId="{033E7EE1-4979-421A-B22F-5B9481EEFDB6}" type="pres">
      <dgm:prSet presAssocID="{80349469-C8A3-4289-AA3C-C056FD23658D}" presName="chevron3" presStyleLbl="alignNode1" presStyleIdx="2" presStyleCnt="28"/>
      <dgm:spPr/>
    </dgm:pt>
    <dgm:pt modelId="{E9CD7CB8-7C08-406D-A7DE-79289902657A}" type="pres">
      <dgm:prSet presAssocID="{80349469-C8A3-4289-AA3C-C056FD23658D}" presName="chevron4" presStyleLbl="alignNode1" presStyleIdx="3" presStyleCnt="28"/>
      <dgm:spPr/>
    </dgm:pt>
    <dgm:pt modelId="{2927F204-6E65-48BC-93D7-9B04189BC85D}" type="pres">
      <dgm:prSet presAssocID="{80349469-C8A3-4289-AA3C-C056FD23658D}" presName="chevron5" presStyleLbl="alignNode1" presStyleIdx="4" presStyleCnt="28"/>
      <dgm:spPr/>
    </dgm:pt>
    <dgm:pt modelId="{DD8CE145-ABA4-42C5-9DB4-14580E0FC346}" type="pres">
      <dgm:prSet presAssocID="{80349469-C8A3-4289-AA3C-C056FD23658D}" presName="chevron6" presStyleLbl="alignNode1" presStyleIdx="5" presStyleCnt="28"/>
      <dgm:spPr/>
    </dgm:pt>
    <dgm:pt modelId="{3C89FD83-DE76-4A23-A696-3CA2B9A4DD0A}" type="pres">
      <dgm:prSet presAssocID="{80349469-C8A3-4289-AA3C-C056FD23658D}" presName="chevron7" presStyleLbl="alignNode1" presStyleIdx="6" presStyleCnt="28"/>
      <dgm:spPr/>
    </dgm:pt>
    <dgm:pt modelId="{F4A0FDF6-F485-492D-9154-E6E51DBBBD55}" type="pres">
      <dgm:prSet presAssocID="{80349469-C8A3-4289-AA3C-C056FD23658D}" presName="childtext" presStyleLbl="solidFgAcc1" presStyleIdx="0" presStyleCnt="4">
        <dgm:presLayoutVars>
          <dgm:chMax/>
          <dgm:chPref val="0"/>
          <dgm:bulletEnabled val="1"/>
        </dgm:presLayoutVars>
      </dgm:prSet>
      <dgm:spPr/>
      <dgm:t>
        <a:bodyPr/>
        <a:lstStyle/>
        <a:p>
          <a:endParaRPr lang="en-US"/>
        </a:p>
      </dgm:t>
    </dgm:pt>
    <dgm:pt modelId="{8B55350E-A32A-461B-A2A0-F3C0F2A518E5}" type="pres">
      <dgm:prSet presAssocID="{0C94C33A-E708-47A6-B2C1-BF5EC7F958E4}" presName="sibTrans" presStyleCnt="0"/>
      <dgm:spPr/>
    </dgm:pt>
    <dgm:pt modelId="{6E16A8BF-AA8B-44C7-8B21-9C4DAF7C9E10}" type="pres">
      <dgm:prSet presAssocID="{D3E63E14-865D-451A-A462-11F0FBEC9CE0}" presName="parenttextcomposite" presStyleCnt="0"/>
      <dgm:spPr/>
    </dgm:pt>
    <dgm:pt modelId="{7345E45F-18FD-480E-A2B0-354F31AB03A7}" type="pres">
      <dgm:prSet presAssocID="{D3E63E14-865D-451A-A462-11F0FBEC9CE0}" presName="parenttext" presStyleLbl="revTx" presStyleIdx="1" presStyleCnt="4" custLinFactNeighborX="-42526" custLinFactNeighborY="7599">
        <dgm:presLayoutVars>
          <dgm:chMax/>
          <dgm:chPref val="2"/>
          <dgm:bulletEnabled val="1"/>
        </dgm:presLayoutVars>
      </dgm:prSet>
      <dgm:spPr/>
      <dgm:t>
        <a:bodyPr/>
        <a:lstStyle/>
        <a:p>
          <a:endParaRPr lang="en-US"/>
        </a:p>
      </dgm:t>
    </dgm:pt>
    <dgm:pt modelId="{8333C134-E4C8-4069-8FE5-420F0E79DFD6}" type="pres">
      <dgm:prSet presAssocID="{D3E63E14-865D-451A-A462-11F0FBEC9CE0}" presName="composite" presStyleCnt="0"/>
      <dgm:spPr/>
    </dgm:pt>
    <dgm:pt modelId="{C85826DF-CE0F-4DFF-B131-FEE19C86BE38}" type="pres">
      <dgm:prSet presAssocID="{D3E63E14-865D-451A-A462-11F0FBEC9CE0}" presName="chevron1" presStyleLbl="alignNode1" presStyleIdx="7" presStyleCnt="28"/>
      <dgm:spPr/>
    </dgm:pt>
    <dgm:pt modelId="{25149477-C8F0-45A1-9168-0905257E814F}" type="pres">
      <dgm:prSet presAssocID="{D3E63E14-865D-451A-A462-11F0FBEC9CE0}" presName="chevron2" presStyleLbl="alignNode1" presStyleIdx="8" presStyleCnt="28"/>
      <dgm:spPr/>
    </dgm:pt>
    <dgm:pt modelId="{43B6DEAC-E2A9-4799-AAE0-6DBFF8C0F5D9}" type="pres">
      <dgm:prSet presAssocID="{D3E63E14-865D-451A-A462-11F0FBEC9CE0}" presName="chevron3" presStyleLbl="alignNode1" presStyleIdx="9" presStyleCnt="28"/>
      <dgm:spPr/>
    </dgm:pt>
    <dgm:pt modelId="{73044106-719B-40B4-8993-227A3CD39B58}" type="pres">
      <dgm:prSet presAssocID="{D3E63E14-865D-451A-A462-11F0FBEC9CE0}" presName="chevron4" presStyleLbl="alignNode1" presStyleIdx="10" presStyleCnt="28"/>
      <dgm:spPr/>
    </dgm:pt>
    <dgm:pt modelId="{1C28906F-A2F3-4D74-9954-5B95F86C3C1E}" type="pres">
      <dgm:prSet presAssocID="{D3E63E14-865D-451A-A462-11F0FBEC9CE0}" presName="chevron5" presStyleLbl="alignNode1" presStyleIdx="11" presStyleCnt="28"/>
      <dgm:spPr/>
    </dgm:pt>
    <dgm:pt modelId="{8E2CED12-55CE-43C1-9CB5-3A56426E5440}" type="pres">
      <dgm:prSet presAssocID="{D3E63E14-865D-451A-A462-11F0FBEC9CE0}" presName="chevron6" presStyleLbl="alignNode1" presStyleIdx="12" presStyleCnt="28"/>
      <dgm:spPr/>
    </dgm:pt>
    <dgm:pt modelId="{1687446E-BD82-45AB-8255-E07A5E875E19}" type="pres">
      <dgm:prSet presAssocID="{D3E63E14-865D-451A-A462-11F0FBEC9CE0}" presName="chevron7" presStyleLbl="alignNode1" presStyleIdx="13" presStyleCnt="28"/>
      <dgm:spPr/>
    </dgm:pt>
    <dgm:pt modelId="{BB627B39-6AA8-4C99-84C0-79D0E708FFA0}" type="pres">
      <dgm:prSet presAssocID="{D3E63E14-865D-451A-A462-11F0FBEC9CE0}" presName="childtext" presStyleLbl="solidFgAcc1" presStyleIdx="1" presStyleCnt="4">
        <dgm:presLayoutVars>
          <dgm:chMax/>
          <dgm:chPref val="0"/>
          <dgm:bulletEnabled val="1"/>
        </dgm:presLayoutVars>
      </dgm:prSet>
      <dgm:spPr/>
      <dgm:t>
        <a:bodyPr/>
        <a:lstStyle/>
        <a:p>
          <a:endParaRPr lang="en-US"/>
        </a:p>
      </dgm:t>
    </dgm:pt>
    <dgm:pt modelId="{E55AD039-C406-40D2-A31F-3F3586D8A2C4}" type="pres">
      <dgm:prSet presAssocID="{C52130BA-C811-41DE-90B2-CC1CA97CDE37}" presName="sibTrans" presStyleCnt="0"/>
      <dgm:spPr/>
    </dgm:pt>
    <dgm:pt modelId="{D113C0F3-7C4F-4862-BA9A-8491D49E1690}" type="pres">
      <dgm:prSet presAssocID="{BCC2E343-9E55-4D12-A0B4-453BBC7E69A9}" presName="parenttextcomposite" presStyleCnt="0"/>
      <dgm:spPr/>
    </dgm:pt>
    <dgm:pt modelId="{3EED8DEE-3ED9-4D45-949A-529A6E48C2AD}" type="pres">
      <dgm:prSet presAssocID="{BCC2E343-9E55-4D12-A0B4-453BBC7E69A9}" presName="parenttext" presStyleLbl="revTx" presStyleIdx="2" presStyleCnt="4" custLinFactNeighborX="-64479" custLinFactNeighborY="8950">
        <dgm:presLayoutVars>
          <dgm:chMax/>
          <dgm:chPref val="2"/>
          <dgm:bulletEnabled val="1"/>
        </dgm:presLayoutVars>
      </dgm:prSet>
      <dgm:spPr/>
      <dgm:t>
        <a:bodyPr/>
        <a:lstStyle/>
        <a:p>
          <a:endParaRPr lang="en-US"/>
        </a:p>
      </dgm:t>
    </dgm:pt>
    <dgm:pt modelId="{512977D1-B8D6-46BE-BF05-4C42DF66CEAE}" type="pres">
      <dgm:prSet presAssocID="{BCC2E343-9E55-4D12-A0B4-453BBC7E69A9}" presName="composite" presStyleCnt="0"/>
      <dgm:spPr/>
    </dgm:pt>
    <dgm:pt modelId="{43EBC60C-51B2-45AA-8466-6EC4ADCC75F8}" type="pres">
      <dgm:prSet presAssocID="{BCC2E343-9E55-4D12-A0B4-453BBC7E69A9}" presName="chevron1" presStyleLbl="alignNode1" presStyleIdx="14" presStyleCnt="28"/>
      <dgm:spPr/>
    </dgm:pt>
    <dgm:pt modelId="{0AA3A71B-5B73-463F-B0C4-B4E2867A7B94}" type="pres">
      <dgm:prSet presAssocID="{BCC2E343-9E55-4D12-A0B4-453BBC7E69A9}" presName="chevron2" presStyleLbl="alignNode1" presStyleIdx="15" presStyleCnt="28"/>
      <dgm:spPr/>
    </dgm:pt>
    <dgm:pt modelId="{2494B899-B5F6-41D2-BC21-E6DB6A506CD6}" type="pres">
      <dgm:prSet presAssocID="{BCC2E343-9E55-4D12-A0B4-453BBC7E69A9}" presName="chevron3" presStyleLbl="alignNode1" presStyleIdx="16" presStyleCnt="28"/>
      <dgm:spPr/>
    </dgm:pt>
    <dgm:pt modelId="{29DFED9E-92F2-4C38-B614-E4D8526A355D}" type="pres">
      <dgm:prSet presAssocID="{BCC2E343-9E55-4D12-A0B4-453BBC7E69A9}" presName="chevron4" presStyleLbl="alignNode1" presStyleIdx="17" presStyleCnt="28"/>
      <dgm:spPr/>
    </dgm:pt>
    <dgm:pt modelId="{197B895E-6C38-403A-9457-B16B98FC8DDD}" type="pres">
      <dgm:prSet presAssocID="{BCC2E343-9E55-4D12-A0B4-453BBC7E69A9}" presName="chevron5" presStyleLbl="alignNode1" presStyleIdx="18" presStyleCnt="28"/>
      <dgm:spPr/>
    </dgm:pt>
    <dgm:pt modelId="{F3DB9A3C-2A4E-4FDD-B5DC-4403171E61BD}" type="pres">
      <dgm:prSet presAssocID="{BCC2E343-9E55-4D12-A0B4-453BBC7E69A9}" presName="chevron6" presStyleLbl="alignNode1" presStyleIdx="19" presStyleCnt="28"/>
      <dgm:spPr/>
    </dgm:pt>
    <dgm:pt modelId="{ED1BD0B8-44E5-4BAF-93A0-F5A5FC1BC25A}" type="pres">
      <dgm:prSet presAssocID="{BCC2E343-9E55-4D12-A0B4-453BBC7E69A9}" presName="chevron7" presStyleLbl="alignNode1" presStyleIdx="20" presStyleCnt="28"/>
      <dgm:spPr/>
    </dgm:pt>
    <dgm:pt modelId="{89D67200-350F-4355-87CD-A24EF1433A76}" type="pres">
      <dgm:prSet presAssocID="{BCC2E343-9E55-4D12-A0B4-453BBC7E69A9}" presName="childtext" presStyleLbl="solidFgAcc1" presStyleIdx="2" presStyleCnt="4">
        <dgm:presLayoutVars>
          <dgm:chMax/>
          <dgm:chPref val="0"/>
          <dgm:bulletEnabled val="1"/>
        </dgm:presLayoutVars>
      </dgm:prSet>
      <dgm:spPr/>
      <dgm:t>
        <a:bodyPr/>
        <a:lstStyle/>
        <a:p>
          <a:endParaRPr lang="en-US"/>
        </a:p>
      </dgm:t>
    </dgm:pt>
    <dgm:pt modelId="{0D94CC2F-23BA-4104-86B3-8A530A73CB09}" type="pres">
      <dgm:prSet presAssocID="{AF9A6049-08D1-47E8-8B88-2AB98A258BEC}" presName="sibTrans" presStyleCnt="0"/>
      <dgm:spPr/>
    </dgm:pt>
    <dgm:pt modelId="{7B1245F4-FF7A-47D6-A1D4-237B3F3CAA90}" type="pres">
      <dgm:prSet presAssocID="{5E9C5BAE-05E4-4A41-9788-9EB022BDB685}" presName="parenttextcomposite" presStyleCnt="0"/>
      <dgm:spPr/>
    </dgm:pt>
    <dgm:pt modelId="{C8A8776B-6073-4042-8118-05F58DDF8D42}" type="pres">
      <dgm:prSet presAssocID="{5E9C5BAE-05E4-4A41-9788-9EB022BDB685}" presName="parenttext" presStyleLbl="revTx" presStyleIdx="3" presStyleCnt="4" custLinFactNeighborX="-60103">
        <dgm:presLayoutVars>
          <dgm:chMax/>
          <dgm:chPref val="2"/>
          <dgm:bulletEnabled val="1"/>
        </dgm:presLayoutVars>
      </dgm:prSet>
      <dgm:spPr/>
      <dgm:t>
        <a:bodyPr/>
        <a:lstStyle/>
        <a:p>
          <a:endParaRPr lang="en-US"/>
        </a:p>
      </dgm:t>
    </dgm:pt>
    <dgm:pt modelId="{AFA7E67B-9061-441D-9202-C891043DF064}" type="pres">
      <dgm:prSet presAssocID="{5E9C5BAE-05E4-4A41-9788-9EB022BDB685}" presName="composite" presStyleCnt="0"/>
      <dgm:spPr/>
    </dgm:pt>
    <dgm:pt modelId="{108CCFEE-3188-406D-9139-05557CAC1CF7}" type="pres">
      <dgm:prSet presAssocID="{5E9C5BAE-05E4-4A41-9788-9EB022BDB685}" presName="chevron1" presStyleLbl="alignNode1" presStyleIdx="21" presStyleCnt="28"/>
      <dgm:spPr/>
    </dgm:pt>
    <dgm:pt modelId="{3E070494-C5B8-4561-9E96-20CB26421BB6}" type="pres">
      <dgm:prSet presAssocID="{5E9C5BAE-05E4-4A41-9788-9EB022BDB685}" presName="chevron2" presStyleLbl="alignNode1" presStyleIdx="22" presStyleCnt="28"/>
      <dgm:spPr/>
    </dgm:pt>
    <dgm:pt modelId="{133A04C6-4B37-4AEA-9BB4-F18744CF8068}" type="pres">
      <dgm:prSet presAssocID="{5E9C5BAE-05E4-4A41-9788-9EB022BDB685}" presName="chevron3" presStyleLbl="alignNode1" presStyleIdx="23" presStyleCnt="28"/>
      <dgm:spPr/>
    </dgm:pt>
    <dgm:pt modelId="{DC88105E-1123-4C9B-A51E-3174861023F8}" type="pres">
      <dgm:prSet presAssocID="{5E9C5BAE-05E4-4A41-9788-9EB022BDB685}" presName="chevron4" presStyleLbl="alignNode1" presStyleIdx="24" presStyleCnt="28"/>
      <dgm:spPr/>
    </dgm:pt>
    <dgm:pt modelId="{D1B46489-6700-4349-B646-909B4508C67E}" type="pres">
      <dgm:prSet presAssocID="{5E9C5BAE-05E4-4A41-9788-9EB022BDB685}" presName="chevron5" presStyleLbl="alignNode1" presStyleIdx="25" presStyleCnt="28"/>
      <dgm:spPr/>
    </dgm:pt>
    <dgm:pt modelId="{4A1FD958-1989-44F1-AEA8-5A59A75C63F8}" type="pres">
      <dgm:prSet presAssocID="{5E9C5BAE-05E4-4A41-9788-9EB022BDB685}" presName="chevron6" presStyleLbl="alignNode1" presStyleIdx="26" presStyleCnt="28"/>
      <dgm:spPr/>
    </dgm:pt>
    <dgm:pt modelId="{6FEC467B-1EFB-4C9B-A2EF-FF636FA46997}" type="pres">
      <dgm:prSet presAssocID="{5E9C5BAE-05E4-4A41-9788-9EB022BDB685}" presName="chevron7" presStyleLbl="alignNode1" presStyleIdx="27" presStyleCnt="28"/>
      <dgm:spPr/>
    </dgm:pt>
    <dgm:pt modelId="{020F40F3-4A1A-4829-91C5-D71F484465C0}" type="pres">
      <dgm:prSet presAssocID="{5E9C5BAE-05E4-4A41-9788-9EB022BDB685}" presName="childtext" presStyleLbl="solidFgAcc1" presStyleIdx="3" presStyleCnt="4">
        <dgm:presLayoutVars>
          <dgm:chMax/>
          <dgm:chPref val="0"/>
          <dgm:bulletEnabled val="1"/>
        </dgm:presLayoutVars>
      </dgm:prSet>
      <dgm:spPr/>
      <dgm:t>
        <a:bodyPr/>
        <a:lstStyle/>
        <a:p>
          <a:endParaRPr lang="en-US"/>
        </a:p>
      </dgm:t>
    </dgm:pt>
  </dgm:ptLst>
  <dgm:cxnLst>
    <dgm:cxn modelId="{6A759A0E-D1D7-42FB-9B2F-6220D882C32D}" srcId="{BCC2E343-9E55-4D12-A0B4-453BBC7E69A9}" destId="{8F7066BF-57A8-4BF3-BA03-CD1625F61263}" srcOrd="1" destOrd="0" parTransId="{E7D75929-40AF-4A25-AF50-C91641FA1204}" sibTransId="{33214613-7057-4474-87C4-B76576D563AC}"/>
    <dgm:cxn modelId="{2037F8AC-B0B9-4567-B076-E0F226C3622E}" srcId="{80349469-C8A3-4289-AA3C-C056FD23658D}" destId="{6C5E01D5-64D7-4D9D-85C4-89598CD2F523}" srcOrd="1" destOrd="0" parTransId="{C9FECEDB-7475-4012-B153-F4F99E288907}" sibTransId="{E649F09D-5EA2-45B7-A899-A8C82A073773}"/>
    <dgm:cxn modelId="{9DD9A22C-281D-4F80-AF37-185A00D8153B}" srcId="{E3C25675-FA05-4912-A313-D029664A05C6}" destId="{80349469-C8A3-4289-AA3C-C056FD23658D}" srcOrd="0" destOrd="0" parTransId="{5E17B4C9-62B3-4039-A154-5FFB5A6DE2C2}" sibTransId="{0C94C33A-E708-47A6-B2C1-BF5EC7F958E4}"/>
    <dgm:cxn modelId="{A19F384F-0D6B-4F77-AA67-F6FE008D3073}" type="presOf" srcId="{E3C25675-FA05-4912-A313-D029664A05C6}" destId="{7E5BA942-DFE8-4F76-B60A-D4F712310969}" srcOrd="0" destOrd="0" presId="urn:microsoft.com/office/officeart/2008/layout/VerticalAccentList"/>
    <dgm:cxn modelId="{ADFCCC7C-D3B2-4C8E-B980-B2AF0400AA01}" srcId="{BCC2E343-9E55-4D12-A0B4-453BBC7E69A9}" destId="{6EF7ED31-AEC8-4925-AF74-CAC7D86DABA1}" srcOrd="0" destOrd="0" parTransId="{3D34423F-7847-48C3-BEE0-0C6ACDD43325}" sibTransId="{811ADF44-FD6B-4A29-9440-D224BA78AB06}"/>
    <dgm:cxn modelId="{36F1EE82-30E4-4499-AB6A-A4C2EDC3F322}" srcId="{80349469-C8A3-4289-AA3C-C056FD23658D}" destId="{A0656B17-5583-494C-8407-77FFFF49D0CF}" srcOrd="0" destOrd="0" parTransId="{DE1B718D-7DC6-43FA-B884-442ECDC1A38F}" sibTransId="{3E357173-0DDB-4286-B6EB-4DAC0ACF06AC}"/>
    <dgm:cxn modelId="{1A468F23-0CA8-4FA7-9617-679493BBFBC4}" type="presOf" srcId="{5E9C5BAE-05E4-4A41-9788-9EB022BDB685}" destId="{C8A8776B-6073-4042-8118-05F58DDF8D42}" srcOrd="0" destOrd="0" presId="urn:microsoft.com/office/officeart/2008/layout/VerticalAccentList"/>
    <dgm:cxn modelId="{700CF5D0-4CE9-4DB0-B531-F0A3E03AACAA}" type="presOf" srcId="{43E5DFA9-C751-4035-81F3-23752318C453}" destId="{BB627B39-6AA8-4C99-84C0-79D0E708FFA0}" srcOrd="0" destOrd="0" presId="urn:microsoft.com/office/officeart/2008/layout/VerticalAccentList"/>
    <dgm:cxn modelId="{9B576587-ACAB-4071-884C-081F06240CAF}" srcId="{E3C25675-FA05-4912-A313-D029664A05C6}" destId="{D3E63E14-865D-451A-A462-11F0FBEC9CE0}" srcOrd="1" destOrd="0" parTransId="{9209C84C-D5FE-4571-BD7F-1C5DF4CDCAB8}" sibTransId="{C52130BA-C811-41DE-90B2-CC1CA97CDE37}"/>
    <dgm:cxn modelId="{6E42F943-B672-49F9-9256-DA213B594C4B}" type="presOf" srcId="{A0656B17-5583-494C-8407-77FFFF49D0CF}" destId="{F4A0FDF6-F485-492D-9154-E6E51DBBBD55}" srcOrd="0" destOrd="0" presId="urn:microsoft.com/office/officeart/2008/layout/VerticalAccentList"/>
    <dgm:cxn modelId="{1F7EE6F7-2A52-4D4D-96B4-83E8488EDBF5}" type="presOf" srcId="{8F7066BF-57A8-4BF3-BA03-CD1625F61263}" destId="{89D67200-350F-4355-87CD-A24EF1433A76}" srcOrd="0" destOrd="1" presId="urn:microsoft.com/office/officeart/2008/layout/VerticalAccentList"/>
    <dgm:cxn modelId="{F4D24A1D-514D-42DE-BA34-043F126A93A6}" type="presOf" srcId="{6EF7ED31-AEC8-4925-AF74-CAC7D86DABA1}" destId="{89D67200-350F-4355-87CD-A24EF1433A76}" srcOrd="0" destOrd="0" presId="urn:microsoft.com/office/officeart/2008/layout/VerticalAccentList"/>
    <dgm:cxn modelId="{8B38EF7F-1449-4CA9-B09B-95AF24C92077}" type="presOf" srcId="{80349469-C8A3-4289-AA3C-C056FD23658D}" destId="{0BB481F1-FB06-40D9-89E8-8018FEEFF3BF}" srcOrd="0" destOrd="0" presId="urn:microsoft.com/office/officeart/2008/layout/VerticalAccentList"/>
    <dgm:cxn modelId="{1E5EA73B-8ABC-4240-B7F4-CE8F267944FA}" srcId="{D3E63E14-865D-451A-A462-11F0FBEC9CE0}" destId="{43E5DFA9-C751-4035-81F3-23752318C453}" srcOrd="0" destOrd="0" parTransId="{1A9C447D-B6E2-4169-B549-51D02600A493}" sibTransId="{DF821D12-0481-4B9C-8FCD-008870DDD468}"/>
    <dgm:cxn modelId="{53C84E92-A3B2-46E3-BFC7-B635602E039A}" type="presOf" srcId="{BCC2E343-9E55-4D12-A0B4-453BBC7E69A9}" destId="{3EED8DEE-3ED9-4D45-949A-529A6E48C2AD}" srcOrd="0" destOrd="0" presId="urn:microsoft.com/office/officeart/2008/layout/VerticalAccentList"/>
    <dgm:cxn modelId="{5C6E8369-8B6C-4A77-A725-F6C87C4D544D}" srcId="{5E9C5BAE-05E4-4A41-9788-9EB022BDB685}" destId="{AB7209FF-5822-4A98-89C2-EEC373F9B6BC}" srcOrd="0" destOrd="0" parTransId="{A45DD492-6267-4047-9E93-D4481F364951}" sibTransId="{6F444F7A-3E02-481A-B43A-EFF1366BF473}"/>
    <dgm:cxn modelId="{4194B892-9ACB-4CCC-A358-C228E0B74BB2}" srcId="{E3C25675-FA05-4912-A313-D029664A05C6}" destId="{BCC2E343-9E55-4D12-A0B4-453BBC7E69A9}" srcOrd="2" destOrd="0" parTransId="{B7D51E57-0E78-40F0-9DDF-8A93107A87FB}" sibTransId="{AF9A6049-08D1-47E8-8B88-2AB98A258BEC}"/>
    <dgm:cxn modelId="{58D7C263-9A27-4964-A925-DE7046CA28AD}" type="presOf" srcId="{D3E63E14-865D-451A-A462-11F0FBEC9CE0}" destId="{7345E45F-18FD-480E-A2B0-354F31AB03A7}" srcOrd="0" destOrd="0" presId="urn:microsoft.com/office/officeart/2008/layout/VerticalAccentList"/>
    <dgm:cxn modelId="{71191BE1-BEF9-45A9-877C-399B62500EFB}" type="presOf" srcId="{AB7209FF-5822-4A98-89C2-EEC373F9B6BC}" destId="{020F40F3-4A1A-4829-91C5-D71F484465C0}" srcOrd="0" destOrd="0" presId="urn:microsoft.com/office/officeart/2008/layout/VerticalAccentList"/>
    <dgm:cxn modelId="{3225F3EC-8ED1-4396-B8AC-E4600450DC1E}" type="presOf" srcId="{6C5E01D5-64D7-4D9D-85C4-89598CD2F523}" destId="{F4A0FDF6-F485-492D-9154-E6E51DBBBD55}" srcOrd="0" destOrd="1" presId="urn:microsoft.com/office/officeart/2008/layout/VerticalAccentList"/>
    <dgm:cxn modelId="{EE3F4477-31CD-4ADC-8F80-1878C84E9D51}" srcId="{E3C25675-FA05-4912-A313-D029664A05C6}" destId="{5E9C5BAE-05E4-4A41-9788-9EB022BDB685}" srcOrd="3" destOrd="0" parTransId="{22303F16-599E-4C09-B37A-9F65672A9B2E}" sibTransId="{318CB798-F374-4354-9CCE-CC3A209FC923}"/>
    <dgm:cxn modelId="{F58D2A00-EC66-4376-BF2A-3D53FCF78777}" type="presParOf" srcId="{7E5BA942-DFE8-4F76-B60A-D4F712310969}" destId="{78E7ECCD-7106-4493-89B6-008C456F1388}" srcOrd="0" destOrd="0" presId="urn:microsoft.com/office/officeart/2008/layout/VerticalAccentList"/>
    <dgm:cxn modelId="{B39471AC-A62B-47EB-871B-E47CF0462F3C}" type="presParOf" srcId="{78E7ECCD-7106-4493-89B6-008C456F1388}" destId="{0BB481F1-FB06-40D9-89E8-8018FEEFF3BF}" srcOrd="0" destOrd="0" presId="urn:microsoft.com/office/officeart/2008/layout/VerticalAccentList"/>
    <dgm:cxn modelId="{4B6AE70D-A7C9-48C7-A3C0-8C55CB8360C8}" type="presParOf" srcId="{7E5BA942-DFE8-4F76-B60A-D4F712310969}" destId="{E2DA08B3-89CA-493A-8A7D-ECF80B2C24CE}" srcOrd="1" destOrd="0" presId="urn:microsoft.com/office/officeart/2008/layout/VerticalAccentList"/>
    <dgm:cxn modelId="{492C6C58-DFA6-4FF8-8EBD-1DE4A29526A9}" type="presParOf" srcId="{E2DA08B3-89CA-493A-8A7D-ECF80B2C24CE}" destId="{ECB0805A-3141-4750-AA84-BD3364417FE0}" srcOrd="0" destOrd="0" presId="urn:microsoft.com/office/officeart/2008/layout/VerticalAccentList"/>
    <dgm:cxn modelId="{309044C2-69A3-4232-946C-71CAA90356C6}" type="presParOf" srcId="{E2DA08B3-89CA-493A-8A7D-ECF80B2C24CE}" destId="{DBCF3BBC-9E33-4F3A-B553-7EF2CC3E0C08}" srcOrd="1" destOrd="0" presId="urn:microsoft.com/office/officeart/2008/layout/VerticalAccentList"/>
    <dgm:cxn modelId="{F87E4809-A29F-40B7-A7EE-0A6B795315B5}" type="presParOf" srcId="{E2DA08B3-89CA-493A-8A7D-ECF80B2C24CE}" destId="{033E7EE1-4979-421A-B22F-5B9481EEFDB6}" srcOrd="2" destOrd="0" presId="urn:microsoft.com/office/officeart/2008/layout/VerticalAccentList"/>
    <dgm:cxn modelId="{EDFA9671-11F4-42BB-AF33-D87CB7DD2F73}" type="presParOf" srcId="{E2DA08B3-89CA-493A-8A7D-ECF80B2C24CE}" destId="{E9CD7CB8-7C08-406D-A7DE-79289902657A}" srcOrd="3" destOrd="0" presId="urn:microsoft.com/office/officeart/2008/layout/VerticalAccentList"/>
    <dgm:cxn modelId="{9ED305AF-DD1D-4FCB-9649-EDDB4FC4E376}" type="presParOf" srcId="{E2DA08B3-89CA-493A-8A7D-ECF80B2C24CE}" destId="{2927F204-6E65-48BC-93D7-9B04189BC85D}" srcOrd="4" destOrd="0" presId="urn:microsoft.com/office/officeart/2008/layout/VerticalAccentList"/>
    <dgm:cxn modelId="{C7A5D5CE-C67E-4DC5-934C-28F36EE44D98}" type="presParOf" srcId="{E2DA08B3-89CA-493A-8A7D-ECF80B2C24CE}" destId="{DD8CE145-ABA4-42C5-9DB4-14580E0FC346}" srcOrd="5" destOrd="0" presId="urn:microsoft.com/office/officeart/2008/layout/VerticalAccentList"/>
    <dgm:cxn modelId="{ABE78ACA-44D4-4F36-8DE1-029FE42FF9F7}" type="presParOf" srcId="{E2DA08B3-89CA-493A-8A7D-ECF80B2C24CE}" destId="{3C89FD83-DE76-4A23-A696-3CA2B9A4DD0A}" srcOrd="6" destOrd="0" presId="urn:microsoft.com/office/officeart/2008/layout/VerticalAccentList"/>
    <dgm:cxn modelId="{82CC5F32-BDF0-49DC-ABE7-9FEF7907C592}" type="presParOf" srcId="{E2DA08B3-89CA-493A-8A7D-ECF80B2C24CE}" destId="{F4A0FDF6-F485-492D-9154-E6E51DBBBD55}" srcOrd="7" destOrd="0" presId="urn:microsoft.com/office/officeart/2008/layout/VerticalAccentList"/>
    <dgm:cxn modelId="{51C62CF8-792F-4C05-81AD-BCD28EB82679}" type="presParOf" srcId="{7E5BA942-DFE8-4F76-B60A-D4F712310969}" destId="{8B55350E-A32A-461B-A2A0-F3C0F2A518E5}" srcOrd="2" destOrd="0" presId="urn:microsoft.com/office/officeart/2008/layout/VerticalAccentList"/>
    <dgm:cxn modelId="{8238FA0B-F787-440A-A77F-5886AE1D0663}" type="presParOf" srcId="{7E5BA942-DFE8-4F76-B60A-D4F712310969}" destId="{6E16A8BF-AA8B-44C7-8B21-9C4DAF7C9E10}" srcOrd="3" destOrd="0" presId="urn:microsoft.com/office/officeart/2008/layout/VerticalAccentList"/>
    <dgm:cxn modelId="{384BAE08-EE3C-4DEE-816D-C4EA8DD93DCF}" type="presParOf" srcId="{6E16A8BF-AA8B-44C7-8B21-9C4DAF7C9E10}" destId="{7345E45F-18FD-480E-A2B0-354F31AB03A7}" srcOrd="0" destOrd="0" presId="urn:microsoft.com/office/officeart/2008/layout/VerticalAccentList"/>
    <dgm:cxn modelId="{88190217-18EC-4ADE-AA67-54A9BA56EEE8}" type="presParOf" srcId="{7E5BA942-DFE8-4F76-B60A-D4F712310969}" destId="{8333C134-E4C8-4069-8FE5-420F0E79DFD6}" srcOrd="4" destOrd="0" presId="urn:microsoft.com/office/officeart/2008/layout/VerticalAccentList"/>
    <dgm:cxn modelId="{080241CA-53E7-46B9-B8FC-90FF80A7448D}" type="presParOf" srcId="{8333C134-E4C8-4069-8FE5-420F0E79DFD6}" destId="{C85826DF-CE0F-4DFF-B131-FEE19C86BE38}" srcOrd="0" destOrd="0" presId="urn:microsoft.com/office/officeart/2008/layout/VerticalAccentList"/>
    <dgm:cxn modelId="{FD73271E-6379-4026-9E87-A947FA863B42}" type="presParOf" srcId="{8333C134-E4C8-4069-8FE5-420F0E79DFD6}" destId="{25149477-C8F0-45A1-9168-0905257E814F}" srcOrd="1" destOrd="0" presId="urn:microsoft.com/office/officeart/2008/layout/VerticalAccentList"/>
    <dgm:cxn modelId="{C7DEA2BC-CC57-4271-82CD-ABFC0A391BF5}" type="presParOf" srcId="{8333C134-E4C8-4069-8FE5-420F0E79DFD6}" destId="{43B6DEAC-E2A9-4799-AAE0-6DBFF8C0F5D9}" srcOrd="2" destOrd="0" presId="urn:microsoft.com/office/officeart/2008/layout/VerticalAccentList"/>
    <dgm:cxn modelId="{526A7917-9B48-4AB7-A309-DFC4343A93E7}" type="presParOf" srcId="{8333C134-E4C8-4069-8FE5-420F0E79DFD6}" destId="{73044106-719B-40B4-8993-227A3CD39B58}" srcOrd="3" destOrd="0" presId="urn:microsoft.com/office/officeart/2008/layout/VerticalAccentList"/>
    <dgm:cxn modelId="{B4377C00-6810-419A-BA89-6548B868F365}" type="presParOf" srcId="{8333C134-E4C8-4069-8FE5-420F0E79DFD6}" destId="{1C28906F-A2F3-4D74-9954-5B95F86C3C1E}" srcOrd="4" destOrd="0" presId="urn:microsoft.com/office/officeart/2008/layout/VerticalAccentList"/>
    <dgm:cxn modelId="{F23D3D5C-4605-4D78-B771-5A79D47FB3B4}" type="presParOf" srcId="{8333C134-E4C8-4069-8FE5-420F0E79DFD6}" destId="{8E2CED12-55CE-43C1-9CB5-3A56426E5440}" srcOrd="5" destOrd="0" presId="urn:microsoft.com/office/officeart/2008/layout/VerticalAccentList"/>
    <dgm:cxn modelId="{DBD909C3-63FA-455B-B3E2-16CD9078BC69}" type="presParOf" srcId="{8333C134-E4C8-4069-8FE5-420F0E79DFD6}" destId="{1687446E-BD82-45AB-8255-E07A5E875E19}" srcOrd="6" destOrd="0" presId="urn:microsoft.com/office/officeart/2008/layout/VerticalAccentList"/>
    <dgm:cxn modelId="{790C6E8A-6948-45B5-87CA-062A3BA4D747}" type="presParOf" srcId="{8333C134-E4C8-4069-8FE5-420F0E79DFD6}" destId="{BB627B39-6AA8-4C99-84C0-79D0E708FFA0}" srcOrd="7" destOrd="0" presId="urn:microsoft.com/office/officeart/2008/layout/VerticalAccentList"/>
    <dgm:cxn modelId="{43D1E231-BA1E-427A-8737-55EB15246075}" type="presParOf" srcId="{7E5BA942-DFE8-4F76-B60A-D4F712310969}" destId="{E55AD039-C406-40D2-A31F-3F3586D8A2C4}" srcOrd="5" destOrd="0" presId="urn:microsoft.com/office/officeart/2008/layout/VerticalAccentList"/>
    <dgm:cxn modelId="{9D52BA02-E9DF-4C91-AFE4-98D11D1D12C6}" type="presParOf" srcId="{7E5BA942-DFE8-4F76-B60A-D4F712310969}" destId="{D113C0F3-7C4F-4862-BA9A-8491D49E1690}" srcOrd="6" destOrd="0" presId="urn:microsoft.com/office/officeart/2008/layout/VerticalAccentList"/>
    <dgm:cxn modelId="{007AECAA-1377-4942-830F-BC9D31177ABA}" type="presParOf" srcId="{D113C0F3-7C4F-4862-BA9A-8491D49E1690}" destId="{3EED8DEE-3ED9-4D45-949A-529A6E48C2AD}" srcOrd="0" destOrd="0" presId="urn:microsoft.com/office/officeart/2008/layout/VerticalAccentList"/>
    <dgm:cxn modelId="{8736209C-4B1B-4CDF-9B6C-2A8383232045}" type="presParOf" srcId="{7E5BA942-DFE8-4F76-B60A-D4F712310969}" destId="{512977D1-B8D6-46BE-BF05-4C42DF66CEAE}" srcOrd="7" destOrd="0" presId="urn:microsoft.com/office/officeart/2008/layout/VerticalAccentList"/>
    <dgm:cxn modelId="{4BFEEB8F-BA6B-46B6-A7E4-4F699DEEDD2B}" type="presParOf" srcId="{512977D1-B8D6-46BE-BF05-4C42DF66CEAE}" destId="{43EBC60C-51B2-45AA-8466-6EC4ADCC75F8}" srcOrd="0" destOrd="0" presId="urn:microsoft.com/office/officeart/2008/layout/VerticalAccentList"/>
    <dgm:cxn modelId="{5AFF1DBD-D3E5-4AAE-BA60-9569A7800FF4}" type="presParOf" srcId="{512977D1-B8D6-46BE-BF05-4C42DF66CEAE}" destId="{0AA3A71B-5B73-463F-B0C4-B4E2867A7B94}" srcOrd="1" destOrd="0" presId="urn:microsoft.com/office/officeart/2008/layout/VerticalAccentList"/>
    <dgm:cxn modelId="{0353AD8B-7E94-4149-A113-F17C51F60439}" type="presParOf" srcId="{512977D1-B8D6-46BE-BF05-4C42DF66CEAE}" destId="{2494B899-B5F6-41D2-BC21-E6DB6A506CD6}" srcOrd="2" destOrd="0" presId="urn:microsoft.com/office/officeart/2008/layout/VerticalAccentList"/>
    <dgm:cxn modelId="{EC72970D-7E31-43B0-84EC-2AB4451222FD}" type="presParOf" srcId="{512977D1-B8D6-46BE-BF05-4C42DF66CEAE}" destId="{29DFED9E-92F2-4C38-B614-E4D8526A355D}" srcOrd="3" destOrd="0" presId="urn:microsoft.com/office/officeart/2008/layout/VerticalAccentList"/>
    <dgm:cxn modelId="{FD8E20AD-9FDA-44C5-8EC1-1F905C7193A5}" type="presParOf" srcId="{512977D1-B8D6-46BE-BF05-4C42DF66CEAE}" destId="{197B895E-6C38-403A-9457-B16B98FC8DDD}" srcOrd="4" destOrd="0" presId="urn:microsoft.com/office/officeart/2008/layout/VerticalAccentList"/>
    <dgm:cxn modelId="{6D9B437E-A167-41FF-9D0E-7CD0D1295C77}" type="presParOf" srcId="{512977D1-B8D6-46BE-BF05-4C42DF66CEAE}" destId="{F3DB9A3C-2A4E-4FDD-B5DC-4403171E61BD}" srcOrd="5" destOrd="0" presId="urn:microsoft.com/office/officeart/2008/layout/VerticalAccentList"/>
    <dgm:cxn modelId="{799B2F9B-AD06-4253-A0A7-9282BA27932A}" type="presParOf" srcId="{512977D1-B8D6-46BE-BF05-4C42DF66CEAE}" destId="{ED1BD0B8-44E5-4BAF-93A0-F5A5FC1BC25A}" srcOrd="6" destOrd="0" presId="urn:microsoft.com/office/officeart/2008/layout/VerticalAccentList"/>
    <dgm:cxn modelId="{E9B929CB-B427-4A4B-9B2A-F769AC858617}" type="presParOf" srcId="{512977D1-B8D6-46BE-BF05-4C42DF66CEAE}" destId="{89D67200-350F-4355-87CD-A24EF1433A76}" srcOrd="7" destOrd="0" presId="urn:microsoft.com/office/officeart/2008/layout/VerticalAccentList"/>
    <dgm:cxn modelId="{BE9FD110-9626-485A-9F66-22067D007217}" type="presParOf" srcId="{7E5BA942-DFE8-4F76-B60A-D4F712310969}" destId="{0D94CC2F-23BA-4104-86B3-8A530A73CB09}" srcOrd="8" destOrd="0" presId="urn:microsoft.com/office/officeart/2008/layout/VerticalAccentList"/>
    <dgm:cxn modelId="{60B079E5-1270-4435-BE80-D2D923F04451}" type="presParOf" srcId="{7E5BA942-DFE8-4F76-B60A-D4F712310969}" destId="{7B1245F4-FF7A-47D6-A1D4-237B3F3CAA90}" srcOrd="9" destOrd="0" presId="urn:microsoft.com/office/officeart/2008/layout/VerticalAccentList"/>
    <dgm:cxn modelId="{F21B050E-8A44-45F7-A634-08D7BC488D7A}" type="presParOf" srcId="{7B1245F4-FF7A-47D6-A1D4-237B3F3CAA90}" destId="{C8A8776B-6073-4042-8118-05F58DDF8D42}" srcOrd="0" destOrd="0" presId="urn:microsoft.com/office/officeart/2008/layout/VerticalAccentList"/>
    <dgm:cxn modelId="{649AF486-D922-442A-A366-02A48992E625}" type="presParOf" srcId="{7E5BA942-DFE8-4F76-B60A-D4F712310969}" destId="{AFA7E67B-9061-441D-9202-C891043DF064}" srcOrd="10" destOrd="0" presId="urn:microsoft.com/office/officeart/2008/layout/VerticalAccentList"/>
    <dgm:cxn modelId="{EC3C978D-0DFC-48C5-BA06-B3E6C7C161BA}" type="presParOf" srcId="{AFA7E67B-9061-441D-9202-C891043DF064}" destId="{108CCFEE-3188-406D-9139-05557CAC1CF7}" srcOrd="0" destOrd="0" presId="urn:microsoft.com/office/officeart/2008/layout/VerticalAccentList"/>
    <dgm:cxn modelId="{5BD8C29B-D5B5-4AE8-8239-DCF23D182D3B}" type="presParOf" srcId="{AFA7E67B-9061-441D-9202-C891043DF064}" destId="{3E070494-C5B8-4561-9E96-20CB26421BB6}" srcOrd="1" destOrd="0" presId="urn:microsoft.com/office/officeart/2008/layout/VerticalAccentList"/>
    <dgm:cxn modelId="{B809EAC0-A88E-47BB-9A47-E2DF520F51C6}" type="presParOf" srcId="{AFA7E67B-9061-441D-9202-C891043DF064}" destId="{133A04C6-4B37-4AEA-9BB4-F18744CF8068}" srcOrd="2" destOrd="0" presId="urn:microsoft.com/office/officeart/2008/layout/VerticalAccentList"/>
    <dgm:cxn modelId="{4AC4C7E9-B949-4DF3-9424-14AA79F5B9B2}" type="presParOf" srcId="{AFA7E67B-9061-441D-9202-C891043DF064}" destId="{DC88105E-1123-4C9B-A51E-3174861023F8}" srcOrd="3" destOrd="0" presId="urn:microsoft.com/office/officeart/2008/layout/VerticalAccentList"/>
    <dgm:cxn modelId="{26BBE071-D885-408E-AB9E-2AC3103A6F3E}" type="presParOf" srcId="{AFA7E67B-9061-441D-9202-C891043DF064}" destId="{D1B46489-6700-4349-B646-909B4508C67E}" srcOrd="4" destOrd="0" presId="urn:microsoft.com/office/officeart/2008/layout/VerticalAccentList"/>
    <dgm:cxn modelId="{055DC924-9CAB-4E6A-A9A4-7EBB501CB2ED}" type="presParOf" srcId="{AFA7E67B-9061-441D-9202-C891043DF064}" destId="{4A1FD958-1989-44F1-AEA8-5A59A75C63F8}" srcOrd="5" destOrd="0" presId="urn:microsoft.com/office/officeart/2008/layout/VerticalAccentList"/>
    <dgm:cxn modelId="{ECDCAA67-DACD-4592-8E79-B71F012FA64C}" type="presParOf" srcId="{AFA7E67B-9061-441D-9202-C891043DF064}" destId="{6FEC467B-1EFB-4C9B-A2EF-FF636FA46997}" srcOrd="6" destOrd="0" presId="urn:microsoft.com/office/officeart/2008/layout/VerticalAccentList"/>
    <dgm:cxn modelId="{DD61D7A3-7481-4306-BD42-A394DB5DACD5}" type="presParOf" srcId="{AFA7E67B-9061-441D-9202-C891043DF064}" destId="{020F40F3-4A1A-4829-91C5-D71F484465C0}" srcOrd="7" destOrd="0" presId="urn:microsoft.com/office/officeart/2008/layout/Vertical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AFE85D-FD41-410F-9ECA-C67B68C3D7A4}" type="doc">
      <dgm:prSet loTypeId="urn:microsoft.com/office/officeart/2005/8/layout/vProcess5" loCatId="process" qsTypeId="urn:microsoft.com/office/officeart/2005/8/quickstyle/3d3" qsCatId="3D" csTypeId="urn:microsoft.com/office/officeart/2005/8/colors/accent0_3" csCatId="mainScheme" phldr="1"/>
      <dgm:spPr/>
      <dgm:t>
        <a:bodyPr/>
        <a:lstStyle/>
        <a:p>
          <a:endParaRPr lang="en-IN"/>
        </a:p>
      </dgm:t>
    </dgm:pt>
    <dgm:pt modelId="{43C20CDA-EAE6-4900-BB54-93212ED28036}">
      <dgm:prSet phldrT="[Text]" custT="1"/>
      <dgm:spPr/>
      <dgm:t>
        <a:bodyPr/>
        <a:lstStyle/>
        <a:p>
          <a:r>
            <a:rPr lang="en-IN" sz="1800" dirty="0">
              <a:latin typeface="Times New Roman" panose="02020603050405020304" charset="0"/>
              <a:cs typeface="Times New Roman" panose="02020603050405020304" charset="0"/>
            </a:rPr>
            <a:t>1</a:t>
          </a:r>
          <a:r>
            <a:rPr lang="en-IN" sz="1800" baseline="30000" dirty="0">
              <a:latin typeface="Times New Roman" panose="02020603050405020304" charset="0"/>
              <a:cs typeface="Times New Roman" panose="02020603050405020304" charset="0"/>
            </a:rPr>
            <a:t>st</a:t>
          </a:r>
          <a:r>
            <a:rPr lang="en-IN" sz="1800" dirty="0">
              <a:latin typeface="Times New Roman" panose="02020603050405020304" charset="0"/>
              <a:cs typeface="Times New Roman" panose="02020603050405020304" charset="0"/>
            </a:rPr>
            <a:t> LEVEL CHECK:</a:t>
          </a:r>
        </a:p>
        <a:p>
          <a:r>
            <a:rPr lang="en-IN" sz="1800" dirty="0">
              <a:latin typeface="Times New Roman" panose="02020603050405020304" charset="0"/>
              <a:cs typeface="Times New Roman" panose="02020603050405020304" charset="0"/>
            </a:rPr>
            <a:t>       First level check is done by getting photo samples of vegetable from           seller . From that physical quality is identified. </a:t>
          </a:r>
        </a:p>
      </dgm:t>
    </dgm:pt>
    <dgm:pt modelId="{20C5B302-F74E-41F4-89FD-DDF94483A34C}" cxnId="{B565A9C4-E72B-4A8F-9D3A-B823941AFE14}" type="parTrans">
      <dgm:prSet/>
      <dgm:spPr/>
      <dgm:t>
        <a:bodyPr/>
        <a:lstStyle/>
        <a:p>
          <a:endParaRPr lang="en-IN"/>
        </a:p>
      </dgm:t>
    </dgm:pt>
    <dgm:pt modelId="{FC72EE18-003F-4E55-A31F-CFA3DBFD83FF}" cxnId="{B565A9C4-E72B-4A8F-9D3A-B823941AFE14}" type="sibTrans">
      <dgm:prSet/>
      <dgm:spPr/>
      <dgm:t>
        <a:bodyPr/>
        <a:lstStyle/>
        <a:p>
          <a:endParaRPr lang="en-IN"/>
        </a:p>
      </dgm:t>
    </dgm:pt>
    <dgm:pt modelId="{7D61743A-B6E1-4A37-B4D5-4C5C9DE306F7}">
      <dgm:prSet phldrT="[Text]" custT="1"/>
      <dgm:spPr/>
      <dgm:t>
        <a:bodyPr/>
        <a:lstStyle/>
        <a:p>
          <a:r>
            <a:rPr lang="en-IN" sz="1800" dirty="0">
              <a:latin typeface="Times New Roman" panose="02020603050405020304" charset="0"/>
              <a:cs typeface="Times New Roman" panose="02020603050405020304" charset="0"/>
            </a:rPr>
            <a:t>2</a:t>
          </a:r>
          <a:r>
            <a:rPr lang="en-IN" sz="1800" baseline="30000" dirty="0">
              <a:latin typeface="Times New Roman" panose="02020603050405020304" charset="0"/>
              <a:cs typeface="Times New Roman" panose="02020603050405020304" charset="0"/>
            </a:rPr>
            <a:t>nd</a:t>
          </a:r>
          <a:r>
            <a:rPr lang="en-IN" sz="1800" dirty="0">
              <a:latin typeface="Times New Roman" panose="02020603050405020304" charset="0"/>
              <a:cs typeface="Times New Roman" panose="02020603050405020304" charset="0"/>
            </a:rPr>
            <a:t> LEVEL CHECK:</a:t>
          </a:r>
        </a:p>
        <a:p>
          <a:r>
            <a:rPr lang="en-IN" sz="1800" dirty="0">
              <a:latin typeface="Times New Roman" panose="02020603050405020304" charset="0"/>
              <a:cs typeface="Times New Roman" panose="02020603050405020304" charset="0"/>
            </a:rPr>
            <a:t>       Second level check is done by getting vegetable sample from seller . This is followed by sampling and exact quality is identified.</a:t>
          </a:r>
        </a:p>
      </dgm:t>
    </dgm:pt>
    <dgm:pt modelId="{9246D960-717C-483A-B6B9-B336A37753F1}" cxnId="{B3B57ACC-5BDF-426F-8CE3-BDECC8885B19}" type="parTrans">
      <dgm:prSet/>
      <dgm:spPr/>
      <dgm:t>
        <a:bodyPr/>
        <a:lstStyle/>
        <a:p>
          <a:endParaRPr lang="en-IN"/>
        </a:p>
      </dgm:t>
    </dgm:pt>
    <dgm:pt modelId="{CBC5D1E5-9AE8-49C2-83E2-721CFE9D0675}" cxnId="{B3B57ACC-5BDF-426F-8CE3-BDECC8885B19}" type="sibTrans">
      <dgm:prSet/>
      <dgm:spPr/>
      <dgm:t>
        <a:bodyPr/>
        <a:lstStyle/>
        <a:p>
          <a:endParaRPr lang="en-IN"/>
        </a:p>
      </dgm:t>
    </dgm:pt>
    <dgm:pt modelId="{CCC889C8-2D9B-4417-83D4-6D43C889DE86}">
      <dgm:prSet phldrT="[Text]" custT="1"/>
      <dgm:spPr/>
      <dgm:t>
        <a:bodyPr/>
        <a:lstStyle/>
        <a:p>
          <a:r>
            <a:rPr lang="en-IN" sz="1800" dirty="0">
              <a:latin typeface="Times New Roman" panose="02020603050405020304" charset="0"/>
              <a:cs typeface="Times New Roman" panose="02020603050405020304" charset="0"/>
            </a:rPr>
            <a:t>3</a:t>
          </a:r>
          <a:r>
            <a:rPr lang="en-IN" sz="1800" baseline="30000" dirty="0">
              <a:latin typeface="Times New Roman" panose="02020603050405020304" charset="0"/>
              <a:cs typeface="Times New Roman" panose="02020603050405020304" charset="0"/>
            </a:rPr>
            <a:t>rd</a:t>
          </a:r>
          <a:r>
            <a:rPr lang="en-IN" sz="1800" dirty="0">
              <a:latin typeface="Times New Roman" panose="02020603050405020304" charset="0"/>
              <a:cs typeface="Times New Roman" panose="02020603050405020304" charset="0"/>
            </a:rPr>
            <a:t> LEVEL CHECK:</a:t>
          </a:r>
        </a:p>
        <a:p>
          <a:r>
            <a:rPr lang="en-IN" sz="1800" dirty="0">
              <a:latin typeface="Times New Roman" panose="02020603050405020304" charset="0"/>
              <a:cs typeface="Times New Roman" panose="02020603050405020304" charset="0"/>
            </a:rPr>
            <a:t>       Third level check is done before packing to ensure the quality once before shipping products.</a:t>
          </a:r>
        </a:p>
      </dgm:t>
    </dgm:pt>
    <dgm:pt modelId="{62A8DDC6-3AEA-4390-BBB6-B663CFEB519F}" cxnId="{3DFFF6EC-E5D8-4D60-876C-7BA2AAB22135}" type="parTrans">
      <dgm:prSet/>
      <dgm:spPr/>
      <dgm:t>
        <a:bodyPr/>
        <a:lstStyle/>
        <a:p>
          <a:endParaRPr lang="en-IN"/>
        </a:p>
      </dgm:t>
    </dgm:pt>
    <dgm:pt modelId="{2401A2B7-C174-4BD2-99BB-AFB42BFCAB08}" cxnId="{3DFFF6EC-E5D8-4D60-876C-7BA2AAB22135}" type="sibTrans">
      <dgm:prSet/>
      <dgm:spPr/>
      <dgm:t>
        <a:bodyPr/>
        <a:lstStyle/>
        <a:p>
          <a:endParaRPr lang="en-IN"/>
        </a:p>
      </dgm:t>
    </dgm:pt>
    <dgm:pt modelId="{08A58720-FA9B-4351-A06B-CC5CF96D6AFD}" type="pres">
      <dgm:prSet presAssocID="{99AFE85D-FD41-410F-9ECA-C67B68C3D7A4}" presName="outerComposite" presStyleCnt="0">
        <dgm:presLayoutVars>
          <dgm:chMax val="5"/>
          <dgm:dir/>
          <dgm:resizeHandles val="exact"/>
        </dgm:presLayoutVars>
      </dgm:prSet>
      <dgm:spPr/>
      <dgm:t>
        <a:bodyPr/>
        <a:lstStyle/>
        <a:p>
          <a:endParaRPr lang="en-US"/>
        </a:p>
      </dgm:t>
    </dgm:pt>
    <dgm:pt modelId="{0BCB4806-F44F-4303-A6A9-ABB1A1FC932D}" type="pres">
      <dgm:prSet presAssocID="{99AFE85D-FD41-410F-9ECA-C67B68C3D7A4}" presName="dummyMaxCanvas" presStyleCnt="0">
        <dgm:presLayoutVars/>
      </dgm:prSet>
      <dgm:spPr/>
    </dgm:pt>
    <dgm:pt modelId="{6DD1A091-9355-4BE1-A320-19A2F9772E13}" type="pres">
      <dgm:prSet presAssocID="{99AFE85D-FD41-410F-9ECA-C67B68C3D7A4}" presName="ThreeNodes_1" presStyleLbl="node1" presStyleIdx="0" presStyleCnt="3">
        <dgm:presLayoutVars>
          <dgm:bulletEnabled val="1"/>
        </dgm:presLayoutVars>
      </dgm:prSet>
      <dgm:spPr/>
      <dgm:t>
        <a:bodyPr/>
        <a:lstStyle/>
        <a:p>
          <a:endParaRPr lang="en-US"/>
        </a:p>
      </dgm:t>
    </dgm:pt>
    <dgm:pt modelId="{416A08CF-FC73-405A-9046-33285CC84DD3}" type="pres">
      <dgm:prSet presAssocID="{99AFE85D-FD41-410F-9ECA-C67B68C3D7A4}" presName="ThreeNodes_2" presStyleLbl="node1" presStyleIdx="1" presStyleCnt="3">
        <dgm:presLayoutVars>
          <dgm:bulletEnabled val="1"/>
        </dgm:presLayoutVars>
      </dgm:prSet>
      <dgm:spPr/>
      <dgm:t>
        <a:bodyPr/>
        <a:lstStyle/>
        <a:p>
          <a:endParaRPr lang="en-US"/>
        </a:p>
      </dgm:t>
    </dgm:pt>
    <dgm:pt modelId="{C4E2CCA1-C122-4C97-B219-DB627F9EC268}" type="pres">
      <dgm:prSet presAssocID="{99AFE85D-FD41-410F-9ECA-C67B68C3D7A4}" presName="ThreeNodes_3" presStyleLbl="node1" presStyleIdx="2" presStyleCnt="3">
        <dgm:presLayoutVars>
          <dgm:bulletEnabled val="1"/>
        </dgm:presLayoutVars>
      </dgm:prSet>
      <dgm:spPr/>
      <dgm:t>
        <a:bodyPr/>
        <a:lstStyle/>
        <a:p>
          <a:endParaRPr lang="en-US"/>
        </a:p>
      </dgm:t>
    </dgm:pt>
    <dgm:pt modelId="{60D2FD8D-248B-4037-B9D8-72825646DB4E}" type="pres">
      <dgm:prSet presAssocID="{99AFE85D-FD41-410F-9ECA-C67B68C3D7A4}" presName="ThreeConn_1-2" presStyleLbl="fgAccFollowNode1" presStyleIdx="0" presStyleCnt="2">
        <dgm:presLayoutVars>
          <dgm:bulletEnabled val="1"/>
        </dgm:presLayoutVars>
      </dgm:prSet>
      <dgm:spPr/>
      <dgm:t>
        <a:bodyPr/>
        <a:lstStyle/>
        <a:p>
          <a:endParaRPr lang="en-US"/>
        </a:p>
      </dgm:t>
    </dgm:pt>
    <dgm:pt modelId="{99C45284-574A-45DB-B79A-11218E6D3955}" type="pres">
      <dgm:prSet presAssocID="{99AFE85D-FD41-410F-9ECA-C67B68C3D7A4}" presName="ThreeConn_2-3" presStyleLbl="fgAccFollowNode1" presStyleIdx="1" presStyleCnt="2">
        <dgm:presLayoutVars>
          <dgm:bulletEnabled val="1"/>
        </dgm:presLayoutVars>
      </dgm:prSet>
      <dgm:spPr/>
      <dgm:t>
        <a:bodyPr/>
        <a:lstStyle/>
        <a:p>
          <a:endParaRPr lang="en-US"/>
        </a:p>
      </dgm:t>
    </dgm:pt>
    <dgm:pt modelId="{E5E1608C-22AF-4093-9051-BEB43F61F07B}" type="pres">
      <dgm:prSet presAssocID="{99AFE85D-FD41-410F-9ECA-C67B68C3D7A4}" presName="ThreeNodes_1_text" presStyleLbl="node1" presStyleIdx="2" presStyleCnt="3">
        <dgm:presLayoutVars>
          <dgm:bulletEnabled val="1"/>
        </dgm:presLayoutVars>
      </dgm:prSet>
      <dgm:spPr/>
      <dgm:t>
        <a:bodyPr/>
        <a:lstStyle/>
        <a:p>
          <a:endParaRPr lang="en-US"/>
        </a:p>
      </dgm:t>
    </dgm:pt>
    <dgm:pt modelId="{2059EFE9-1108-43A5-9F24-43728CA747A4}" type="pres">
      <dgm:prSet presAssocID="{99AFE85D-FD41-410F-9ECA-C67B68C3D7A4}" presName="ThreeNodes_2_text" presStyleLbl="node1" presStyleIdx="2" presStyleCnt="3">
        <dgm:presLayoutVars>
          <dgm:bulletEnabled val="1"/>
        </dgm:presLayoutVars>
      </dgm:prSet>
      <dgm:spPr/>
      <dgm:t>
        <a:bodyPr/>
        <a:lstStyle/>
        <a:p>
          <a:endParaRPr lang="en-US"/>
        </a:p>
      </dgm:t>
    </dgm:pt>
    <dgm:pt modelId="{9421EDC1-AE5C-40A8-820F-39096D52AAEF}" type="pres">
      <dgm:prSet presAssocID="{99AFE85D-FD41-410F-9ECA-C67B68C3D7A4}" presName="ThreeNodes_3_text" presStyleLbl="node1" presStyleIdx="2" presStyleCnt="3">
        <dgm:presLayoutVars>
          <dgm:bulletEnabled val="1"/>
        </dgm:presLayoutVars>
      </dgm:prSet>
      <dgm:spPr/>
      <dgm:t>
        <a:bodyPr/>
        <a:lstStyle/>
        <a:p>
          <a:endParaRPr lang="en-US"/>
        </a:p>
      </dgm:t>
    </dgm:pt>
  </dgm:ptLst>
  <dgm:cxnLst>
    <dgm:cxn modelId="{4E7B1CC2-B7E8-484B-B62D-4E917A3E6D35}" type="presOf" srcId="{7D61743A-B6E1-4A37-B4D5-4C5C9DE306F7}" destId="{416A08CF-FC73-405A-9046-33285CC84DD3}" srcOrd="0" destOrd="0" presId="urn:microsoft.com/office/officeart/2005/8/layout/vProcess5"/>
    <dgm:cxn modelId="{37C83742-2C15-43DB-8B0E-262E23F84819}" type="presOf" srcId="{43C20CDA-EAE6-4900-BB54-93212ED28036}" destId="{E5E1608C-22AF-4093-9051-BEB43F61F07B}" srcOrd="1" destOrd="0" presId="urn:microsoft.com/office/officeart/2005/8/layout/vProcess5"/>
    <dgm:cxn modelId="{CFFFDEC0-79EC-4219-B962-B78017B57B6E}" type="presOf" srcId="{43C20CDA-EAE6-4900-BB54-93212ED28036}" destId="{6DD1A091-9355-4BE1-A320-19A2F9772E13}" srcOrd="0" destOrd="0" presId="urn:microsoft.com/office/officeart/2005/8/layout/vProcess5"/>
    <dgm:cxn modelId="{B565A9C4-E72B-4A8F-9D3A-B823941AFE14}" srcId="{99AFE85D-FD41-410F-9ECA-C67B68C3D7A4}" destId="{43C20CDA-EAE6-4900-BB54-93212ED28036}" srcOrd="0" destOrd="0" parTransId="{20C5B302-F74E-41F4-89FD-DDF94483A34C}" sibTransId="{FC72EE18-003F-4E55-A31F-CFA3DBFD83FF}"/>
    <dgm:cxn modelId="{3DFFF6EC-E5D8-4D60-876C-7BA2AAB22135}" srcId="{99AFE85D-FD41-410F-9ECA-C67B68C3D7A4}" destId="{CCC889C8-2D9B-4417-83D4-6D43C889DE86}" srcOrd="2" destOrd="0" parTransId="{62A8DDC6-3AEA-4390-BBB6-B663CFEB519F}" sibTransId="{2401A2B7-C174-4BD2-99BB-AFB42BFCAB08}"/>
    <dgm:cxn modelId="{FCA2B0EB-C2FF-42C6-8B6A-88B847422169}" type="presOf" srcId="{7D61743A-B6E1-4A37-B4D5-4C5C9DE306F7}" destId="{2059EFE9-1108-43A5-9F24-43728CA747A4}" srcOrd="1" destOrd="0" presId="urn:microsoft.com/office/officeart/2005/8/layout/vProcess5"/>
    <dgm:cxn modelId="{1F59807D-F5D4-4424-97AA-92A1B2626626}" type="presOf" srcId="{CCC889C8-2D9B-4417-83D4-6D43C889DE86}" destId="{9421EDC1-AE5C-40A8-820F-39096D52AAEF}" srcOrd="1" destOrd="0" presId="urn:microsoft.com/office/officeart/2005/8/layout/vProcess5"/>
    <dgm:cxn modelId="{72AD64B8-6B8D-4874-8C18-252FBC01C207}" type="presOf" srcId="{99AFE85D-FD41-410F-9ECA-C67B68C3D7A4}" destId="{08A58720-FA9B-4351-A06B-CC5CF96D6AFD}" srcOrd="0" destOrd="0" presId="urn:microsoft.com/office/officeart/2005/8/layout/vProcess5"/>
    <dgm:cxn modelId="{B3B57ACC-5BDF-426F-8CE3-BDECC8885B19}" srcId="{99AFE85D-FD41-410F-9ECA-C67B68C3D7A4}" destId="{7D61743A-B6E1-4A37-B4D5-4C5C9DE306F7}" srcOrd="1" destOrd="0" parTransId="{9246D960-717C-483A-B6B9-B336A37753F1}" sibTransId="{CBC5D1E5-9AE8-49C2-83E2-721CFE9D0675}"/>
    <dgm:cxn modelId="{6DEB4DF8-7D10-4918-B407-C0FBC1E43BF2}" type="presOf" srcId="{CBC5D1E5-9AE8-49C2-83E2-721CFE9D0675}" destId="{99C45284-574A-45DB-B79A-11218E6D3955}" srcOrd="0" destOrd="0" presId="urn:microsoft.com/office/officeart/2005/8/layout/vProcess5"/>
    <dgm:cxn modelId="{291AA0EA-D320-4195-B3E1-8B23AB778CA4}" type="presOf" srcId="{CCC889C8-2D9B-4417-83D4-6D43C889DE86}" destId="{C4E2CCA1-C122-4C97-B219-DB627F9EC268}" srcOrd="0" destOrd="0" presId="urn:microsoft.com/office/officeart/2005/8/layout/vProcess5"/>
    <dgm:cxn modelId="{5AC09725-D5ED-4979-BF19-E84721A6F3B0}" type="presOf" srcId="{FC72EE18-003F-4E55-A31F-CFA3DBFD83FF}" destId="{60D2FD8D-248B-4037-B9D8-72825646DB4E}" srcOrd="0" destOrd="0" presId="urn:microsoft.com/office/officeart/2005/8/layout/vProcess5"/>
    <dgm:cxn modelId="{FBB0415C-D5DA-4F92-86D5-B3B6EE3514D0}" type="presParOf" srcId="{08A58720-FA9B-4351-A06B-CC5CF96D6AFD}" destId="{0BCB4806-F44F-4303-A6A9-ABB1A1FC932D}" srcOrd="0" destOrd="0" presId="urn:microsoft.com/office/officeart/2005/8/layout/vProcess5"/>
    <dgm:cxn modelId="{5DB5A857-5EC9-4600-89C9-7D4F1172526D}" type="presParOf" srcId="{08A58720-FA9B-4351-A06B-CC5CF96D6AFD}" destId="{6DD1A091-9355-4BE1-A320-19A2F9772E13}" srcOrd="1" destOrd="0" presId="urn:microsoft.com/office/officeart/2005/8/layout/vProcess5"/>
    <dgm:cxn modelId="{7A5FFEAE-848F-479B-AF5B-A75633132B19}" type="presParOf" srcId="{08A58720-FA9B-4351-A06B-CC5CF96D6AFD}" destId="{416A08CF-FC73-405A-9046-33285CC84DD3}" srcOrd="2" destOrd="0" presId="urn:microsoft.com/office/officeart/2005/8/layout/vProcess5"/>
    <dgm:cxn modelId="{F5758E06-1563-4A10-AA5A-91994AF5ABEF}" type="presParOf" srcId="{08A58720-FA9B-4351-A06B-CC5CF96D6AFD}" destId="{C4E2CCA1-C122-4C97-B219-DB627F9EC268}" srcOrd="3" destOrd="0" presId="urn:microsoft.com/office/officeart/2005/8/layout/vProcess5"/>
    <dgm:cxn modelId="{E778565A-620D-4695-B754-D134F7C5082D}" type="presParOf" srcId="{08A58720-FA9B-4351-A06B-CC5CF96D6AFD}" destId="{60D2FD8D-248B-4037-B9D8-72825646DB4E}" srcOrd="4" destOrd="0" presId="urn:microsoft.com/office/officeart/2005/8/layout/vProcess5"/>
    <dgm:cxn modelId="{91882BD0-C0D0-4CFA-8E2E-DB28FB414484}" type="presParOf" srcId="{08A58720-FA9B-4351-A06B-CC5CF96D6AFD}" destId="{99C45284-574A-45DB-B79A-11218E6D3955}" srcOrd="5" destOrd="0" presId="urn:microsoft.com/office/officeart/2005/8/layout/vProcess5"/>
    <dgm:cxn modelId="{15E084B4-3712-4058-A6D0-1574A2FCA851}" type="presParOf" srcId="{08A58720-FA9B-4351-A06B-CC5CF96D6AFD}" destId="{E5E1608C-22AF-4093-9051-BEB43F61F07B}" srcOrd="6" destOrd="0" presId="urn:microsoft.com/office/officeart/2005/8/layout/vProcess5"/>
    <dgm:cxn modelId="{211B3349-3EB9-48B2-B84F-61F64E4808FF}" type="presParOf" srcId="{08A58720-FA9B-4351-A06B-CC5CF96D6AFD}" destId="{2059EFE9-1108-43A5-9F24-43728CA747A4}" srcOrd="7" destOrd="0" presId="urn:microsoft.com/office/officeart/2005/8/layout/vProcess5"/>
    <dgm:cxn modelId="{B32B5386-48D3-433F-9F2A-786B2EC5D1A0}" type="presParOf" srcId="{08A58720-FA9B-4351-A06B-CC5CF96D6AFD}" destId="{9421EDC1-AE5C-40A8-820F-39096D52AAEF}"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CD45A-1C59-4017-8704-C9B543206525}"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720065AD-0C9C-4026-AC87-9A7C6BDE6D48}" cxnId="{E0D450AD-34F1-4C2B-8E1F-C612E3ED4057}" type="parTrans">
      <dgm:prSet/>
      <dgm:spPr/>
      <dgm:t>
        <a:bodyPr/>
        <a:lstStyle/>
        <a:p>
          <a:endParaRPr lang="en-US"/>
        </a:p>
      </dgm:t>
    </dgm:pt>
    <dgm:pt modelId="{94E9B039-9DAF-4FC2-BF75-32BD279C395D}">
      <dgm:prSet phldrT="[Text]"/>
      <dgm:spPr/>
      <dgm:t>
        <a:bodyPr/>
        <a:lstStyle/>
        <a:p>
          <a:r>
            <a:rPr lang="en-IN" smtClean="0"/>
            <a:t>Customer request</a:t>
          </a:r>
          <a:endParaRPr lang="en-US"/>
        </a:p>
      </dgm:t>
    </dgm:pt>
    <dgm:pt modelId="{4736F057-67BE-47A5-9ED8-95C2FC1AC458}" cxnId="{E0D450AD-34F1-4C2B-8E1F-C612E3ED4057}" type="sibTrans">
      <dgm:prSet/>
      <dgm:spPr/>
      <dgm:t>
        <a:bodyPr/>
        <a:lstStyle/>
        <a:p>
          <a:endParaRPr lang="en-US"/>
        </a:p>
      </dgm:t>
    </dgm:pt>
    <dgm:pt modelId="{EBA83B7C-3426-44F3-91F8-FC04562A41CC}" cxnId="{4C0EBE73-C9D0-4B87-BE70-99E9103CD51C}" type="parTrans">
      <dgm:prSet/>
      <dgm:spPr/>
      <dgm:t>
        <a:bodyPr/>
        <a:lstStyle/>
        <a:p>
          <a:endParaRPr lang="en-US"/>
        </a:p>
      </dgm:t>
    </dgm:pt>
    <dgm:pt modelId="{337A7CA8-7E18-42FC-B1D8-0B4A2331EC14}">
      <dgm:prSet phldrT="[Text]"/>
      <dgm:spPr/>
      <dgm:t>
        <a:bodyPr/>
        <a:lstStyle/>
        <a:p>
          <a:r>
            <a:rPr lang="en-IN" smtClean="0"/>
            <a:t>Accepting order and sending confirmation</a:t>
          </a:r>
          <a:endParaRPr lang="en-US"/>
        </a:p>
      </dgm:t>
    </dgm:pt>
    <dgm:pt modelId="{BD86BF21-C810-4022-A8E5-B453B4A2882F}" cxnId="{4C0EBE73-C9D0-4B87-BE70-99E9103CD51C}" type="sibTrans">
      <dgm:prSet/>
      <dgm:spPr/>
      <dgm:t>
        <a:bodyPr/>
        <a:lstStyle/>
        <a:p>
          <a:endParaRPr lang="en-US"/>
        </a:p>
      </dgm:t>
    </dgm:pt>
    <dgm:pt modelId="{CE693F95-A81A-4E89-AD7D-432C6281B7B7}" cxnId="{E4E7D41E-0E68-4874-8464-7AC471FCEF16}" type="parTrans">
      <dgm:prSet/>
      <dgm:spPr/>
      <dgm:t>
        <a:bodyPr/>
        <a:lstStyle/>
        <a:p>
          <a:endParaRPr lang="en-US"/>
        </a:p>
      </dgm:t>
    </dgm:pt>
    <dgm:pt modelId="{704E0913-ED05-4F4C-A023-F34306F5B190}">
      <dgm:prSet phldrT="[Text]">
        <dgm:style>
          <a:lnRef idx="1">
            <a:schemeClr val="accent2"/>
          </a:lnRef>
          <a:fillRef idx="2">
            <a:schemeClr val="accent2"/>
          </a:fillRef>
          <a:effectRef idx="1">
            <a:schemeClr val="accent2"/>
          </a:effectRef>
          <a:fontRef idx="minor">
            <a:schemeClr val="dk1"/>
          </a:fontRef>
        </dgm:style>
      </dgm:prSet>
      <dgm:spPr/>
      <dgm:t>
        <a:bodyPr/>
        <a:lstStyle/>
        <a:p>
          <a:r>
            <a:rPr lang="en-IN" smtClean="0"/>
            <a:t>Preparing the corresponding goods for delivery</a:t>
          </a:r>
          <a:endParaRPr lang="en-US"/>
        </a:p>
      </dgm:t>
    </dgm:pt>
    <dgm:pt modelId="{14A21759-BF4E-4402-BB51-E02F7E8AEE31}" cxnId="{E4E7D41E-0E68-4874-8464-7AC471FCEF16}" type="sibTrans">
      <dgm:prSet/>
      <dgm:spPr/>
      <dgm:t>
        <a:bodyPr/>
        <a:lstStyle/>
        <a:p>
          <a:endParaRPr lang="en-US"/>
        </a:p>
      </dgm:t>
    </dgm:pt>
    <dgm:pt modelId="{4A2F2D45-BF87-4112-830C-9ABA9E45F3D7}" cxnId="{DA481982-BF6D-43A6-9AF0-DFDD7C3C13BD}" type="parTrans">
      <dgm:prSet/>
      <dgm:spPr/>
      <dgm:t>
        <a:bodyPr/>
        <a:lstStyle/>
        <a:p>
          <a:endParaRPr lang="en-US"/>
        </a:p>
      </dgm:t>
    </dgm:pt>
    <dgm:pt modelId="{783A493E-313D-431C-8806-C36F07F9C215}">
      <dgm:prSet phldrT="[Text]"/>
      <dgm:spPr/>
      <dgm:t>
        <a:bodyPr/>
        <a:lstStyle/>
        <a:p>
          <a:r>
            <a:rPr lang="en-IN" smtClean="0"/>
            <a:t>Quality checking</a:t>
          </a:r>
          <a:endParaRPr lang="en-US"/>
        </a:p>
      </dgm:t>
    </dgm:pt>
    <dgm:pt modelId="{57F73C9F-D39E-41FE-8466-C16BD274CBE0}" cxnId="{DA481982-BF6D-43A6-9AF0-DFDD7C3C13BD}" type="sibTrans">
      <dgm:prSet/>
      <dgm:spPr/>
      <dgm:t>
        <a:bodyPr/>
        <a:lstStyle/>
        <a:p>
          <a:endParaRPr lang="en-US"/>
        </a:p>
      </dgm:t>
    </dgm:pt>
    <dgm:pt modelId="{CFD2172A-137A-4725-A366-7C994F99E1C7}" cxnId="{8C7FF2B5-DD51-4D9D-82E5-5170A9C2EAEC}" type="parTrans">
      <dgm:prSet/>
      <dgm:spPr/>
      <dgm:t>
        <a:bodyPr/>
        <a:lstStyle/>
        <a:p>
          <a:endParaRPr lang="en-US"/>
        </a:p>
      </dgm:t>
    </dgm:pt>
    <dgm:pt modelId="{E4C900EC-59AC-45C9-8BFA-2D1F7DB43856}">
      <dgm:prSet phldrT="[Text]"/>
      <dgm:spPr/>
      <dgm:t>
        <a:bodyPr/>
        <a:lstStyle/>
        <a:p>
          <a:r>
            <a:rPr lang="en-IN" smtClean="0"/>
            <a:t>Shipping out</a:t>
          </a:r>
          <a:endParaRPr lang="en-US"/>
        </a:p>
      </dgm:t>
    </dgm:pt>
    <dgm:pt modelId="{92E05C06-69AC-430D-A226-D1192FE44B51}" cxnId="{8C7FF2B5-DD51-4D9D-82E5-5170A9C2EAEC}" type="sibTrans">
      <dgm:prSet/>
      <dgm:spPr/>
      <dgm:t>
        <a:bodyPr/>
        <a:lstStyle/>
        <a:p>
          <a:endParaRPr lang="en-US"/>
        </a:p>
      </dgm:t>
    </dgm:pt>
    <dgm:pt modelId="{A5CD95CD-D9A2-4392-A6B1-669D8B9DD41D}" cxnId="{2A9AFFDB-6CA0-4690-AC9A-8C04DBB309A2}" type="parTrans">
      <dgm:prSet/>
      <dgm:spPr/>
      <dgm:t>
        <a:bodyPr/>
        <a:lstStyle/>
        <a:p>
          <a:endParaRPr lang="en-US"/>
        </a:p>
      </dgm:t>
    </dgm:pt>
    <dgm:pt modelId="{527F61EB-2EB1-4C1A-90BB-4A042282307F}">
      <dgm:prSet phldrT="[Text]"/>
      <dgm:spPr/>
      <dgm:t>
        <a:bodyPr/>
        <a:lstStyle/>
        <a:p>
          <a:r>
            <a:rPr lang="en-IN" smtClean="0"/>
            <a:t>Message received from customer as goods received</a:t>
          </a:r>
          <a:endParaRPr lang="en-US"/>
        </a:p>
      </dgm:t>
    </dgm:pt>
    <dgm:pt modelId="{AAA089B2-6561-4D9D-ACA4-7C28E22116E5}" cxnId="{2A9AFFDB-6CA0-4690-AC9A-8C04DBB309A2}" type="sibTrans">
      <dgm:prSet/>
      <dgm:spPr/>
      <dgm:t>
        <a:bodyPr/>
        <a:lstStyle/>
        <a:p>
          <a:endParaRPr lang="en-US"/>
        </a:p>
      </dgm:t>
    </dgm:pt>
    <dgm:pt modelId="{8237D41D-ED85-40DC-85B5-611338161EF2}" type="pres">
      <dgm:prSet presAssocID="{59ACD45A-1C59-4017-8704-C9B543206525}" presName="Name0">
        <dgm:presLayoutVars>
          <dgm:dir/>
          <dgm:resizeHandles/>
        </dgm:presLayoutVars>
      </dgm:prSet>
      <dgm:spPr/>
      <dgm:t>
        <a:bodyPr/>
        <a:lstStyle/>
        <a:p>
          <a:endParaRPr lang="en-US"/>
        </a:p>
      </dgm:t>
    </dgm:pt>
    <dgm:pt modelId="{A6A09060-AE02-4B8B-BF33-645768701FDA}" type="pres">
      <dgm:prSet presAssocID="{94E9B039-9DAF-4FC2-BF75-32BD279C395D}" presName="compNode"/>
      <dgm:spPr/>
      <dgm:t>
        <a:bodyPr/>
        <a:lstStyle/>
        <a:p/>
      </dgm:t>
    </dgm:pt>
    <dgm:pt modelId="{FBBC6268-4DFD-4F11-838E-3DCC2AD36819}" type="pres">
      <dgm:prSet presAssocID="{94E9B039-9DAF-4FC2-BF75-32BD279C395D}" presName="dummyConnPt"/>
      <dgm:spPr/>
      <dgm:t>
        <a:bodyPr/>
        <a:lstStyle/>
        <a:p/>
      </dgm:t>
    </dgm:pt>
    <dgm:pt modelId="{F81FDA51-EC5A-4504-8079-C0AA59F5E855}" type="pres">
      <dgm:prSet presAssocID="{94E9B039-9DAF-4FC2-BF75-32BD279C395D}" presName="node" presStyleLbl="node1" presStyleCnt="6">
        <dgm:presLayoutVars>
          <dgm:bulletEnabled val="1"/>
        </dgm:presLayoutVars>
      </dgm:prSet>
      <dgm:spPr/>
      <dgm:t>
        <a:bodyPr/>
        <a:lstStyle/>
        <a:p>
          <a:endParaRPr lang="en-US"/>
        </a:p>
      </dgm:t>
    </dgm:pt>
    <dgm:pt modelId="{60BA7F06-C5F4-4351-9A47-F14BC5F6F7DA}" type="pres">
      <dgm:prSet presAssocID="{4736F057-67BE-47A5-9ED8-95C2FC1AC458}" presName="sibTrans" presStyleLbl="bgSibTrans2D1" presStyleCnt="5"/>
      <dgm:spPr/>
      <dgm:t>
        <a:bodyPr/>
        <a:lstStyle/>
        <a:p>
          <a:endParaRPr lang="en-US"/>
        </a:p>
      </dgm:t>
    </dgm:pt>
    <dgm:pt modelId="{842DE3BC-CC17-4121-A9F5-5F2A8F671F59}" type="pres">
      <dgm:prSet presAssocID="{337A7CA8-7E18-42FC-B1D8-0B4A2331EC14}" presName="compNode"/>
      <dgm:spPr/>
      <dgm:t>
        <a:bodyPr/>
        <a:lstStyle/>
        <a:p/>
      </dgm:t>
    </dgm:pt>
    <dgm:pt modelId="{71484811-895F-4A81-8EA0-B74C2A2201BE}" type="pres">
      <dgm:prSet presAssocID="{337A7CA8-7E18-42FC-B1D8-0B4A2331EC14}" presName="dummyConnPt"/>
      <dgm:spPr/>
      <dgm:t>
        <a:bodyPr/>
        <a:lstStyle/>
        <a:p/>
      </dgm:t>
    </dgm:pt>
    <dgm:pt modelId="{F360C6D2-D732-46E8-B404-47D3D12DA551}" type="pres">
      <dgm:prSet presAssocID="{337A7CA8-7E18-42FC-B1D8-0B4A2331EC14}" presName="node" presStyleLbl="node1" presStyleIdx="1" presStyleCnt="6">
        <dgm:presLayoutVars>
          <dgm:bulletEnabled val="1"/>
        </dgm:presLayoutVars>
      </dgm:prSet>
      <dgm:spPr/>
      <dgm:t>
        <a:bodyPr/>
        <a:lstStyle/>
        <a:p>
          <a:endParaRPr lang="en-US"/>
        </a:p>
      </dgm:t>
    </dgm:pt>
    <dgm:pt modelId="{52872AD5-F925-4DC0-8C94-F86EB5A5E9A3}" type="pres">
      <dgm:prSet presAssocID="{BD86BF21-C810-4022-A8E5-B453B4A2882F}" presName="sibTrans" presStyleLbl="bgSibTrans2D1" presStyleIdx="1" presStyleCnt="5"/>
      <dgm:spPr/>
      <dgm:t>
        <a:bodyPr/>
        <a:lstStyle/>
        <a:p>
          <a:endParaRPr lang="en-US"/>
        </a:p>
      </dgm:t>
    </dgm:pt>
    <dgm:pt modelId="{6A2B4C26-8516-48B7-BB50-A983338E5B17}" type="pres">
      <dgm:prSet presAssocID="{704E0913-ED05-4F4C-A023-F34306F5B190}" presName="compNode"/>
      <dgm:spPr/>
      <dgm:t>
        <a:bodyPr/>
        <a:lstStyle/>
        <a:p/>
      </dgm:t>
    </dgm:pt>
    <dgm:pt modelId="{DB14F694-1894-4EEB-835B-6654303F844F}" type="pres">
      <dgm:prSet presAssocID="{704E0913-ED05-4F4C-A023-F34306F5B190}" presName="dummyConnPt"/>
      <dgm:spPr/>
      <dgm:t>
        <a:bodyPr/>
        <a:lstStyle/>
        <a:p/>
      </dgm:t>
    </dgm:pt>
    <dgm:pt modelId="{FE73DA2F-C344-457A-8539-CB88B47FFFB6}" type="pres">
      <dgm:prSet presAssocID="{704E0913-ED05-4F4C-A023-F34306F5B190}" presName="node" presStyleLbl="node1" presStyleIdx="2" presStyleCnt="6">
        <dgm:presLayoutVars>
          <dgm:bulletEnabled val="1"/>
        </dgm:presLayoutVars>
      </dgm:prSet>
      <dgm:spPr/>
      <dgm:t>
        <a:bodyPr/>
        <a:lstStyle/>
        <a:p>
          <a:endParaRPr lang="en-US"/>
        </a:p>
      </dgm:t>
    </dgm:pt>
    <dgm:pt modelId="{90099198-86FB-448A-9018-236AA8057CC7}" type="pres">
      <dgm:prSet presAssocID="{14A21759-BF4E-4402-BB51-E02F7E8AEE31}" presName="sibTrans" presStyleLbl="bgSibTrans2D1" presStyleIdx="2" presStyleCnt="5"/>
      <dgm:spPr/>
      <dgm:t>
        <a:bodyPr/>
        <a:lstStyle/>
        <a:p>
          <a:endParaRPr lang="en-US"/>
        </a:p>
      </dgm:t>
    </dgm:pt>
    <dgm:pt modelId="{232D3047-5C76-4D88-83CA-E08715907547}" type="pres">
      <dgm:prSet presAssocID="{783A493E-313D-431C-8806-C36F07F9C215}" presName="compNode"/>
      <dgm:spPr/>
      <dgm:t>
        <a:bodyPr/>
        <a:lstStyle/>
        <a:p/>
      </dgm:t>
    </dgm:pt>
    <dgm:pt modelId="{2C5F61BC-A34E-4F30-8569-AB526CACEA87}" type="pres">
      <dgm:prSet presAssocID="{783A493E-313D-431C-8806-C36F07F9C215}" presName="dummyConnPt"/>
      <dgm:spPr/>
      <dgm:t>
        <a:bodyPr/>
        <a:lstStyle/>
        <a:p/>
      </dgm:t>
    </dgm:pt>
    <dgm:pt modelId="{38CF0341-0927-4F63-965F-BBDD7DCD9064}" type="pres">
      <dgm:prSet presAssocID="{783A493E-313D-431C-8806-C36F07F9C215}" presName="node" presStyleLbl="node1" presStyleIdx="3" presStyleCnt="6">
        <dgm:presLayoutVars>
          <dgm:bulletEnabled val="1"/>
        </dgm:presLayoutVars>
      </dgm:prSet>
      <dgm:spPr/>
      <dgm:t>
        <a:bodyPr/>
        <a:lstStyle/>
        <a:p>
          <a:endParaRPr lang="en-US"/>
        </a:p>
      </dgm:t>
    </dgm:pt>
    <dgm:pt modelId="{66ED8DA7-3EE3-4CE4-A747-9911A4F7BB89}" type="pres">
      <dgm:prSet presAssocID="{57F73C9F-D39E-41FE-8466-C16BD274CBE0}" presName="sibTrans" presStyleLbl="bgSibTrans2D1" presStyleIdx="3" presStyleCnt="5"/>
      <dgm:spPr/>
      <dgm:t>
        <a:bodyPr/>
        <a:lstStyle/>
        <a:p>
          <a:endParaRPr lang="en-US"/>
        </a:p>
      </dgm:t>
    </dgm:pt>
    <dgm:pt modelId="{C4D9432E-DA13-45B1-B93B-F20A4E39B942}" type="pres">
      <dgm:prSet presAssocID="{E4C900EC-59AC-45C9-8BFA-2D1F7DB43856}" presName="compNode"/>
      <dgm:spPr/>
      <dgm:t>
        <a:bodyPr/>
        <a:lstStyle/>
        <a:p/>
      </dgm:t>
    </dgm:pt>
    <dgm:pt modelId="{F090306C-C4AF-4A29-88BF-8CF08C21C8FD}" type="pres">
      <dgm:prSet presAssocID="{E4C900EC-59AC-45C9-8BFA-2D1F7DB43856}" presName="dummyConnPt"/>
      <dgm:spPr/>
      <dgm:t>
        <a:bodyPr/>
        <a:lstStyle/>
        <a:p/>
      </dgm:t>
    </dgm:pt>
    <dgm:pt modelId="{04DF41F9-DC74-40EF-9A7E-6AAF45C6A564}" type="pres">
      <dgm:prSet presAssocID="{E4C900EC-59AC-45C9-8BFA-2D1F7DB43856}" presName="node" presStyleLbl="node1" presStyleIdx="4" presStyleCnt="6">
        <dgm:presLayoutVars>
          <dgm:bulletEnabled val="1"/>
        </dgm:presLayoutVars>
      </dgm:prSet>
      <dgm:spPr/>
      <dgm:t>
        <a:bodyPr/>
        <a:lstStyle/>
        <a:p>
          <a:endParaRPr lang="en-US"/>
        </a:p>
      </dgm:t>
    </dgm:pt>
    <dgm:pt modelId="{83C80A92-93B8-4F7E-B1BE-1BCAC74A9A5D}" type="pres">
      <dgm:prSet presAssocID="{92E05C06-69AC-430D-A226-D1192FE44B51}" presName="sibTrans" presStyleLbl="bgSibTrans2D1" presStyleIdx="4" presStyleCnt="5"/>
      <dgm:spPr/>
      <dgm:t>
        <a:bodyPr/>
        <a:lstStyle/>
        <a:p>
          <a:endParaRPr lang="en-US"/>
        </a:p>
      </dgm:t>
    </dgm:pt>
    <dgm:pt modelId="{274C1DF6-3CE2-4DF1-B56E-06A20FC241C3}" type="pres">
      <dgm:prSet presAssocID="{527F61EB-2EB1-4C1A-90BB-4A042282307F}" presName="compNode"/>
      <dgm:spPr/>
      <dgm:t>
        <a:bodyPr/>
        <a:lstStyle/>
        <a:p/>
      </dgm:t>
    </dgm:pt>
    <dgm:pt modelId="{3DF35D13-F28D-4785-9DCA-7364835B23BF}" type="pres">
      <dgm:prSet presAssocID="{527F61EB-2EB1-4C1A-90BB-4A042282307F}" presName="dummyConnPt"/>
      <dgm:spPr/>
      <dgm:t>
        <a:bodyPr/>
        <a:lstStyle/>
        <a:p/>
      </dgm:t>
    </dgm:pt>
    <dgm:pt modelId="{41C5BC17-3A77-4289-8EE1-1991EC5A5AEF}" type="pres">
      <dgm:prSet presAssocID="{527F61EB-2EB1-4C1A-90BB-4A042282307F}" presName="node" presStyleLbl="node1" presStyleIdx="5" presStyleCnt="6">
        <dgm:presLayoutVars>
          <dgm:bulletEnabled val="1"/>
        </dgm:presLayoutVars>
      </dgm:prSet>
      <dgm:spPr/>
      <dgm:t>
        <a:bodyPr/>
        <a:lstStyle/>
        <a:p>
          <a:endParaRPr lang="en-US"/>
        </a:p>
      </dgm:t>
    </dgm:pt>
  </dgm:ptLst>
  <dgm:cxnLst>
    <dgm:cxn modelId="{E0D450AD-34F1-4C2B-8E1F-C612E3ED4057}" srcId="{59ACD45A-1C59-4017-8704-C9B543206525}" destId="{94E9B039-9DAF-4FC2-BF75-32BD279C395D}" srcOrd="0" destOrd="0" parTransId="{720065AD-0C9C-4026-AC87-9A7C6BDE6D48}" sibTransId="{4736F057-67BE-47A5-9ED8-95C2FC1AC458}"/>
    <dgm:cxn modelId="{4C0EBE73-C9D0-4B87-BE70-99E9103CD51C}" srcId="{59ACD45A-1C59-4017-8704-C9B543206525}" destId="{337A7CA8-7E18-42FC-B1D8-0B4A2331EC14}" srcOrd="1" destOrd="0" parTransId="{EBA83B7C-3426-44F3-91F8-FC04562A41CC}" sibTransId="{BD86BF21-C810-4022-A8E5-B453B4A2882F}"/>
    <dgm:cxn modelId="{E4E7D41E-0E68-4874-8464-7AC471FCEF16}" srcId="{59ACD45A-1C59-4017-8704-C9B543206525}" destId="{704E0913-ED05-4F4C-A023-F34306F5B190}" srcOrd="2" destOrd="0" parTransId="{CE693F95-A81A-4E89-AD7D-432C6281B7B7}" sibTransId="{14A21759-BF4E-4402-BB51-E02F7E8AEE31}"/>
    <dgm:cxn modelId="{DA481982-BF6D-43A6-9AF0-DFDD7C3C13BD}" srcId="{59ACD45A-1C59-4017-8704-C9B543206525}" destId="{783A493E-313D-431C-8806-C36F07F9C215}" srcOrd="3" destOrd="0" parTransId="{4A2F2D45-BF87-4112-830C-9ABA9E45F3D7}" sibTransId="{57F73C9F-D39E-41FE-8466-C16BD274CBE0}"/>
    <dgm:cxn modelId="{8C7FF2B5-DD51-4D9D-82E5-5170A9C2EAEC}" srcId="{59ACD45A-1C59-4017-8704-C9B543206525}" destId="{E4C900EC-59AC-45C9-8BFA-2D1F7DB43856}" srcOrd="4" destOrd="0" parTransId="{CFD2172A-137A-4725-A366-7C994F99E1C7}" sibTransId="{92E05C06-69AC-430D-A226-D1192FE44B51}"/>
    <dgm:cxn modelId="{2A9AFFDB-6CA0-4690-AC9A-8C04DBB309A2}" srcId="{59ACD45A-1C59-4017-8704-C9B543206525}" destId="{527F61EB-2EB1-4C1A-90BB-4A042282307F}" srcOrd="5" destOrd="0" parTransId="{A5CD95CD-D9A2-4392-A6B1-669D8B9DD41D}" sibTransId="{AAA089B2-6561-4D9D-ACA4-7C28E22116E5}"/>
    <dgm:cxn modelId="{38E32938-36D1-45D3-B87A-C2F9BA1C4F62}" type="presOf" srcId="{59ACD45A-1C59-4017-8704-C9B543206525}" destId="{8237D41D-ED85-40DC-85B5-611338161EF2}" srcOrd="0" destOrd="0" presId="urn:microsoft.com/office/officeart/2005/8/layout/bProcess4"/>
    <dgm:cxn modelId="{AE1426B6-92DB-4DAC-8721-0A3BA23B9962}" type="presParOf" srcId="{8237D41D-ED85-40DC-85B5-611338161EF2}" destId="{A6A09060-AE02-4B8B-BF33-645768701FDA}" srcOrd="0" destOrd="0" presId="urn:microsoft.com/office/officeart/2005/8/layout/bProcess4"/>
    <dgm:cxn modelId="{01B13608-D0BA-4A32-B880-DBA820287EA5}" type="presParOf" srcId="{A6A09060-AE02-4B8B-BF33-645768701FDA}" destId="{FBBC6268-4DFD-4F11-838E-3DCC2AD36819}" srcOrd="0" destOrd="0" presId="urn:microsoft.com/office/officeart/2005/8/layout/bProcess4"/>
    <dgm:cxn modelId="{80C3BCDB-B48A-482C-B364-E96CFA18AAAE}" type="presParOf" srcId="{A6A09060-AE02-4B8B-BF33-645768701FDA}" destId="{F81FDA51-EC5A-4504-8079-C0AA59F5E855}" srcOrd="1" destOrd="0" presId="urn:microsoft.com/office/officeart/2005/8/layout/bProcess4"/>
    <dgm:cxn modelId="{45BBAEEF-3C94-495B-86DA-C99ACA4CD135}" type="presOf" srcId="{94E9B039-9DAF-4FC2-BF75-32BD279C395D}" destId="{F81FDA51-EC5A-4504-8079-C0AA59F5E855}" srcOrd="0" destOrd="0" presId="urn:microsoft.com/office/officeart/2005/8/layout/bProcess4"/>
    <dgm:cxn modelId="{D1813098-FE79-4678-A728-AB75638D41F0}" type="presParOf" srcId="{8237D41D-ED85-40DC-85B5-611338161EF2}" destId="{60BA7F06-C5F4-4351-9A47-F14BC5F6F7DA}" srcOrd="1" destOrd="0" presId="urn:microsoft.com/office/officeart/2005/8/layout/bProcess4"/>
    <dgm:cxn modelId="{DCA635E5-5C6F-4834-8C7D-BEF25F59FF67}" type="presOf" srcId="{4736F057-67BE-47A5-9ED8-95C2FC1AC458}" destId="{60BA7F06-C5F4-4351-9A47-F14BC5F6F7DA}" srcOrd="0" destOrd="0" presId="urn:microsoft.com/office/officeart/2005/8/layout/bProcess4"/>
    <dgm:cxn modelId="{4E870235-40E5-424C-8528-38FD187E789C}" type="presParOf" srcId="{8237D41D-ED85-40DC-85B5-611338161EF2}" destId="{842DE3BC-CC17-4121-A9F5-5F2A8F671F59}" srcOrd="2" destOrd="0" presId="urn:microsoft.com/office/officeart/2005/8/layout/bProcess4"/>
    <dgm:cxn modelId="{B2D9DF06-ED23-48F2-96DD-D82DDB81334D}" type="presParOf" srcId="{842DE3BC-CC17-4121-A9F5-5F2A8F671F59}" destId="{71484811-895F-4A81-8EA0-B74C2A2201BE}" srcOrd="0" destOrd="0" presId="urn:microsoft.com/office/officeart/2005/8/layout/bProcess4"/>
    <dgm:cxn modelId="{E228F0F2-7546-440C-B43C-A5835F712439}" type="presParOf" srcId="{842DE3BC-CC17-4121-A9F5-5F2A8F671F59}" destId="{F360C6D2-D732-46E8-B404-47D3D12DA551}" srcOrd="1" destOrd="0" presId="urn:microsoft.com/office/officeart/2005/8/layout/bProcess4"/>
    <dgm:cxn modelId="{12AAD110-0523-424D-91B9-F74ED0EF140D}" type="presOf" srcId="{337A7CA8-7E18-42FC-B1D8-0B4A2331EC14}" destId="{F360C6D2-D732-46E8-B404-47D3D12DA551}" srcOrd="0" destOrd="0" presId="urn:microsoft.com/office/officeart/2005/8/layout/bProcess4"/>
    <dgm:cxn modelId="{5371FE36-90ED-4109-9E5E-A4590ABE7938}" type="presParOf" srcId="{8237D41D-ED85-40DC-85B5-611338161EF2}" destId="{52872AD5-F925-4DC0-8C94-F86EB5A5E9A3}" srcOrd="3" destOrd="0" presId="urn:microsoft.com/office/officeart/2005/8/layout/bProcess4"/>
    <dgm:cxn modelId="{E1220830-CD27-4038-9716-2AE80A42F8F0}" type="presOf" srcId="{BD86BF21-C810-4022-A8E5-B453B4A2882F}" destId="{52872AD5-F925-4DC0-8C94-F86EB5A5E9A3}" srcOrd="0" destOrd="0" presId="urn:microsoft.com/office/officeart/2005/8/layout/bProcess4"/>
    <dgm:cxn modelId="{6EDCF600-D495-49A0-BF02-19BEA16FF4AC}" type="presParOf" srcId="{8237D41D-ED85-40DC-85B5-611338161EF2}" destId="{6A2B4C26-8516-48B7-BB50-A983338E5B17}" srcOrd="4" destOrd="0" presId="urn:microsoft.com/office/officeart/2005/8/layout/bProcess4"/>
    <dgm:cxn modelId="{144AB36B-5A5E-494E-9138-2AF7AF0D70CD}" type="presParOf" srcId="{6A2B4C26-8516-48B7-BB50-A983338E5B17}" destId="{DB14F694-1894-4EEB-835B-6654303F844F}" srcOrd="0" destOrd="0" presId="urn:microsoft.com/office/officeart/2005/8/layout/bProcess4"/>
    <dgm:cxn modelId="{8B56E802-886C-4105-B1E4-C5EBEE87F2B7}" type="presParOf" srcId="{6A2B4C26-8516-48B7-BB50-A983338E5B17}" destId="{FE73DA2F-C344-457A-8539-CB88B47FFFB6}" srcOrd="1" destOrd="0" presId="urn:microsoft.com/office/officeart/2005/8/layout/bProcess4"/>
    <dgm:cxn modelId="{3637EF04-67C1-4A65-84F4-4BF868E69296}" type="presOf" srcId="{704E0913-ED05-4F4C-A023-F34306F5B190}" destId="{FE73DA2F-C344-457A-8539-CB88B47FFFB6}" srcOrd="0" destOrd="0" presId="urn:microsoft.com/office/officeart/2005/8/layout/bProcess4"/>
    <dgm:cxn modelId="{6E3D3D76-5480-4D5E-A71E-4F7100CB1206}" type="presParOf" srcId="{8237D41D-ED85-40DC-85B5-611338161EF2}" destId="{90099198-86FB-448A-9018-236AA8057CC7}" srcOrd="5" destOrd="0" presId="urn:microsoft.com/office/officeart/2005/8/layout/bProcess4"/>
    <dgm:cxn modelId="{9E87D9AD-55FE-4605-ADB3-2433F96A09CB}" type="presOf" srcId="{14A21759-BF4E-4402-BB51-E02F7E8AEE31}" destId="{90099198-86FB-448A-9018-236AA8057CC7}" srcOrd="0" destOrd="0" presId="urn:microsoft.com/office/officeart/2005/8/layout/bProcess4"/>
    <dgm:cxn modelId="{6519E39C-4AE2-48C5-8BC1-15CD93AB1187}" type="presParOf" srcId="{8237D41D-ED85-40DC-85B5-611338161EF2}" destId="{232D3047-5C76-4D88-83CA-E08715907547}" srcOrd="6" destOrd="0" presId="urn:microsoft.com/office/officeart/2005/8/layout/bProcess4"/>
    <dgm:cxn modelId="{C7632002-ABA6-4F43-B5A5-DA35C8650A77}" type="presParOf" srcId="{232D3047-5C76-4D88-83CA-E08715907547}" destId="{2C5F61BC-A34E-4F30-8569-AB526CACEA87}" srcOrd="0" destOrd="0" presId="urn:microsoft.com/office/officeart/2005/8/layout/bProcess4"/>
    <dgm:cxn modelId="{3BF6C4F9-8F5B-4A5C-9258-D8C1540B88E0}" type="presParOf" srcId="{232D3047-5C76-4D88-83CA-E08715907547}" destId="{38CF0341-0927-4F63-965F-BBDD7DCD9064}" srcOrd="1" destOrd="0" presId="urn:microsoft.com/office/officeart/2005/8/layout/bProcess4"/>
    <dgm:cxn modelId="{F5413AA8-7919-4901-AA6F-CE0748D55BEF}" type="presOf" srcId="{783A493E-313D-431C-8806-C36F07F9C215}" destId="{38CF0341-0927-4F63-965F-BBDD7DCD9064}" srcOrd="0" destOrd="0" presId="urn:microsoft.com/office/officeart/2005/8/layout/bProcess4"/>
    <dgm:cxn modelId="{7E6BECCD-F7BC-447A-A278-74E7E757D9B0}" type="presParOf" srcId="{8237D41D-ED85-40DC-85B5-611338161EF2}" destId="{66ED8DA7-3EE3-4CE4-A747-9911A4F7BB89}" srcOrd="7" destOrd="0" presId="urn:microsoft.com/office/officeart/2005/8/layout/bProcess4"/>
    <dgm:cxn modelId="{F77B5274-24E2-40D4-9E43-899DE6D9C159}" type="presOf" srcId="{57F73C9F-D39E-41FE-8466-C16BD274CBE0}" destId="{66ED8DA7-3EE3-4CE4-A747-9911A4F7BB89}" srcOrd="0" destOrd="0" presId="urn:microsoft.com/office/officeart/2005/8/layout/bProcess4"/>
    <dgm:cxn modelId="{97710D7A-1842-4FDC-9E00-C713D91911FC}" type="presParOf" srcId="{8237D41D-ED85-40DC-85B5-611338161EF2}" destId="{C4D9432E-DA13-45B1-B93B-F20A4E39B942}" srcOrd="8" destOrd="0" presId="urn:microsoft.com/office/officeart/2005/8/layout/bProcess4"/>
    <dgm:cxn modelId="{CD1C69A9-89AC-4DDF-859B-DA631D6C794C}" type="presParOf" srcId="{C4D9432E-DA13-45B1-B93B-F20A4E39B942}" destId="{F090306C-C4AF-4A29-88BF-8CF08C21C8FD}" srcOrd="0" destOrd="0" presId="urn:microsoft.com/office/officeart/2005/8/layout/bProcess4"/>
    <dgm:cxn modelId="{4D6F8E52-2339-4611-9B48-E86D9B217259}" type="presParOf" srcId="{C4D9432E-DA13-45B1-B93B-F20A4E39B942}" destId="{04DF41F9-DC74-40EF-9A7E-6AAF45C6A564}" srcOrd="1" destOrd="0" presId="urn:microsoft.com/office/officeart/2005/8/layout/bProcess4"/>
    <dgm:cxn modelId="{0BB09945-0D7C-4634-90B4-E5E6BCA94627}" type="presOf" srcId="{E4C900EC-59AC-45C9-8BFA-2D1F7DB43856}" destId="{04DF41F9-DC74-40EF-9A7E-6AAF45C6A564}" srcOrd="0" destOrd="0" presId="urn:microsoft.com/office/officeart/2005/8/layout/bProcess4"/>
    <dgm:cxn modelId="{A11B485E-59DE-43D8-B3AB-7DFDB242423F}" type="presParOf" srcId="{8237D41D-ED85-40DC-85B5-611338161EF2}" destId="{83C80A92-93B8-4F7E-B1BE-1BCAC74A9A5D}" srcOrd="9" destOrd="0" presId="urn:microsoft.com/office/officeart/2005/8/layout/bProcess4"/>
    <dgm:cxn modelId="{48466D47-3CAE-480B-B981-9B08C1810AE6}" type="presOf" srcId="{92E05C06-69AC-430D-A226-D1192FE44B51}" destId="{83C80A92-93B8-4F7E-B1BE-1BCAC74A9A5D}" srcOrd="0" destOrd="0" presId="urn:microsoft.com/office/officeart/2005/8/layout/bProcess4"/>
    <dgm:cxn modelId="{A4620C88-BEC9-444E-A150-8E73C901E562}" type="presParOf" srcId="{8237D41D-ED85-40DC-85B5-611338161EF2}" destId="{274C1DF6-3CE2-4DF1-B56E-06A20FC241C3}" srcOrd="10" destOrd="0" presId="urn:microsoft.com/office/officeart/2005/8/layout/bProcess4"/>
    <dgm:cxn modelId="{0822DF46-AFAE-4129-AD29-F2C2565A0AB0}" type="presParOf" srcId="{274C1DF6-3CE2-4DF1-B56E-06A20FC241C3}" destId="{3DF35D13-F28D-4785-9DCA-7364835B23BF}" srcOrd="0" destOrd="0" presId="urn:microsoft.com/office/officeart/2005/8/layout/bProcess4"/>
    <dgm:cxn modelId="{C3213533-B382-4E8A-B883-8BE271E6D972}" type="presParOf" srcId="{274C1DF6-3CE2-4DF1-B56E-06A20FC241C3}" destId="{41C5BC17-3A77-4289-8EE1-1991EC5A5AEF}" srcOrd="1" destOrd="0" presId="urn:microsoft.com/office/officeart/2005/8/layout/bProcess4"/>
    <dgm:cxn modelId="{945C5086-F6A3-4838-AE1C-9C4ACC5646BC}" type="presOf" srcId="{527F61EB-2EB1-4C1A-90BB-4A042282307F}" destId="{41C5BC17-3A77-4289-8EE1-1991EC5A5AEF}" srcOrd="0" destOrd="0" presId="urn:microsoft.com/office/officeart/2005/8/layout/b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8AA164-C942-4CDE-992A-36772348B210}" type="doc">
      <dgm:prSet loTypeId="urn:microsoft.com/office/officeart/2005/8/layout/hList7#1" loCatId="list" qsTypeId="urn:microsoft.com/office/officeart/2005/8/quickstyle/simple1" qsCatId="simple" csTypeId="urn:microsoft.com/office/officeart/2005/8/colors/accent1_2" csCatId="accent1" phldr="1"/>
      <dgm:spPr/>
      <dgm:t>
        <a:bodyPr/>
        <a:lstStyle/>
        <a:p/>
      </dgm:t>
    </dgm:pt>
    <dgm:pt modelId="{BF60128B-4DFB-4A93-9CD2-E94ABA4FB8FE}" cxnId="{01B2193C-6E26-4086-8046-24A81636417F}" type="parTrans">
      <dgm:prSet/>
      <dgm:spPr/>
      <dgm:t>
        <a:bodyPr/>
        <a:lstStyle/>
        <a:p>
          <a:endParaRPr lang="en-IN"/>
        </a:p>
      </dgm:t>
    </dgm:pt>
    <dgm:pt modelId="{9FAE8F9F-FBA2-4F5B-BFBF-CEE42CF65362}">
      <dgm:prSet phldrT="[Text]"/>
      <dgm:spPr/>
      <dgm:t>
        <a:bodyPr/>
        <a:lstStyle/>
        <a:p>
          <a:r>
            <a:rPr lang="en-IN"/>
            <a:t>INLET</a:t>
          </a:r>
        </a:p>
      </dgm:t>
    </dgm:pt>
    <dgm:pt modelId="{F92F3693-7772-4F8A-B494-1CD6613A67E6}" cxnId="{01B2193C-6E26-4086-8046-24A81636417F}" type="sibTrans">
      <dgm:prSet/>
      <dgm:spPr/>
      <dgm:t>
        <a:bodyPr/>
        <a:lstStyle/>
        <a:p>
          <a:endParaRPr lang="en-IN"/>
        </a:p>
      </dgm:t>
    </dgm:pt>
    <dgm:pt modelId="{C8A23F3C-3210-45EE-B644-AF9329A9C0E9}" cxnId="{6B2D1544-91BA-4E13-8141-D8FF2A6D878A}" type="parTrans">
      <dgm:prSet/>
      <dgm:spPr/>
      <dgm:t>
        <a:bodyPr/>
        <a:lstStyle/>
        <a:p>
          <a:endParaRPr lang="en-IN"/>
        </a:p>
      </dgm:t>
    </dgm:pt>
    <dgm:pt modelId="{991D5D2F-291B-4A5A-BD93-9A32A2D0C3E7}">
      <dgm:prSet phldrT="[Text]"/>
      <dgm:spPr/>
      <dgm:t>
        <a:bodyPr/>
        <a:lstStyle/>
        <a:p>
          <a:r>
            <a:rPr lang="en-IN"/>
            <a:t>STORAGE</a:t>
          </a:r>
        </a:p>
      </dgm:t>
    </dgm:pt>
    <dgm:pt modelId="{D19C1C53-46E4-4376-AFE7-7C2D6999C452}" cxnId="{6B2D1544-91BA-4E13-8141-D8FF2A6D878A}" type="sibTrans">
      <dgm:prSet/>
      <dgm:spPr/>
      <dgm:t>
        <a:bodyPr/>
        <a:lstStyle/>
        <a:p>
          <a:endParaRPr lang="en-IN"/>
        </a:p>
      </dgm:t>
    </dgm:pt>
    <dgm:pt modelId="{54AF7284-7FF0-4814-A80E-F30D74B11366}" cxnId="{EC6018BE-ED7C-43DB-A983-8B85F403FD39}" type="parTrans">
      <dgm:prSet/>
      <dgm:spPr/>
      <dgm:t>
        <a:bodyPr/>
        <a:lstStyle/>
        <a:p>
          <a:endParaRPr lang="en-IN"/>
        </a:p>
      </dgm:t>
    </dgm:pt>
    <dgm:pt modelId="{D8AD5877-C448-492D-AB4D-0EDBF3BAE19F}">
      <dgm:prSet phldrT="[Text]"/>
      <dgm:spPr/>
      <dgm:t>
        <a:bodyPr/>
        <a:lstStyle/>
        <a:p>
          <a:r>
            <a:rPr lang="en-IN"/>
            <a:t>OUTLET</a:t>
          </a:r>
        </a:p>
      </dgm:t>
    </dgm:pt>
    <dgm:pt modelId="{0BA6FBFB-B69C-44B1-A99B-921B36A69EA3}" cxnId="{EC6018BE-ED7C-43DB-A983-8B85F403FD39}" type="sibTrans">
      <dgm:prSet/>
      <dgm:spPr/>
      <dgm:t>
        <a:bodyPr/>
        <a:lstStyle/>
        <a:p>
          <a:endParaRPr lang="en-IN"/>
        </a:p>
      </dgm:t>
    </dgm:pt>
    <dgm:pt modelId="{7B994E7E-8C9D-408D-9FDC-6BF27017970F}" type="pres">
      <dgm:prSet presAssocID="{948AA164-C942-4CDE-992A-36772348B210}" presName="Name0">
        <dgm:presLayoutVars>
          <dgm:dir/>
          <dgm:resizeHandles val="exact"/>
        </dgm:presLayoutVars>
      </dgm:prSet>
      <dgm:spPr/>
      <dgm:t>
        <a:bodyPr/>
        <a:lstStyle/>
        <a:p/>
      </dgm:t>
    </dgm:pt>
    <dgm:pt modelId="{CFCEB9F6-A94D-42FF-B15F-E573BAFD08B1}" type="pres">
      <dgm:prSet presAssocID="{948AA164-C942-4CDE-992A-36772348B210}" presName="fgShape" presStyleLbl="fgShp" presStyleCnt="1" custScaleX="100146" custLinFactNeighborX="1" custLinFactNeighborY="-5858"/>
      <dgm:spPr/>
      <dgm:t>
        <a:bodyPr/>
        <a:lstStyle/>
        <a:p/>
      </dgm:t>
    </dgm:pt>
    <dgm:pt modelId="{0A2F314A-9488-4385-BE54-F9DB2119DC25}" type="pres">
      <dgm:prSet presAssocID="{948AA164-C942-4CDE-992A-36772348B210}" presName="linComp"/>
      <dgm:spPr/>
      <dgm:t>
        <a:bodyPr/>
        <a:lstStyle/>
        <a:p/>
      </dgm:t>
    </dgm:pt>
    <dgm:pt modelId="{94007A35-BEEC-421D-A837-6C5F97170132}" type="pres">
      <dgm:prSet presAssocID="{9FAE8F9F-FBA2-4F5B-BFBF-CEE42CF65362}" presName="compNode"/>
      <dgm:spPr/>
      <dgm:t>
        <a:bodyPr/>
        <a:lstStyle/>
        <a:p/>
      </dgm:t>
    </dgm:pt>
    <dgm:pt modelId="{69D919B8-B3C0-4D71-A319-86AF3D15E4E7}" type="pres">
      <dgm:prSet presAssocID="{9FAE8F9F-FBA2-4F5B-BFBF-CEE42CF65362}" presName="bkgdShape" presStyleLbl="node1" presStyleCnt="3"/>
      <dgm:spPr/>
      <dgm:t>
        <a:bodyPr/>
        <a:lstStyle/>
        <a:p>
          <a:endParaRPr lang="en-US"/>
        </a:p>
      </dgm:t>
    </dgm:pt>
    <dgm:pt modelId="{E446ED71-4A4A-45EC-879E-8002EB37A1FD}" type="pres">
      <dgm:prSet presAssocID="{9FAE8F9F-FBA2-4F5B-BFBF-CEE42CF65362}" presName="nodeTx" presStyleLbl="node1" presStyleCnt="3">
        <dgm:presLayoutVars>
          <dgm:bulletEnabled val="1"/>
        </dgm:presLayoutVars>
      </dgm:prSet>
      <dgm:spPr/>
      <dgm:t>
        <a:bodyPr/>
        <a:lstStyle/>
        <a:p>
          <a:endParaRPr lang="en-US"/>
        </a:p>
      </dgm:t>
    </dgm:pt>
    <dgm:pt modelId="{156B1754-6CEE-4230-A7D5-A5B4C8F913C1}" type="pres">
      <dgm:prSet presAssocID="{9FAE8F9F-FBA2-4F5B-BFBF-CEE42CF65362}" presName="invisiNode" presStyleLbl="node1" presStyleCnt="3"/>
      <dgm:spPr/>
      <dgm:t>
        <a:bodyPr/>
        <a:lstStyle/>
        <a:p/>
      </dgm:t>
    </dgm:pt>
    <dgm:pt modelId="{950A90D9-0C46-43BA-A17A-AB8AA23734E2}" type="pres">
      <dgm:prSet presAssocID="{9FAE8F9F-FBA2-4F5B-BFBF-CEE42CF65362}" presName="imagNode" presStyleLbl="fgImgPlace1" presStyleCnt="3" custScaleX="102582" custScaleY="102187"/>
      <dgm:spPr>
        <a:blipFill>
          <a:blip xmlns:r="http://schemas.openxmlformats.org/officeDocument/2006/relationships" r:embed="rId1">
            <a:extLst>
              <a:ext uri="{28A0092B-C50C-407E-A947-70E740481C1C}">
                <a14:useLocalDpi xmlns:a14="http://schemas.microsoft.com/office/drawing/2010/main" val="0"/>
              </a:ext>
            </a:extLst>
          </a:blip>
          <a:stretch>
            <a:fillRect l="-25000" r="-25000"/>
          </a:stretch>
        </a:blipFill>
      </dgm:spPr>
      <dgm:t>
        <a:bodyPr/>
        <a:lstStyle/>
        <a:p/>
      </dgm:t>
    </dgm:pt>
    <dgm:pt modelId="{C28CDC07-EDFD-4235-8AE2-25C01A5C59FA}" type="pres">
      <dgm:prSet presAssocID="{F92F3693-7772-4F8A-B494-1CD6613A67E6}" presName="sibTrans" presStyleLbl="sibTrans2D1" presStyleCnt="2"/>
      <dgm:spPr/>
      <dgm:t>
        <a:bodyPr/>
        <a:lstStyle/>
        <a:p>
          <a:endParaRPr lang="en-US"/>
        </a:p>
      </dgm:t>
    </dgm:pt>
    <dgm:pt modelId="{2D338CCA-F0C5-475C-B80A-B5C20EE517E7}" type="pres">
      <dgm:prSet presAssocID="{991D5D2F-291B-4A5A-BD93-9A32A2D0C3E7}" presName="compNode"/>
      <dgm:spPr/>
      <dgm:t>
        <a:bodyPr/>
        <a:lstStyle/>
        <a:p/>
      </dgm:t>
    </dgm:pt>
    <dgm:pt modelId="{F8DD9A8C-9B3D-4A8B-BA51-A856431FD7D2}" type="pres">
      <dgm:prSet presAssocID="{991D5D2F-291B-4A5A-BD93-9A32A2D0C3E7}" presName="bkgdShape" presStyleLbl="node1" presStyleIdx="1" presStyleCnt="3"/>
      <dgm:spPr/>
      <dgm:t>
        <a:bodyPr/>
        <a:lstStyle/>
        <a:p>
          <a:endParaRPr lang="en-US"/>
        </a:p>
      </dgm:t>
    </dgm:pt>
    <dgm:pt modelId="{418D9D0C-19A5-45EF-A2FF-ADDB86EBD475}" type="pres">
      <dgm:prSet presAssocID="{991D5D2F-291B-4A5A-BD93-9A32A2D0C3E7}" presName="nodeTx" presStyleLbl="node1" presStyleIdx="1" presStyleCnt="3">
        <dgm:presLayoutVars>
          <dgm:bulletEnabled val="1"/>
        </dgm:presLayoutVars>
      </dgm:prSet>
      <dgm:spPr/>
      <dgm:t>
        <a:bodyPr/>
        <a:lstStyle/>
        <a:p>
          <a:endParaRPr lang="en-US"/>
        </a:p>
      </dgm:t>
    </dgm:pt>
    <dgm:pt modelId="{7DD0C83E-E2FD-41B4-90C9-8E2B4CFBF080}" type="pres">
      <dgm:prSet presAssocID="{991D5D2F-291B-4A5A-BD93-9A32A2D0C3E7}" presName="invisiNode" presStyleLbl="node1" presStyleIdx="1" presStyleCnt="3"/>
      <dgm:spPr/>
      <dgm:t>
        <a:bodyPr/>
        <a:lstStyle/>
        <a:p/>
      </dgm:t>
    </dgm:pt>
    <dgm:pt modelId="{00BB972E-92AB-48BB-8470-B65842C143D4}" type="pres">
      <dgm:prSet presAssocID="{991D5D2F-291B-4A5A-BD93-9A32A2D0C3E7}"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tretch>
            <a:fillRect l="-25000" r="-25000"/>
          </a:stretch>
        </a:blipFill>
      </dgm:spPr>
      <dgm:t>
        <a:bodyPr/>
        <a:lstStyle/>
        <a:p/>
      </dgm:t>
    </dgm:pt>
    <dgm:pt modelId="{8BCE2A08-D113-401F-A016-CABE219392DB}" type="pres">
      <dgm:prSet presAssocID="{D19C1C53-46E4-4376-AFE7-7C2D6999C452}" presName="sibTrans" presStyleLbl="sibTrans2D1" presStyleIdx="1" presStyleCnt="2"/>
      <dgm:spPr/>
      <dgm:t>
        <a:bodyPr/>
        <a:lstStyle/>
        <a:p>
          <a:endParaRPr lang="en-US"/>
        </a:p>
      </dgm:t>
    </dgm:pt>
    <dgm:pt modelId="{470797D3-1E81-42BC-B340-E39F612D7E56}" type="pres">
      <dgm:prSet presAssocID="{D8AD5877-C448-492D-AB4D-0EDBF3BAE19F}" presName="compNode"/>
      <dgm:spPr/>
      <dgm:t>
        <a:bodyPr/>
        <a:lstStyle/>
        <a:p/>
      </dgm:t>
    </dgm:pt>
    <dgm:pt modelId="{36C76C28-2661-410E-8E7B-F31134EF87AF}" type="pres">
      <dgm:prSet presAssocID="{D8AD5877-C448-492D-AB4D-0EDBF3BAE19F}" presName="bkgdShape" presStyleLbl="node1" presStyleIdx="2" presStyleCnt="3"/>
      <dgm:spPr/>
      <dgm:t>
        <a:bodyPr/>
        <a:lstStyle/>
        <a:p>
          <a:endParaRPr lang="en-US"/>
        </a:p>
      </dgm:t>
    </dgm:pt>
    <dgm:pt modelId="{29AF6770-BF10-4AF2-A78D-BA6EDD6CF652}" type="pres">
      <dgm:prSet presAssocID="{D8AD5877-C448-492D-AB4D-0EDBF3BAE19F}" presName="nodeTx" presStyleLbl="node1" presStyleIdx="2" presStyleCnt="3">
        <dgm:presLayoutVars>
          <dgm:bulletEnabled val="1"/>
        </dgm:presLayoutVars>
      </dgm:prSet>
      <dgm:spPr/>
      <dgm:t>
        <a:bodyPr/>
        <a:lstStyle/>
        <a:p>
          <a:endParaRPr lang="en-US"/>
        </a:p>
      </dgm:t>
    </dgm:pt>
    <dgm:pt modelId="{CB1E879B-8960-4A6D-B074-BF6EF02B03F8}" type="pres">
      <dgm:prSet presAssocID="{D8AD5877-C448-492D-AB4D-0EDBF3BAE19F}" presName="invisiNode" presStyleLbl="node1" presStyleIdx="2" presStyleCnt="3"/>
      <dgm:spPr/>
      <dgm:t>
        <a:bodyPr/>
        <a:lstStyle/>
        <a:p/>
      </dgm:t>
    </dgm:pt>
    <dgm:pt modelId="{6A4EAA02-859A-4B54-86A1-DAC7FB42447E}" type="pres">
      <dgm:prSet presAssocID="{D8AD5877-C448-492D-AB4D-0EDBF3BAE19F}"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tretch>
            <a:fillRect l="-25000" r="-25000"/>
          </a:stretch>
        </a:blipFill>
      </dgm:spPr>
      <dgm:t>
        <a:bodyPr/>
        <a:lstStyle/>
        <a:p/>
      </dgm:t>
    </dgm:pt>
  </dgm:ptLst>
  <dgm:cxnLst>
    <dgm:cxn modelId="{01B2193C-6E26-4086-8046-24A81636417F}" srcId="{948AA164-C942-4CDE-992A-36772348B210}" destId="{9FAE8F9F-FBA2-4F5B-BFBF-CEE42CF65362}" srcOrd="0" destOrd="0" parTransId="{BF60128B-4DFB-4A93-9CD2-E94ABA4FB8FE}" sibTransId="{F92F3693-7772-4F8A-B494-1CD6613A67E6}"/>
    <dgm:cxn modelId="{6B2D1544-91BA-4E13-8141-D8FF2A6D878A}" srcId="{948AA164-C942-4CDE-992A-36772348B210}" destId="{991D5D2F-291B-4A5A-BD93-9A32A2D0C3E7}" srcOrd="1" destOrd="0" parTransId="{C8A23F3C-3210-45EE-B644-AF9329A9C0E9}" sibTransId="{D19C1C53-46E4-4376-AFE7-7C2D6999C452}"/>
    <dgm:cxn modelId="{EC6018BE-ED7C-43DB-A983-8B85F403FD39}" srcId="{948AA164-C942-4CDE-992A-36772348B210}" destId="{D8AD5877-C448-492D-AB4D-0EDBF3BAE19F}" srcOrd="2" destOrd="0" parTransId="{54AF7284-7FF0-4814-A80E-F30D74B11366}" sibTransId="{0BA6FBFB-B69C-44B1-A99B-921B36A69EA3}"/>
    <dgm:cxn modelId="{238554A4-0696-42F1-98B2-5B4ABBC1BC9D}" type="presOf" srcId="{948AA164-C942-4CDE-992A-36772348B210}" destId="{7B994E7E-8C9D-408D-9FDC-6BF27017970F}" srcOrd="0" destOrd="0" presId="urn:microsoft.com/office/officeart/2005/8/layout/hList7#1"/>
    <dgm:cxn modelId="{E7A050E1-29BD-4E42-B224-9071FA037B6B}" type="presParOf" srcId="{7B994E7E-8C9D-408D-9FDC-6BF27017970F}" destId="{CFCEB9F6-A94D-42FF-B15F-E573BAFD08B1}" srcOrd="0" destOrd="0" presId="urn:microsoft.com/office/officeart/2005/8/layout/hList7#1"/>
    <dgm:cxn modelId="{72C52D93-4E02-4C62-B3D5-E2EF353A08C8}" type="presParOf" srcId="{7B994E7E-8C9D-408D-9FDC-6BF27017970F}" destId="{0A2F314A-9488-4385-BE54-F9DB2119DC25}" srcOrd="1" destOrd="0" presId="urn:microsoft.com/office/officeart/2005/8/layout/hList7#1"/>
    <dgm:cxn modelId="{30AB92F1-54B7-46A4-8C0E-EFF00C4A2AFE}" type="presParOf" srcId="{0A2F314A-9488-4385-BE54-F9DB2119DC25}" destId="{94007A35-BEEC-421D-A837-6C5F97170132}" srcOrd="0" destOrd="0" presId="urn:microsoft.com/office/officeart/2005/8/layout/hList7#1"/>
    <dgm:cxn modelId="{91A4A2B8-02A3-4A9D-AF90-50989B502226}" type="presParOf" srcId="{94007A35-BEEC-421D-A837-6C5F97170132}" destId="{69D919B8-B3C0-4D71-A319-86AF3D15E4E7}" srcOrd="0" destOrd="0" presId="urn:microsoft.com/office/officeart/2005/8/layout/hList7#1"/>
    <dgm:cxn modelId="{E64B9458-66CC-4106-8603-D9B5713F8650}" type="presOf" srcId="{9FAE8F9F-FBA2-4F5B-BFBF-CEE42CF65362}" destId="{69D919B8-B3C0-4D71-A319-86AF3D15E4E7}" srcOrd="0" destOrd="0" presId="urn:microsoft.com/office/officeart/2005/8/layout/hList7#1"/>
    <dgm:cxn modelId="{29982E09-FC11-45D9-9C56-490E936D892C}" type="presParOf" srcId="{94007A35-BEEC-421D-A837-6C5F97170132}" destId="{E446ED71-4A4A-45EC-879E-8002EB37A1FD}" srcOrd="1" destOrd="0" presId="urn:microsoft.com/office/officeart/2005/8/layout/hList7#1"/>
    <dgm:cxn modelId="{DF33F7BC-F035-42DB-885B-D79429739C83}" type="presOf" srcId="{9FAE8F9F-FBA2-4F5B-BFBF-CEE42CF65362}" destId="{E446ED71-4A4A-45EC-879E-8002EB37A1FD}" srcOrd="1" destOrd="0" presId="urn:microsoft.com/office/officeart/2005/8/layout/hList7#1"/>
    <dgm:cxn modelId="{66A5D9A8-BD10-42C9-995D-BAD60D731DD1}" type="presParOf" srcId="{94007A35-BEEC-421D-A837-6C5F97170132}" destId="{156B1754-6CEE-4230-A7D5-A5B4C8F913C1}" srcOrd="2" destOrd="0" presId="urn:microsoft.com/office/officeart/2005/8/layout/hList7#1"/>
    <dgm:cxn modelId="{9FFCF57D-C9FC-46F0-AC1E-D3B16BE1C3E7}" type="presParOf" srcId="{94007A35-BEEC-421D-A837-6C5F97170132}" destId="{950A90D9-0C46-43BA-A17A-AB8AA23734E2}" srcOrd="3" destOrd="0" presId="urn:microsoft.com/office/officeart/2005/8/layout/hList7#1"/>
    <dgm:cxn modelId="{40865E3C-737C-4330-8C90-01A1E54F4DB8}" type="presParOf" srcId="{0A2F314A-9488-4385-BE54-F9DB2119DC25}" destId="{C28CDC07-EDFD-4235-8AE2-25C01A5C59FA}" srcOrd="1" destOrd="0" presId="urn:microsoft.com/office/officeart/2005/8/layout/hList7#1"/>
    <dgm:cxn modelId="{EC6E6BE5-398E-4514-8EF2-DEC4E302B41F}" type="presOf" srcId="{F92F3693-7772-4F8A-B494-1CD6613A67E6}" destId="{C28CDC07-EDFD-4235-8AE2-25C01A5C59FA}" srcOrd="0" destOrd="0" presId="urn:microsoft.com/office/officeart/2005/8/layout/hList7#1"/>
    <dgm:cxn modelId="{CD345452-8A5E-421E-9228-F0A56650DE20}" type="presParOf" srcId="{0A2F314A-9488-4385-BE54-F9DB2119DC25}" destId="{2D338CCA-F0C5-475C-B80A-B5C20EE517E7}" srcOrd="2" destOrd="0" presId="urn:microsoft.com/office/officeart/2005/8/layout/hList7#1"/>
    <dgm:cxn modelId="{76D2F544-8A77-4D2D-96A3-3288D2283B81}" type="presParOf" srcId="{2D338CCA-F0C5-475C-B80A-B5C20EE517E7}" destId="{F8DD9A8C-9B3D-4A8B-BA51-A856431FD7D2}" srcOrd="0" destOrd="0" presId="urn:microsoft.com/office/officeart/2005/8/layout/hList7#1"/>
    <dgm:cxn modelId="{83C9B634-D0E9-476E-8A09-9B8E24C390C9}" type="presOf" srcId="{991D5D2F-291B-4A5A-BD93-9A32A2D0C3E7}" destId="{F8DD9A8C-9B3D-4A8B-BA51-A856431FD7D2}" srcOrd="0" destOrd="0" presId="urn:microsoft.com/office/officeart/2005/8/layout/hList7#1"/>
    <dgm:cxn modelId="{8898E22B-C251-4F2D-97A9-3DB30412C21A}" type="presParOf" srcId="{2D338CCA-F0C5-475C-B80A-B5C20EE517E7}" destId="{418D9D0C-19A5-45EF-A2FF-ADDB86EBD475}" srcOrd="1" destOrd="0" presId="urn:microsoft.com/office/officeart/2005/8/layout/hList7#1"/>
    <dgm:cxn modelId="{1006D08B-F4AE-4D14-8D9C-5DF20EE6673B}" type="presOf" srcId="{991D5D2F-291B-4A5A-BD93-9A32A2D0C3E7}" destId="{418D9D0C-19A5-45EF-A2FF-ADDB86EBD475}" srcOrd="1" destOrd="0" presId="urn:microsoft.com/office/officeart/2005/8/layout/hList7#1"/>
    <dgm:cxn modelId="{C3F592DF-EBD4-4051-BED0-A03C36F7A169}" type="presParOf" srcId="{2D338CCA-F0C5-475C-B80A-B5C20EE517E7}" destId="{7DD0C83E-E2FD-41B4-90C9-8E2B4CFBF080}" srcOrd="2" destOrd="0" presId="urn:microsoft.com/office/officeart/2005/8/layout/hList7#1"/>
    <dgm:cxn modelId="{C9760315-EA5E-4618-97E4-97A59D693A2E}" type="presParOf" srcId="{2D338CCA-F0C5-475C-B80A-B5C20EE517E7}" destId="{00BB972E-92AB-48BB-8470-B65842C143D4}" srcOrd="3" destOrd="0" presId="urn:microsoft.com/office/officeart/2005/8/layout/hList7#1"/>
    <dgm:cxn modelId="{4FB914CC-C055-4397-B526-9D95CF6B0635}" type="presParOf" srcId="{0A2F314A-9488-4385-BE54-F9DB2119DC25}" destId="{8BCE2A08-D113-401F-A016-CABE219392DB}" srcOrd="3" destOrd="0" presId="urn:microsoft.com/office/officeart/2005/8/layout/hList7#1"/>
    <dgm:cxn modelId="{86C2F9A5-5D33-4BD3-8FA9-4DF58977C859}" type="presOf" srcId="{D19C1C53-46E4-4376-AFE7-7C2D6999C452}" destId="{8BCE2A08-D113-401F-A016-CABE219392DB}" srcOrd="0" destOrd="0" presId="urn:microsoft.com/office/officeart/2005/8/layout/hList7#1"/>
    <dgm:cxn modelId="{259AC615-C391-4B57-94E3-A0508D38EA47}" type="presParOf" srcId="{0A2F314A-9488-4385-BE54-F9DB2119DC25}" destId="{470797D3-1E81-42BC-B340-E39F612D7E56}" srcOrd="4" destOrd="0" presId="urn:microsoft.com/office/officeart/2005/8/layout/hList7#1"/>
    <dgm:cxn modelId="{F3BAAA05-06B1-4B86-9C16-E98F2E6D4A73}" type="presParOf" srcId="{470797D3-1E81-42BC-B340-E39F612D7E56}" destId="{36C76C28-2661-410E-8E7B-F31134EF87AF}" srcOrd="0" destOrd="0" presId="urn:microsoft.com/office/officeart/2005/8/layout/hList7#1"/>
    <dgm:cxn modelId="{089639C3-8293-4371-8D3F-7570AA62E791}" type="presOf" srcId="{D8AD5877-C448-492D-AB4D-0EDBF3BAE19F}" destId="{36C76C28-2661-410E-8E7B-F31134EF87AF}" srcOrd="0" destOrd="0" presId="urn:microsoft.com/office/officeart/2005/8/layout/hList7#1"/>
    <dgm:cxn modelId="{DCEF2A59-D310-403B-9F9E-50DE30CD18A9}" type="presParOf" srcId="{470797D3-1E81-42BC-B340-E39F612D7E56}" destId="{29AF6770-BF10-4AF2-A78D-BA6EDD6CF652}" srcOrd="1" destOrd="0" presId="urn:microsoft.com/office/officeart/2005/8/layout/hList7#1"/>
    <dgm:cxn modelId="{82526C6B-DA40-46BD-8BDD-5EDED8E47A16}" type="presOf" srcId="{D8AD5877-C448-492D-AB4D-0EDBF3BAE19F}" destId="{29AF6770-BF10-4AF2-A78D-BA6EDD6CF652}" srcOrd="1" destOrd="0" presId="urn:microsoft.com/office/officeart/2005/8/layout/hList7#1"/>
    <dgm:cxn modelId="{6E9656F0-0975-49D2-99A6-B4C191B4C033}" type="presParOf" srcId="{470797D3-1E81-42BC-B340-E39F612D7E56}" destId="{CB1E879B-8960-4A6D-B074-BF6EF02B03F8}" srcOrd="2" destOrd="0" presId="urn:microsoft.com/office/officeart/2005/8/layout/hList7#1"/>
    <dgm:cxn modelId="{CCCE710A-96D6-4098-9B32-DA1BD42DBCB7}" type="presParOf" srcId="{470797D3-1E81-42BC-B340-E39F612D7E56}" destId="{6A4EAA02-859A-4B54-86A1-DAC7FB42447E}" srcOrd="3" destOrd="0" presId="urn:microsoft.com/office/officeart/2005/8/layout/hList7#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45A95E-9ADC-462C-9FA4-630C1371E6E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3DD6AABB-B681-492B-8FEE-692A86E16FA3}" cxnId="{E9071696-E155-43D4-B6FD-2DE1088DCB57}" type="parTrans">
      <dgm:prSet/>
      <dgm:spPr/>
      <dgm:t>
        <a:bodyPr/>
        <a:lstStyle/>
        <a:p>
          <a:endParaRPr lang="en-US"/>
        </a:p>
      </dgm:t>
    </dgm:pt>
    <dgm:pt modelId="{D1B6F1A0-28E0-46F4-90A2-B581EE2886F5}">
      <dgm:prSet phldrT="[Text]"/>
      <dgm:spPr/>
      <dgm:t>
        <a:bodyPr/>
        <a:lstStyle/>
        <a:p>
          <a:r>
            <a:rPr lang="en-IN" smtClean="0"/>
            <a:t>Order received</a:t>
          </a:r>
          <a:endParaRPr lang="en-US"/>
        </a:p>
      </dgm:t>
    </dgm:pt>
    <dgm:pt modelId="{4F0B4F1C-25CB-4763-9C9E-28E8AF5D491A}" cxnId="{E9071696-E155-43D4-B6FD-2DE1088DCB57}" type="sibTrans">
      <dgm:prSet/>
      <dgm:spPr/>
      <dgm:t>
        <a:bodyPr/>
        <a:lstStyle/>
        <a:p>
          <a:endParaRPr lang="en-US"/>
        </a:p>
      </dgm:t>
    </dgm:pt>
    <dgm:pt modelId="{79DF7E29-4158-487E-99E1-912089E3BC27}" cxnId="{CBDAC5EB-0060-453E-B30B-10D1939FDE44}" type="parTrans">
      <dgm:prSet/>
      <dgm:spPr/>
      <dgm:t>
        <a:bodyPr/>
        <a:lstStyle/>
        <a:p>
          <a:endParaRPr lang="en-US"/>
        </a:p>
      </dgm:t>
    </dgm:pt>
    <dgm:pt modelId="{BF2C8783-263C-416C-879E-84CDD88B9987}">
      <dgm:prSet phldrT="[Text]"/>
      <dgm:spPr/>
      <dgm:t>
        <a:bodyPr/>
        <a:lstStyle/>
        <a:p>
          <a:r>
            <a:rPr lang="en-IN" smtClean="0"/>
            <a:t>Confirmation of order</a:t>
          </a:r>
          <a:endParaRPr lang="en-US"/>
        </a:p>
      </dgm:t>
    </dgm:pt>
    <dgm:pt modelId="{72931279-7E3A-4BDF-BE43-6EFEB76534D9}" cxnId="{CBDAC5EB-0060-453E-B30B-10D1939FDE44}" type="sibTrans">
      <dgm:prSet/>
      <dgm:spPr/>
      <dgm:t>
        <a:bodyPr/>
        <a:lstStyle/>
        <a:p>
          <a:endParaRPr lang="en-US"/>
        </a:p>
      </dgm:t>
    </dgm:pt>
    <dgm:pt modelId="{1CAD0AAA-1B29-4BE2-AA4D-B4468C1CAC0D}" cxnId="{D6FE54D3-4ECA-4677-B177-AAE19150AB4D}" type="parTrans">
      <dgm:prSet/>
      <dgm:spPr/>
      <dgm:t>
        <a:bodyPr/>
        <a:lstStyle/>
        <a:p>
          <a:endParaRPr lang="en-US"/>
        </a:p>
      </dgm:t>
    </dgm:pt>
    <dgm:pt modelId="{D8FBD939-E5FD-405D-B1EB-81CA1D26B300}">
      <dgm:prSet phldrT="[Text]">
        <dgm:style>
          <a:lnRef idx="1">
            <a:schemeClr val="accent2"/>
          </a:lnRef>
          <a:fillRef idx="2">
            <a:schemeClr val="accent2"/>
          </a:fillRef>
          <a:effectRef idx="1">
            <a:schemeClr val="accent2"/>
          </a:effectRef>
          <a:fontRef idx="minor">
            <a:schemeClr val="dk1"/>
          </a:fontRef>
        </dgm:style>
      </dgm:prSet>
      <dgm:spPr/>
      <dgm:t>
        <a:bodyPr/>
        <a:lstStyle/>
        <a:p>
          <a:r>
            <a:rPr lang="en-IN" smtClean="0"/>
            <a:t>Place will be arranged for new goods in the warehouse</a:t>
          </a:r>
          <a:endParaRPr lang="en-US"/>
        </a:p>
      </dgm:t>
    </dgm:pt>
    <dgm:pt modelId="{2BE53616-5E25-4F4B-8038-AE1426F55197}" cxnId="{D6FE54D3-4ECA-4677-B177-AAE19150AB4D}" type="sibTrans">
      <dgm:prSet/>
      <dgm:spPr/>
      <dgm:t>
        <a:bodyPr/>
        <a:lstStyle/>
        <a:p>
          <a:endParaRPr lang="en-US"/>
        </a:p>
      </dgm:t>
    </dgm:pt>
    <dgm:pt modelId="{6F16440C-13E3-4EB9-B402-0CCB77E0A664}" cxnId="{B1486A9A-7276-40B2-B1B2-8B824DA14DB6}" type="parTrans">
      <dgm:prSet/>
      <dgm:spPr/>
      <dgm:t>
        <a:bodyPr/>
        <a:lstStyle/>
        <a:p>
          <a:endParaRPr lang="en-US"/>
        </a:p>
      </dgm:t>
    </dgm:pt>
    <dgm:pt modelId="{93965514-58E6-4240-9067-738815FBB37F}">
      <dgm:prSet phldrT="[Text]"/>
      <dgm:spPr/>
      <dgm:t>
        <a:bodyPr/>
        <a:lstStyle/>
        <a:p>
          <a:r>
            <a:rPr lang="en-IN" smtClean="0"/>
            <a:t>Goods will be weighed and arranged</a:t>
          </a:r>
          <a:endParaRPr lang="en-US"/>
        </a:p>
      </dgm:t>
    </dgm:pt>
    <dgm:pt modelId="{67216578-43FE-4446-8773-F017A59B1C6C}" cxnId="{B1486A9A-7276-40B2-B1B2-8B824DA14DB6}" type="sibTrans">
      <dgm:prSet/>
      <dgm:spPr/>
      <dgm:t>
        <a:bodyPr/>
        <a:lstStyle/>
        <a:p>
          <a:endParaRPr lang="en-US"/>
        </a:p>
      </dgm:t>
    </dgm:pt>
    <dgm:pt modelId="{E90132E9-5BBB-4751-810C-001418B26D68}" cxnId="{0D699BBE-62FD-4F04-90A3-391EE2EC5B42}" type="parTrans">
      <dgm:prSet/>
      <dgm:spPr/>
      <dgm:t>
        <a:bodyPr/>
        <a:lstStyle/>
        <a:p>
          <a:endParaRPr lang="en-US"/>
        </a:p>
      </dgm:t>
    </dgm:pt>
    <dgm:pt modelId="{57BD2A7B-7389-4EE8-AABC-39EFBD146756}">
      <dgm:prSet phldrT="[Text]"/>
      <dgm:spPr/>
      <dgm:t>
        <a:bodyPr/>
        <a:lstStyle/>
        <a:p>
          <a:r>
            <a:rPr lang="en-IN" smtClean="0"/>
            <a:t>Message to the admin as goods stored.</a:t>
          </a:r>
          <a:endParaRPr lang="en-US"/>
        </a:p>
      </dgm:t>
    </dgm:pt>
    <dgm:pt modelId="{DFD9E94D-2E60-47F2-8A96-2F41F5B3A801}" cxnId="{0D699BBE-62FD-4F04-90A3-391EE2EC5B42}" type="sibTrans">
      <dgm:prSet/>
      <dgm:spPr/>
      <dgm:t>
        <a:bodyPr/>
        <a:lstStyle/>
        <a:p>
          <a:endParaRPr lang="en-US"/>
        </a:p>
      </dgm:t>
    </dgm:pt>
    <dgm:pt modelId="{FF056691-C559-4FA8-9657-306D1D1F8C1C}" cxnId="{9B52B06A-54A0-4638-9866-93A391F4DDAE}" type="parTrans">
      <dgm:prSet/>
      <dgm:spPr/>
      <dgm:t>
        <a:bodyPr/>
        <a:lstStyle/>
        <a:p>
          <a:endParaRPr lang="en-US"/>
        </a:p>
      </dgm:t>
    </dgm:pt>
    <dgm:pt modelId="{1B1EB8D4-833F-4503-BC15-9DAC86D7C7DE}">
      <dgm:prSet phldrT="[Text]"/>
      <dgm:spPr/>
      <dgm:t>
        <a:bodyPr/>
        <a:lstStyle/>
        <a:p>
          <a:r>
            <a:rPr lang="en-IN" smtClean="0"/>
            <a:t>Updated goods in the website.</a:t>
          </a:r>
          <a:endParaRPr lang="en-US"/>
        </a:p>
      </dgm:t>
    </dgm:pt>
    <dgm:pt modelId="{9C831929-0E9A-4E51-A2C3-D56E9484F4CA}" cxnId="{9B52B06A-54A0-4638-9866-93A391F4DDAE}" type="sibTrans">
      <dgm:prSet/>
      <dgm:spPr/>
      <dgm:t>
        <a:bodyPr/>
        <a:lstStyle/>
        <a:p>
          <a:endParaRPr lang="en-US"/>
        </a:p>
      </dgm:t>
    </dgm:pt>
    <dgm:pt modelId="{F872643D-26E0-45F0-954B-82A4D704B090}" type="pres">
      <dgm:prSet presAssocID="{C245A95E-9ADC-462C-9FA4-630C1371E6E3}" presName="Name0">
        <dgm:presLayoutVars>
          <dgm:dir/>
          <dgm:resizeHandles/>
        </dgm:presLayoutVars>
      </dgm:prSet>
      <dgm:spPr/>
      <dgm:t>
        <a:bodyPr/>
        <a:lstStyle/>
        <a:p>
          <a:endParaRPr lang="en-US"/>
        </a:p>
      </dgm:t>
    </dgm:pt>
    <dgm:pt modelId="{5C6C98BD-32F7-45FE-A4BD-942DC437B3BA}" type="pres">
      <dgm:prSet presAssocID="{D1B6F1A0-28E0-46F4-90A2-B581EE2886F5}" presName="compNode"/>
      <dgm:spPr/>
      <dgm:t>
        <a:bodyPr/>
        <a:lstStyle/>
        <a:p/>
      </dgm:t>
    </dgm:pt>
    <dgm:pt modelId="{0E504380-E679-4F82-96C7-A591D59C8B4E}" type="pres">
      <dgm:prSet presAssocID="{D1B6F1A0-28E0-46F4-90A2-B581EE2886F5}" presName="dummyConnPt"/>
      <dgm:spPr/>
      <dgm:t>
        <a:bodyPr/>
        <a:lstStyle/>
        <a:p/>
      </dgm:t>
    </dgm:pt>
    <dgm:pt modelId="{CD01721D-8362-4B39-9413-08B1D5BB37D5}" type="pres">
      <dgm:prSet presAssocID="{D1B6F1A0-28E0-46F4-90A2-B581EE2886F5}" presName="node" presStyleLbl="node1" presStyleCnt="6">
        <dgm:presLayoutVars>
          <dgm:bulletEnabled val="1"/>
        </dgm:presLayoutVars>
      </dgm:prSet>
      <dgm:spPr/>
      <dgm:t>
        <a:bodyPr/>
        <a:lstStyle/>
        <a:p>
          <a:endParaRPr lang="en-US"/>
        </a:p>
      </dgm:t>
    </dgm:pt>
    <dgm:pt modelId="{724713F1-7A40-47C2-9CF7-D72DE161EF4E}" type="pres">
      <dgm:prSet presAssocID="{4F0B4F1C-25CB-4763-9C9E-28E8AF5D491A}" presName="sibTrans" presStyleLbl="bgSibTrans2D1" presStyleCnt="5"/>
      <dgm:spPr/>
      <dgm:t>
        <a:bodyPr/>
        <a:lstStyle/>
        <a:p>
          <a:endParaRPr lang="en-US"/>
        </a:p>
      </dgm:t>
    </dgm:pt>
    <dgm:pt modelId="{B4BA5B6A-69EE-4E0C-9071-035B32141580}" type="pres">
      <dgm:prSet presAssocID="{BF2C8783-263C-416C-879E-84CDD88B9987}" presName="compNode"/>
      <dgm:spPr/>
      <dgm:t>
        <a:bodyPr/>
        <a:lstStyle/>
        <a:p/>
      </dgm:t>
    </dgm:pt>
    <dgm:pt modelId="{D0DCA2F0-A6D7-4911-B1B2-7F9837757767}" type="pres">
      <dgm:prSet presAssocID="{BF2C8783-263C-416C-879E-84CDD88B9987}" presName="dummyConnPt"/>
      <dgm:spPr/>
      <dgm:t>
        <a:bodyPr/>
        <a:lstStyle/>
        <a:p/>
      </dgm:t>
    </dgm:pt>
    <dgm:pt modelId="{D3391892-E61A-451E-BEB1-CC9F91C25529}" type="pres">
      <dgm:prSet presAssocID="{BF2C8783-263C-416C-879E-84CDD88B9987}" presName="node" presStyleLbl="node1" presStyleIdx="1" presStyleCnt="6">
        <dgm:presLayoutVars>
          <dgm:bulletEnabled val="1"/>
        </dgm:presLayoutVars>
      </dgm:prSet>
      <dgm:spPr/>
      <dgm:t>
        <a:bodyPr/>
        <a:lstStyle/>
        <a:p>
          <a:endParaRPr lang="en-US"/>
        </a:p>
      </dgm:t>
    </dgm:pt>
    <dgm:pt modelId="{C082C14A-2ED0-4290-B755-66CDB5BCCC14}" type="pres">
      <dgm:prSet presAssocID="{72931279-7E3A-4BDF-BE43-6EFEB76534D9}" presName="sibTrans" presStyleLbl="bgSibTrans2D1" presStyleIdx="1" presStyleCnt="5"/>
      <dgm:spPr/>
      <dgm:t>
        <a:bodyPr/>
        <a:lstStyle/>
        <a:p>
          <a:endParaRPr lang="en-US"/>
        </a:p>
      </dgm:t>
    </dgm:pt>
    <dgm:pt modelId="{C7D37FC2-417A-4441-B65D-C40E7E8FAE35}" type="pres">
      <dgm:prSet presAssocID="{D8FBD939-E5FD-405D-B1EB-81CA1D26B300}" presName="compNode"/>
      <dgm:spPr/>
      <dgm:t>
        <a:bodyPr/>
        <a:lstStyle/>
        <a:p/>
      </dgm:t>
    </dgm:pt>
    <dgm:pt modelId="{E2DD95EB-6819-4857-9B7D-1D0E46D0753F}" type="pres">
      <dgm:prSet presAssocID="{D8FBD939-E5FD-405D-B1EB-81CA1D26B300}" presName="dummyConnPt"/>
      <dgm:spPr/>
      <dgm:t>
        <a:bodyPr/>
        <a:lstStyle/>
        <a:p/>
      </dgm:t>
    </dgm:pt>
    <dgm:pt modelId="{CDF8C00D-4C6F-41B3-975A-1F66337DD39D}" type="pres">
      <dgm:prSet presAssocID="{D8FBD939-E5FD-405D-B1EB-81CA1D26B300}" presName="node" presStyleLbl="node1" presStyleIdx="2" presStyleCnt="6">
        <dgm:presLayoutVars>
          <dgm:bulletEnabled val="1"/>
        </dgm:presLayoutVars>
      </dgm:prSet>
      <dgm:spPr/>
      <dgm:t>
        <a:bodyPr/>
        <a:lstStyle/>
        <a:p>
          <a:endParaRPr lang="en-US"/>
        </a:p>
      </dgm:t>
    </dgm:pt>
    <dgm:pt modelId="{C1B4CAC1-3083-43AA-AF46-11D3A7B065AD}" type="pres">
      <dgm:prSet presAssocID="{2BE53616-5E25-4F4B-8038-AE1426F55197}" presName="sibTrans" presStyleLbl="bgSibTrans2D1" presStyleIdx="2" presStyleCnt="5"/>
      <dgm:spPr/>
      <dgm:t>
        <a:bodyPr/>
        <a:lstStyle/>
        <a:p>
          <a:endParaRPr lang="en-US"/>
        </a:p>
      </dgm:t>
    </dgm:pt>
    <dgm:pt modelId="{5B1F8AFC-F3F5-4929-97BE-9402F78C8ADA}" type="pres">
      <dgm:prSet presAssocID="{93965514-58E6-4240-9067-738815FBB37F}" presName="compNode"/>
      <dgm:spPr/>
      <dgm:t>
        <a:bodyPr/>
        <a:lstStyle/>
        <a:p/>
      </dgm:t>
    </dgm:pt>
    <dgm:pt modelId="{33942950-194C-4FF1-9C6A-BC38A6174A33}" type="pres">
      <dgm:prSet presAssocID="{93965514-58E6-4240-9067-738815FBB37F}" presName="dummyConnPt"/>
      <dgm:spPr/>
      <dgm:t>
        <a:bodyPr/>
        <a:lstStyle/>
        <a:p/>
      </dgm:t>
    </dgm:pt>
    <dgm:pt modelId="{702C8AE3-9F12-4BE6-9D45-B6B22D2DB843}" type="pres">
      <dgm:prSet presAssocID="{93965514-58E6-4240-9067-738815FBB37F}" presName="node" presStyleLbl="node1" presStyleIdx="3" presStyleCnt="6">
        <dgm:presLayoutVars>
          <dgm:bulletEnabled val="1"/>
        </dgm:presLayoutVars>
      </dgm:prSet>
      <dgm:spPr/>
      <dgm:t>
        <a:bodyPr/>
        <a:lstStyle/>
        <a:p>
          <a:endParaRPr lang="en-US"/>
        </a:p>
      </dgm:t>
    </dgm:pt>
    <dgm:pt modelId="{E0D7CFE4-2AD4-4169-A684-9DFF0CF47EF7}" type="pres">
      <dgm:prSet presAssocID="{67216578-43FE-4446-8773-F017A59B1C6C}" presName="sibTrans" presStyleLbl="bgSibTrans2D1" presStyleIdx="3" presStyleCnt="5"/>
      <dgm:spPr/>
      <dgm:t>
        <a:bodyPr/>
        <a:lstStyle/>
        <a:p>
          <a:endParaRPr lang="en-US"/>
        </a:p>
      </dgm:t>
    </dgm:pt>
    <dgm:pt modelId="{D3A78945-197A-45B4-8FA5-F5D0AB7D5282}" type="pres">
      <dgm:prSet presAssocID="{57BD2A7B-7389-4EE8-AABC-39EFBD146756}" presName="compNode"/>
      <dgm:spPr/>
      <dgm:t>
        <a:bodyPr/>
        <a:lstStyle/>
        <a:p/>
      </dgm:t>
    </dgm:pt>
    <dgm:pt modelId="{5272F9C6-416A-45D3-AE43-3FDFF1570EB5}" type="pres">
      <dgm:prSet presAssocID="{57BD2A7B-7389-4EE8-AABC-39EFBD146756}" presName="dummyConnPt"/>
      <dgm:spPr/>
      <dgm:t>
        <a:bodyPr/>
        <a:lstStyle/>
        <a:p/>
      </dgm:t>
    </dgm:pt>
    <dgm:pt modelId="{2E4BA542-92E0-4F0E-9592-44D61CBFD52F}" type="pres">
      <dgm:prSet presAssocID="{57BD2A7B-7389-4EE8-AABC-39EFBD146756}" presName="node" presStyleLbl="node1" presStyleIdx="4" presStyleCnt="6">
        <dgm:presLayoutVars>
          <dgm:bulletEnabled val="1"/>
        </dgm:presLayoutVars>
      </dgm:prSet>
      <dgm:spPr/>
      <dgm:t>
        <a:bodyPr/>
        <a:lstStyle/>
        <a:p>
          <a:endParaRPr lang="en-US"/>
        </a:p>
      </dgm:t>
    </dgm:pt>
    <dgm:pt modelId="{FB2051C4-CB5C-4B47-A490-CA9E68D77CA9}" type="pres">
      <dgm:prSet presAssocID="{DFD9E94D-2E60-47F2-8A96-2F41F5B3A801}" presName="sibTrans" presStyleLbl="bgSibTrans2D1" presStyleIdx="4" presStyleCnt="5"/>
      <dgm:spPr/>
      <dgm:t>
        <a:bodyPr/>
        <a:lstStyle/>
        <a:p>
          <a:endParaRPr lang="en-US"/>
        </a:p>
      </dgm:t>
    </dgm:pt>
    <dgm:pt modelId="{39D3A852-4CDB-468D-830E-A6A75ADB3866}" type="pres">
      <dgm:prSet presAssocID="{1B1EB8D4-833F-4503-BC15-9DAC86D7C7DE}" presName="compNode"/>
      <dgm:spPr/>
      <dgm:t>
        <a:bodyPr/>
        <a:lstStyle/>
        <a:p/>
      </dgm:t>
    </dgm:pt>
    <dgm:pt modelId="{E89781ED-C49A-4624-AE49-992556ACD0C7}" type="pres">
      <dgm:prSet presAssocID="{1B1EB8D4-833F-4503-BC15-9DAC86D7C7DE}" presName="dummyConnPt"/>
      <dgm:spPr/>
      <dgm:t>
        <a:bodyPr/>
        <a:lstStyle/>
        <a:p/>
      </dgm:t>
    </dgm:pt>
    <dgm:pt modelId="{13BA9460-99D9-451F-87FF-9E331031E67A}" type="pres">
      <dgm:prSet presAssocID="{1B1EB8D4-833F-4503-BC15-9DAC86D7C7DE}" presName="node" presStyleLbl="node1" presStyleIdx="5" presStyleCnt="6">
        <dgm:presLayoutVars>
          <dgm:bulletEnabled val="1"/>
        </dgm:presLayoutVars>
      </dgm:prSet>
      <dgm:spPr/>
      <dgm:t>
        <a:bodyPr/>
        <a:lstStyle/>
        <a:p>
          <a:endParaRPr lang="en-US"/>
        </a:p>
      </dgm:t>
    </dgm:pt>
  </dgm:ptLst>
  <dgm:cxnLst>
    <dgm:cxn modelId="{E9071696-E155-43D4-B6FD-2DE1088DCB57}" srcId="{C245A95E-9ADC-462C-9FA4-630C1371E6E3}" destId="{D1B6F1A0-28E0-46F4-90A2-B581EE2886F5}" srcOrd="0" destOrd="0" parTransId="{3DD6AABB-B681-492B-8FEE-692A86E16FA3}" sibTransId="{4F0B4F1C-25CB-4763-9C9E-28E8AF5D491A}"/>
    <dgm:cxn modelId="{CBDAC5EB-0060-453E-B30B-10D1939FDE44}" srcId="{C245A95E-9ADC-462C-9FA4-630C1371E6E3}" destId="{BF2C8783-263C-416C-879E-84CDD88B9987}" srcOrd="1" destOrd="0" parTransId="{79DF7E29-4158-487E-99E1-912089E3BC27}" sibTransId="{72931279-7E3A-4BDF-BE43-6EFEB76534D9}"/>
    <dgm:cxn modelId="{D6FE54D3-4ECA-4677-B177-AAE19150AB4D}" srcId="{C245A95E-9ADC-462C-9FA4-630C1371E6E3}" destId="{D8FBD939-E5FD-405D-B1EB-81CA1D26B300}" srcOrd="2" destOrd="0" parTransId="{1CAD0AAA-1B29-4BE2-AA4D-B4468C1CAC0D}" sibTransId="{2BE53616-5E25-4F4B-8038-AE1426F55197}"/>
    <dgm:cxn modelId="{B1486A9A-7276-40B2-B1B2-8B824DA14DB6}" srcId="{C245A95E-9ADC-462C-9FA4-630C1371E6E3}" destId="{93965514-58E6-4240-9067-738815FBB37F}" srcOrd="3" destOrd="0" parTransId="{6F16440C-13E3-4EB9-B402-0CCB77E0A664}" sibTransId="{67216578-43FE-4446-8773-F017A59B1C6C}"/>
    <dgm:cxn modelId="{0D699BBE-62FD-4F04-90A3-391EE2EC5B42}" srcId="{C245A95E-9ADC-462C-9FA4-630C1371E6E3}" destId="{57BD2A7B-7389-4EE8-AABC-39EFBD146756}" srcOrd="4" destOrd="0" parTransId="{E90132E9-5BBB-4751-810C-001418B26D68}" sibTransId="{DFD9E94D-2E60-47F2-8A96-2F41F5B3A801}"/>
    <dgm:cxn modelId="{9B52B06A-54A0-4638-9866-93A391F4DDAE}" srcId="{C245A95E-9ADC-462C-9FA4-630C1371E6E3}" destId="{1B1EB8D4-833F-4503-BC15-9DAC86D7C7DE}" srcOrd="5" destOrd="0" parTransId="{FF056691-C559-4FA8-9657-306D1D1F8C1C}" sibTransId="{9C831929-0E9A-4E51-A2C3-D56E9484F4CA}"/>
    <dgm:cxn modelId="{F29D44F7-B923-4DCE-A0C8-DCADA14335D0}" type="presOf" srcId="{C245A95E-9ADC-462C-9FA4-630C1371E6E3}" destId="{F872643D-26E0-45F0-954B-82A4D704B090}" srcOrd="0" destOrd="0" presId="urn:microsoft.com/office/officeart/2005/8/layout/bProcess4"/>
    <dgm:cxn modelId="{2F586BC6-2A8E-4010-B89D-E40CC6B1A887}" type="presParOf" srcId="{F872643D-26E0-45F0-954B-82A4D704B090}" destId="{5C6C98BD-32F7-45FE-A4BD-942DC437B3BA}" srcOrd="0" destOrd="0" presId="urn:microsoft.com/office/officeart/2005/8/layout/bProcess4"/>
    <dgm:cxn modelId="{1902864F-755F-48F9-AAD2-01CD523B317E}" type="presParOf" srcId="{5C6C98BD-32F7-45FE-A4BD-942DC437B3BA}" destId="{0E504380-E679-4F82-96C7-A591D59C8B4E}" srcOrd="0" destOrd="0" presId="urn:microsoft.com/office/officeart/2005/8/layout/bProcess4"/>
    <dgm:cxn modelId="{21055E5D-8FB2-41DA-A505-AB79F32EC84B}" type="presParOf" srcId="{5C6C98BD-32F7-45FE-A4BD-942DC437B3BA}" destId="{CD01721D-8362-4B39-9413-08B1D5BB37D5}" srcOrd="1" destOrd="0" presId="urn:microsoft.com/office/officeart/2005/8/layout/bProcess4"/>
    <dgm:cxn modelId="{FB71845F-3E30-4734-A289-C6922B38CC8E}" type="presOf" srcId="{D1B6F1A0-28E0-46F4-90A2-B581EE2886F5}" destId="{CD01721D-8362-4B39-9413-08B1D5BB37D5}" srcOrd="0" destOrd="0" presId="urn:microsoft.com/office/officeart/2005/8/layout/bProcess4"/>
    <dgm:cxn modelId="{704FEEC2-D7CD-496B-A8D2-6ABEADAB66DA}" type="presParOf" srcId="{F872643D-26E0-45F0-954B-82A4D704B090}" destId="{724713F1-7A40-47C2-9CF7-D72DE161EF4E}" srcOrd="1" destOrd="0" presId="urn:microsoft.com/office/officeart/2005/8/layout/bProcess4"/>
    <dgm:cxn modelId="{E9A6643E-68D1-4D2A-A35F-ECCB0860ADD2}" type="presOf" srcId="{4F0B4F1C-25CB-4763-9C9E-28E8AF5D491A}" destId="{724713F1-7A40-47C2-9CF7-D72DE161EF4E}" srcOrd="0" destOrd="0" presId="urn:microsoft.com/office/officeart/2005/8/layout/bProcess4"/>
    <dgm:cxn modelId="{E60166D7-1894-4625-A00A-21983D076EC4}" type="presParOf" srcId="{F872643D-26E0-45F0-954B-82A4D704B090}" destId="{B4BA5B6A-69EE-4E0C-9071-035B32141580}" srcOrd="2" destOrd="0" presId="urn:microsoft.com/office/officeart/2005/8/layout/bProcess4"/>
    <dgm:cxn modelId="{580C80D2-81A7-4F03-99C0-E7540713BC36}" type="presParOf" srcId="{B4BA5B6A-69EE-4E0C-9071-035B32141580}" destId="{D0DCA2F0-A6D7-4911-B1B2-7F9837757767}" srcOrd="0" destOrd="0" presId="urn:microsoft.com/office/officeart/2005/8/layout/bProcess4"/>
    <dgm:cxn modelId="{AC35FFDC-88A9-4D1B-BB3C-84A9AEFE1A4E}" type="presParOf" srcId="{B4BA5B6A-69EE-4E0C-9071-035B32141580}" destId="{D3391892-E61A-451E-BEB1-CC9F91C25529}" srcOrd="1" destOrd="0" presId="urn:microsoft.com/office/officeart/2005/8/layout/bProcess4"/>
    <dgm:cxn modelId="{70DC29F0-FCFA-411D-8558-B0E8A404D743}" type="presOf" srcId="{BF2C8783-263C-416C-879E-84CDD88B9987}" destId="{D3391892-E61A-451E-BEB1-CC9F91C25529}" srcOrd="0" destOrd="0" presId="urn:microsoft.com/office/officeart/2005/8/layout/bProcess4"/>
    <dgm:cxn modelId="{0E5014DE-9234-421B-8D17-DE13F34D95C3}" type="presParOf" srcId="{F872643D-26E0-45F0-954B-82A4D704B090}" destId="{C082C14A-2ED0-4290-B755-66CDB5BCCC14}" srcOrd="3" destOrd="0" presId="urn:microsoft.com/office/officeart/2005/8/layout/bProcess4"/>
    <dgm:cxn modelId="{271B0F6F-31E3-4253-ABB9-31D7A63B4D21}" type="presOf" srcId="{72931279-7E3A-4BDF-BE43-6EFEB76534D9}" destId="{C082C14A-2ED0-4290-B755-66CDB5BCCC14}" srcOrd="0" destOrd="0" presId="urn:microsoft.com/office/officeart/2005/8/layout/bProcess4"/>
    <dgm:cxn modelId="{2A20E219-5042-4509-9CD4-4D3E793BBD03}" type="presParOf" srcId="{F872643D-26E0-45F0-954B-82A4D704B090}" destId="{C7D37FC2-417A-4441-B65D-C40E7E8FAE35}" srcOrd="4" destOrd="0" presId="urn:microsoft.com/office/officeart/2005/8/layout/bProcess4"/>
    <dgm:cxn modelId="{6AAAF5B3-960D-47B8-BAD3-ED944078B843}" type="presParOf" srcId="{C7D37FC2-417A-4441-B65D-C40E7E8FAE35}" destId="{E2DD95EB-6819-4857-9B7D-1D0E46D0753F}" srcOrd="0" destOrd="0" presId="urn:microsoft.com/office/officeart/2005/8/layout/bProcess4"/>
    <dgm:cxn modelId="{8AC57A2F-E4B0-40A9-BD89-BBC2CC484432}" type="presParOf" srcId="{C7D37FC2-417A-4441-B65D-C40E7E8FAE35}" destId="{CDF8C00D-4C6F-41B3-975A-1F66337DD39D}" srcOrd="1" destOrd="0" presId="urn:microsoft.com/office/officeart/2005/8/layout/bProcess4"/>
    <dgm:cxn modelId="{254954F5-62F5-4560-86E1-F830E5E0F495}" type="presOf" srcId="{D8FBD939-E5FD-405D-B1EB-81CA1D26B300}" destId="{CDF8C00D-4C6F-41B3-975A-1F66337DD39D}" srcOrd="0" destOrd="0" presId="urn:microsoft.com/office/officeart/2005/8/layout/bProcess4"/>
    <dgm:cxn modelId="{EDC2DF4E-361A-4A21-8938-AAAF98823768}" type="presParOf" srcId="{F872643D-26E0-45F0-954B-82A4D704B090}" destId="{C1B4CAC1-3083-43AA-AF46-11D3A7B065AD}" srcOrd="5" destOrd="0" presId="urn:microsoft.com/office/officeart/2005/8/layout/bProcess4"/>
    <dgm:cxn modelId="{B9D3DF06-666E-4538-AF7D-2FAB6B53221B}" type="presOf" srcId="{2BE53616-5E25-4F4B-8038-AE1426F55197}" destId="{C1B4CAC1-3083-43AA-AF46-11D3A7B065AD}" srcOrd="0" destOrd="0" presId="urn:microsoft.com/office/officeart/2005/8/layout/bProcess4"/>
    <dgm:cxn modelId="{4A197073-6C91-401C-B635-1EBEAD6E4808}" type="presParOf" srcId="{F872643D-26E0-45F0-954B-82A4D704B090}" destId="{5B1F8AFC-F3F5-4929-97BE-9402F78C8ADA}" srcOrd="6" destOrd="0" presId="urn:microsoft.com/office/officeart/2005/8/layout/bProcess4"/>
    <dgm:cxn modelId="{10672786-BACA-4BAF-94E6-CC97E8479761}" type="presParOf" srcId="{5B1F8AFC-F3F5-4929-97BE-9402F78C8ADA}" destId="{33942950-194C-4FF1-9C6A-BC38A6174A33}" srcOrd="0" destOrd="0" presId="urn:microsoft.com/office/officeart/2005/8/layout/bProcess4"/>
    <dgm:cxn modelId="{92A68609-FF1A-4CD0-AAFA-2F5CF9403977}" type="presParOf" srcId="{5B1F8AFC-F3F5-4929-97BE-9402F78C8ADA}" destId="{702C8AE3-9F12-4BE6-9D45-B6B22D2DB843}" srcOrd="1" destOrd="0" presId="urn:microsoft.com/office/officeart/2005/8/layout/bProcess4"/>
    <dgm:cxn modelId="{BD53FF11-0DCA-4524-B2F3-9FF92A40E77C}" type="presOf" srcId="{93965514-58E6-4240-9067-738815FBB37F}" destId="{702C8AE3-9F12-4BE6-9D45-B6B22D2DB843}" srcOrd="0" destOrd="0" presId="urn:microsoft.com/office/officeart/2005/8/layout/bProcess4"/>
    <dgm:cxn modelId="{9C91EE68-90C0-42D2-997D-97185DF4377D}" type="presParOf" srcId="{F872643D-26E0-45F0-954B-82A4D704B090}" destId="{E0D7CFE4-2AD4-4169-A684-9DFF0CF47EF7}" srcOrd="7" destOrd="0" presId="urn:microsoft.com/office/officeart/2005/8/layout/bProcess4"/>
    <dgm:cxn modelId="{A21F889D-333D-4F84-918F-2A2FCCCC602F}" type="presOf" srcId="{67216578-43FE-4446-8773-F017A59B1C6C}" destId="{E0D7CFE4-2AD4-4169-A684-9DFF0CF47EF7}" srcOrd="0" destOrd="0" presId="urn:microsoft.com/office/officeart/2005/8/layout/bProcess4"/>
    <dgm:cxn modelId="{92335C2C-76FB-4B7D-B1C4-691899CB6C6E}" type="presParOf" srcId="{F872643D-26E0-45F0-954B-82A4D704B090}" destId="{D3A78945-197A-45B4-8FA5-F5D0AB7D5282}" srcOrd="8" destOrd="0" presId="urn:microsoft.com/office/officeart/2005/8/layout/bProcess4"/>
    <dgm:cxn modelId="{D3804269-812A-4153-8240-6EE14348101B}" type="presParOf" srcId="{D3A78945-197A-45B4-8FA5-F5D0AB7D5282}" destId="{5272F9C6-416A-45D3-AE43-3FDFF1570EB5}" srcOrd="0" destOrd="0" presId="urn:microsoft.com/office/officeart/2005/8/layout/bProcess4"/>
    <dgm:cxn modelId="{4152155B-19E1-4711-860C-C677C8D0EA12}" type="presParOf" srcId="{D3A78945-197A-45B4-8FA5-F5D0AB7D5282}" destId="{2E4BA542-92E0-4F0E-9592-44D61CBFD52F}" srcOrd="1" destOrd="0" presId="urn:microsoft.com/office/officeart/2005/8/layout/bProcess4"/>
    <dgm:cxn modelId="{72E43159-3161-43EA-ACE9-2F8B2DF3AA22}" type="presOf" srcId="{57BD2A7B-7389-4EE8-AABC-39EFBD146756}" destId="{2E4BA542-92E0-4F0E-9592-44D61CBFD52F}" srcOrd="0" destOrd="0" presId="urn:microsoft.com/office/officeart/2005/8/layout/bProcess4"/>
    <dgm:cxn modelId="{67235DE5-E618-47CA-859D-4C580820A594}" type="presParOf" srcId="{F872643D-26E0-45F0-954B-82A4D704B090}" destId="{FB2051C4-CB5C-4B47-A490-CA9E68D77CA9}" srcOrd="9" destOrd="0" presId="urn:microsoft.com/office/officeart/2005/8/layout/bProcess4"/>
    <dgm:cxn modelId="{2C0C53E7-9326-4E5E-8DB9-9C388DCA48EE}" type="presOf" srcId="{DFD9E94D-2E60-47F2-8A96-2F41F5B3A801}" destId="{FB2051C4-CB5C-4B47-A490-CA9E68D77CA9}" srcOrd="0" destOrd="0" presId="urn:microsoft.com/office/officeart/2005/8/layout/bProcess4"/>
    <dgm:cxn modelId="{7B3AA6C7-2B88-4896-B118-D16277AE1322}" type="presParOf" srcId="{F872643D-26E0-45F0-954B-82A4D704B090}" destId="{39D3A852-4CDB-468D-830E-A6A75ADB3866}" srcOrd="10" destOrd="0" presId="urn:microsoft.com/office/officeart/2005/8/layout/bProcess4"/>
    <dgm:cxn modelId="{F41877B5-664E-454E-B73B-B6C96EC76672}" type="presParOf" srcId="{39D3A852-4CDB-468D-830E-A6A75ADB3866}" destId="{E89781ED-C49A-4624-AE49-992556ACD0C7}" srcOrd="0" destOrd="0" presId="urn:microsoft.com/office/officeart/2005/8/layout/bProcess4"/>
    <dgm:cxn modelId="{C75E1893-F2B1-42B4-B820-94CBD30EBFBF}" type="presParOf" srcId="{39D3A852-4CDB-468D-830E-A6A75ADB3866}" destId="{13BA9460-99D9-451F-87FF-9E331031E67A}" srcOrd="1" destOrd="0" presId="urn:microsoft.com/office/officeart/2005/8/layout/bProcess4"/>
    <dgm:cxn modelId="{92A7CD89-C74B-4D3E-A115-672293EEC9F8}" type="presOf" srcId="{1B1EB8D4-833F-4503-BC15-9DAC86D7C7DE}" destId="{13BA9460-99D9-451F-87FF-9E331031E67A}" srcOrd="0" destOrd="0" presId="urn:microsoft.com/office/officeart/2005/8/layout/bProcess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C58ED-F8FE-40E5-9850-46DD3D770877}">
      <dsp:nvSpPr>
        <dsp:cNvPr id="0" name=""/>
        <dsp:cNvSpPr/>
      </dsp:nvSpPr>
      <dsp:spPr>
        <a:xfrm rot="5400000">
          <a:off x="310753" y="3569768"/>
          <a:ext cx="935874" cy="1557274"/>
        </a:xfrm>
        <a:prstGeom prst="corner">
          <a:avLst>
            <a:gd name="adj1" fmla="val 16120"/>
            <a:gd name="adj2" fmla="val 1611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08785D9-6955-41D6-B477-05AF4FA34652}">
      <dsp:nvSpPr>
        <dsp:cNvPr id="0" name=""/>
        <dsp:cNvSpPr/>
      </dsp:nvSpPr>
      <dsp:spPr>
        <a:xfrm>
          <a:off x="154532" y="4035058"/>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CONTRACT SUPPLIER</a:t>
          </a:r>
          <a:endParaRPr lang="en-IN" sz="1800" b="1" kern="1200" dirty="0"/>
        </a:p>
      </dsp:txBody>
      <dsp:txXfrm>
        <a:off x="154532" y="4035058"/>
        <a:ext cx="1405916" cy="1232367"/>
      </dsp:txXfrm>
    </dsp:sp>
    <dsp:sp modelId="{1456AFBA-0F37-4598-AB26-A9EB2BC77760}">
      <dsp:nvSpPr>
        <dsp:cNvPr id="0" name=""/>
        <dsp:cNvSpPr/>
      </dsp:nvSpPr>
      <dsp:spPr>
        <a:xfrm>
          <a:off x="1295181" y="3455120"/>
          <a:ext cx="265267" cy="265267"/>
        </a:xfrm>
        <a:prstGeom prst="triangle">
          <a:avLst>
            <a:gd name="adj" fmla="val 10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279C303-A083-4E9A-8A04-80D30F8A56EA}">
      <dsp:nvSpPr>
        <dsp:cNvPr id="0" name=""/>
        <dsp:cNvSpPr/>
      </dsp:nvSpPr>
      <dsp:spPr>
        <a:xfrm rot="5400000">
          <a:off x="2031869" y="3143877"/>
          <a:ext cx="935874" cy="1557274"/>
        </a:xfrm>
        <a:prstGeom prst="corner">
          <a:avLst>
            <a:gd name="adj1" fmla="val 16120"/>
            <a:gd name="adj2" fmla="val 16110"/>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78EC970-EC13-4485-BA3B-5CB1391FFE0E}">
      <dsp:nvSpPr>
        <dsp:cNvPr id="0" name=""/>
        <dsp:cNvSpPr/>
      </dsp:nvSpPr>
      <dsp:spPr>
        <a:xfrm>
          <a:off x="1875648" y="3609166"/>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CONTACT  WITH  BPO</a:t>
          </a:r>
          <a:endParaRPr lang="en-IN" sz="1800" b="1" kern="1200" dirty="0"/>
        </a:p>
      </dsp:txBody>
      <dsp:txXfrm>
        <a:off x="1875648" y="3609166"/>
        <a:ext cx="1405916" cy="1232367"/>
      </dsp:txXfrm>
    </dsp:sp>
    <dsp:sp modelId="{BB803F59-D637-40AF-91FA-018543D69E9A}">
      <dsp:nvSpPr>
        <dsp:cNvPr id="0" name=""/>
        <dsp:cNvSpPr/>
      </dsp:nvSpPr>
      <dsp:spPr>
        <a:xfrm>
          <a:off x="3016297" y="3029228"/>
          <a:ext cx="265267" cy="265267"/>
        </a:xfrm>
        <a:prstGeom prst="triangle">
          <a:avLst>
            <a:gd name="adj" fmla="val 100000"/>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B448537-501E-4D5C-B461-684269B7F8A4}">
      <dsp:nvSpPr>
        <dsp:cNvPr id="0" name=""/>
        <dsp:cNvSpPr/>
      </dsp:nvSpPr>
      <dsp:spPr>
        <a:xfrm rot="5400000">
          <a:off x="3752985" y="2717985"/>
          <a:ext cx="935874" cy="1557274"/>
        </a:xfrm>
        <a:prstGeom prst="corner">
          <a:avLst>
            <a:gd name="adj1" fmla="val 16120"/>
            <a:gd name="adj2" fmla="val 1611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476E79A-BB6C-486F-A57B-2FC2117624E3}">
      <dsp:nvSpPr>
        <dsp:cNvPr id="0" name=""/>
        <dsp:cNvSpPr/>
      </dsp:nvSpPr>
      <dsp:spPr>
        <a:xfrm>
          <a:off x="3596764" y="3183274"/>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PURCHASE TEAM WORKING WITH PRODUCT RATE DETERMINA-TION</a:t>
          </a:r>
          <a:endParaRPr lang="en-IN" sz="1800" b="1" kern="1200" dirty="0"/>
        </a:p>
      </dsp:txBody>
      <dsp:txXfrm>
        <a:off x="3596764" y="3183274"/>
        <a:ext cx="1405916" cy="1232367"/>
      </dsp:txXfrm>
    </dsp:sp>
    <dsp:sp modelId="{8E6684BA-4A2E-404B-BE17-85D42B48E50A}">
      <dsp:nvSpPr>
        <dsp:cNvPr id="0" name=""/>
        <dsp:cNvSpPr/>
      </dsp:nvSpPr>
      <dsp:spPr>
        <a:xfrm>
          <a:off x="4737413" y="2603336"/>
          <a:ext cx="265267" cy="265267"/>
        </a:xfrm>
        <a:prstGeom prst="triangle">
          <a:avLst>
            <a:gd name="adj" fmla="val 10000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9A7792E-71FF-41A4-8582-D99091F201C2}">
      <dsp:nvSpPr>
        <dsp:cNvPr id="0" name=""/>
        <dsp:cNvSpPr/>
      </dsp:nvSpPr>
      <dsp:spPr>
        <a:xfrm rot="5400000">
          <a:off x="5474101" y="2292093"/>
          <a:ext cx="935874" cy="1557274"/>
        </a:xfrm>
        <a:prstGeom prst="corner">
          <a:avLst>
            <a:gd name="adj1" fmla="val 16120"/>
            <a:gd name="adj2" fmla="val 1611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818D05BE-7AF1-41F3-9D9B-AF34829B1B8B}">
      <dsp:nvSpPr>
        <dsp:cNvPr id="0" name=""/>
        <dsp:cNvSpPr/>
      </dsp:nvSpPr>
      <dsp:spPr>
        <a:xfrm>
          <a:off x="5317880" y="2757382"/>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ACQUIREING PRODUCT FROM SUPPLIER</a:t>
          </a:r>
          <a:endParaRPr lang="en-IN" sz="1800" b="1" kern="1200" dirty="0"/>
        </a:p>
      </dsp:txBody>
      <dsp:txXfrm>
        <a:off x="5317880" y="2757382"/>
        <a:ext cx="1405916" cy="1232367"/>
      </dsp:txXfrm>
    </dsp:sp>
    <dsp:sp modelId="{ED6D226A-577A-45D4-87AB-481DBEF58934}">
      <dsp:nvSpPr>
        <dsp:cNvPr id="0" name=""/>
        <dsp:cNvSpPr/>
      </dsp:nvSpPr>
      <dsp:spPr>
        <a:xfrm>
          <a:off x="6458529" y="2177445"/>
          <a:ext cx="265267" cy="265267"/>
        </a:xfrm>
        <a:prstGeom prst="triangle">
          <a:avLst>
            <a:gd name="adj" fmla="val 100000"/>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80292BB-EEC4-4CB2-B8A6-E8FB2B11B06A}">
      <dsp:nvSpPr>
        <dsp:cNvPr id="0" name=""/>
        <dsp:cNvSpPr/>
      </dsp:nvSpPr>
      <dsp:spPr>
        <a:xfrm rot="5400000">
          <a:off x="7195217" y="1866201"/>
          <a:ext cx="935874" cy="1557274"/>
        </a:xfrm>
        <a:prstGeom prst="corner">
          <a:avLst>
            <a:gd name="adj1" fmla="val 16120"/>
            <a:gd name="adj2" fmla="val 16110"/>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D196738D-F1B8-45B1-ADB7-7E8A219F16D9}">
      <dsp:nvSpPr>
        <dsp:cNvPr id="0" name=""/>
        <dsp:cNvSpPr/>
      </dsp:nvSpPr>
      <dsp:spPr>
        <a:xfrm>
          <a:off x="7038996" y="2331491"/>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UPDATING PRODUCT AND QUANTITY TO THE WEBSITE</a:t>
          </a:r>
          <a:endParaRPr lang="en-IN" sz="1800" b="1" kern="1200" dirty="0"/>
        </a:p>
      </dsp:txBody>
      <dsp:txXfrm>
        <a:off x="7038996" y="2331491"/>
        <a:ext cx="1405916" cy="1232367"/>
      </dsp:txXfrm>
    </dsp:sp>
    <dsp:sp modelId="{F9C3FF05-EC46-4F48-8686-6405B362F03E}">
      <dsp:nvSpPr>
        <dsp:cNvPr id="0" name=""/>
        <dsp:cNvSpPr/>
      </dsp:nvSpPr>
      <dsp:spPr>
        <a:xfrm>
          <a:off x="8179645" y="1751553"/>
          <a:ext cx="265267" cy="265267"/>
        </a:xfrm>
        <a:prstGeom prst="triangle">
          <a:avLst>
            <a:gd name="adj" fmla="val 100000"/>
          </a:avLst>
        </a:prstGeom>
        <a:gradFill rotWithShape="0">
          <a:gsLst>
            <a:gs pos="0">
              <a:schemeClr val="accent6">
                <a:hueOff val="0"/>
                <a:satOff val="0"/>
                <a:lumOff val="0"/>
                <a:alphaOff val="0"/>
                <a:tint val="98000"/>
                <a:lumMod val="100000"/>
              </a:schemeClr>
            </a:gs>
            <a:gs pos="100000">
              <a:schemeClr val="accent6">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C157E9A-9E78-4688-B02C-78369C4E3F69}">
      <dsp:nvSpPr>
        <dsp:cNvPr id="0" name=""/>
        <dsp:cNvSpPr/>
      </dsp:nvSpPr>
      <dsp:spPr>
        <a:xfrm rot="5400000">
          <a:off x="8916333" y="1440309"/>
          <a:ext cx="935874" cy="1557274"/>
        </a:xfrm>
        <a:prstGeom prst="corner">
          <a:avLst>
            <a:gd name="adj1" fmla="val 16120"/>
            <a:gd name="adj2" fmla="val 16110"/>
          </a:avLst>
        </a:prstGeom>
        <a:gradFill rotWithShape="0">
          <a:gsLst>
            <a:gs pos="0">
              <a:schemeClr val="accent2">
                <a:hueOff val="0"/>
                <a:satOff val="0"/>
                <a:lumOff val="0"/>
                <a:alphaOff val="0"/>
                <a:tint val="98000"/>
                <a:lumMod val="100000"/>
              </a:schemeClr>
            </a:gs>
            <a:gs pos="100000">
              <a:schemeClr val="accent2">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808D27C-A247-45A8-8525-CD18CAE87666}">
      <dsp:nvSpPr>
        <dsp:cNvPr id="0" name=""/>
        <dsp:cNvSpPr/>
      </dsp:nvSpPr>
      <dsp:spPr>
        <a:xfrm>
          <a:off x="8760113" y="1905599"/>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STORAGE OF PRODUCT TILL SHIPPING</a:t>
          </a:r>
          <a:endParaRPr lang="en-IN" sz="1800" b="1" kern="1200" dirty="0"/>
        </a:p>
      </dsp:txBody>
      <dsp:txXfrm>
        <a:off x="8760113" y="1905599"/>
        <a:ext cx="1405916" cy="1232367"/>
      </dsp:txXfrm>
    </dsp:sp>
    <dsp:sp modelId="{DB2E8EA5-E5FA-4D05-98B9-F3EA3ABFB99D}">
      <dsp:nvSpPr>
        <dsp:cNvPr id="0" name=""/>
        <dsp:cNvSpPr/>
      </dsp:nvSpPr>
      <dsp:spPr>
        <a:xfrm>
          <a:off x="9900761" y="1325661"/>
          <a:ext cx="265267" cy="265267"/>
        </a:xfrm>
        <a:prstGeom prst="triangle">
          <a:avLst>
            <a:gd name="adj" fmla="val 10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B96A2D3-FFB1-40DF-917E-8285E0628C82}">
      <dsp:nvSpPr>
        <dsp:cNvPr id="0" name=""/>
        <dsp:cNvSpPr/>
      </dsp:nvSpPr>
      <dsp:spPr>
        <a:xfrm rot="5400000">
          <a:off x="10637449" y="1014417"/>
          <a:ext cx="935874" cy="1557274"/>
        </a:xfrm>
        <a:prstGeom prst="corner">
          <a:avLst>
            <a:gd name="adj1" fmla="val 16120"/>
            <a:gd name="adj2" fmla="val 16110"/>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121FA33-3982-4ACC-ADAB-0D96ABCEA13F}">
      <dsp:nvSpPr>
        <dsp:cNvPr id="0" name=""/>
        <dsp:cNvSpPr/>
      </dsp:nvSpPr>
      <dsp:spPr>
        <a:xfrm>
          <a:off x="10481229" y="1479707"/>
          <a:ext cx="1405916" cy="1232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a:t>MAINTENA-NCE OF PRODUCT</a:t>
          </a:r>
          <a:endParaRPr lang="en-IN" sz="1800" b="1" kern="1200" dirty="0"/>
        </a:p>
      </dsp:txBody>
      <dsp:txXfrm>
        <a:off x="10481229" y="1479707"/>
        <a:ext cx="1405916" cy="1232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2000264" cy="2428892"/>
        <a:chOff x="0" y="0"/>
        <a:chExt cx="2000264" cy="2428892"/>
      </a:xfrm>
    </dsp:grpSpPr>
    <dsp:sp modelId="{29BA685C-A4EC-4BB4-B6AE-1B1D813D8AEB}">
      <dsp:nvSpPr>
        <dsp:cNvPr id="3" name="Rounded Rectangle 2"/>
        <dsp:cNvSpPr/>
      </dsp:nvSpPr>
      <dsp:spPr bwMode="white">
        <a:xfrm>
          <a:off x="0" y="0"/>
          <a:ext cx="1600211" cy="534356"/>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smtClean="0">
              <a:solidFill>
                <a:schemeClr val="dk1"/>
              </a:solidFill>
            </a:rPr>
            <a:t>Producer</a:t>
          </a:r>
          <a:endParaRPr lang="en-US">
            <a:solidFill>
              <a:schemeClr val="dk1"/>
            </a:solidFill>
          </a:endParaRPr>
        </a:p>
      </dsp:txBody>
      <dsp:txXfrm>
        <a:off x="0" y="0"/>
        <a:ext cx="1600211" cy="534356"/>
      </dsp:txXfrm>
    </dsp:sp>
    <dsp:sp modelId="{F5AB58FB-A790-4004-B950-48A4561CB177}">
      <dsp:nvSpPr>
        <dsp:cNvPr id="4" name="Rounded Rectangle 3"/>
        <dsp:cNvSpPr/>
      </dsp:nvSpPr>
      <dsp:spPr bwMode="white">
        <a:xfrm>
          <a:off x="134018" y="631512"/>
          <a:ext cx="1600211" cy="534356"/>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smtClean="0">
              <a:solidFill>
                <a:schemeClr val="dk1"/>
              </a:solidFill>
            </a:rPr>
            <a:t>Intermediate</a:t>
          </a:r>
          <a:endParaRPr lang="en-US">
            <a:solidFill>
              <a:schemeClr val="dk1"/>
            </a:solidFill>
          </a:endParaRPr>
        </a:p>
      </dsp:txBody>
      <dsp:txXfrm>
        <a:off x="134018" y="631512"/>
        <a:ext cx="1600211" cy="534356"/>
      </dsp:txXfrm>
    </dsp:sp>
    <dsp:sp modelId="{AD5107BD-2028-4AEE-8768-CDF255219F15}">
      <dsp:nvSpPr>
        <dsp:cNvPr id="5" name="Rounded Rectangle 4"/>
        <dsp:cNvSpPr/>
      </dsp:nvSpPr>
      <dsp:spPr bwMode="white">
        <a:xfrm>
          <a:off x="266035" y="1263024"/>
          <a:ext cx="1600211" cy="534356"/>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smtClean="0">
              <a:solidFill>
                <a:schemeClr val="dk1"/>
              </a:solidFill>
            </a:rPr>
            <a:t>Quality check team</a:t>
          </a:r>
          <a:endParaRPr lang="en-US">
            <a:solidFill>
              <a:schemeClr val="dk1"/>
            </a:solidFill>
          </a:endParaRPr>
        </a:p>
      </dsp:txBody>
      <dsp:txXfrm>
        <a:off x="266035" y="1263024"/>
        <a:ext cx="1600211" cy="534356"/>
      </dsp:txXfrm>
    </dsp:sp>
    <dsp:sp modelId="{B8401A7B-3F5B-492F-9D81-60FF226F24E9}">
      <dsp:nvSpPr>
        <dsp:cNvPr id="6" name="Rounded Rectangle 5"/>
        <dsp:cNvSpPr/>
      </dsp:nvSpPr>
      <dsp:spPr bwMode="white">
        <a:xfrm>
          <a:off x="400053" y="1894536"/>
          <a:ext cx="1600211" cy="534356"/>
        </a:xfrm>
        <a:prstGeom prst="roundRect">
          <a:avLst>
            <a:gd name="adj" fmla="val 10000"/>
          </a:avLst>
        </a:prstGeom>
      </dsp:spPr>
      <dsp:style>
        <a:lnRef idx="2">
          <a:schemeClr val="accent2">
            <a:shade val="80000"/>
          </a:schemeClr>
        </a:lnRef>
        <a:fillRef idx="1">
          <a:schemeClr val="lt1"/>
        </a:fillRef>
        <a:effectRef idx="0">
          <a:scrgbClr r="0" g="0" b="0"/>
        </a:effectRef>
        <a:fontRef idx="minor">
          <a:schemeClr val="lt1"/>
        </a:fontRef>
      </dsp:style>
      <dsp:txBody>
        <a:bodyPr lIns="49530" tIns="49530" rIns="49530" bIns="49530" anchor="ctr"/>
        <a:lstStyle>
          <a:lvl1pPr algn="l">
            <a:defRPr sz="1300"/>
          </a:lvl1pPr>
          <a:lvl2pPr marL="57150" indent="-57150" algn="l">
            <a:defRPr sz="1000"/>
          </a:lvl2pPr>
          <a:lvl3pPr marL="114300" indent="-57150" algn="l">
            <a:defRPr sz="1000"/>
          </a:lvl3pPr>
          <a:lvl4pPr marL="171450" indent="-57150" algn="l">
            <a:defRPr sz="1000"/>
          </a:lvl4pPr>
          <a:lvl5pPr marL="228600" indent="-57150" algn="l">
            <a:defRPr sz="1000"/>
          </a:lvl5pPr>
          <a:lvl6pPr marL="285750" indent="-57150" algn="l">
            <a:defRPr sz="1000"/>
          </a:lvl6pPr>
          <a:lvl7pPr marL="342900" indent="-57150" algn="l">
            <a:defRPr sz="1000"/>
          </a:lvl7pPr>
          <a:lvl8pPr marL="400050" indent="-57150" algn="l">
            <a:defRPr sz="1000"/>
          </a:lvl8pPr>
          <a:lvl9pPr marL="457200" indent="-57150" algn="l">
            <a:defRPr sz="1000"/>
          </a:lvl9pPr>
        </a:lstStyle>
        <a:p>
          <a:pPr lvl="0">
            <a:lnSpc>
              <a:spcPct val="100000"/>
            </a:lnSpc>
            <a:spcBef>
              <a:spcPct val="0"/>
            </a:spcBef>
            <a:spcAft>
              <a:spcPct val="35000"/>
            </a:spcAft>
          </a:pPr>
          <a:r>
            <a:rPr lang="en-IN" smtClean="0">
              <a:solidFill>
                <a:schemeClr val="dk1"/>
              </a:solidFill>
            </a:rPr>
            <a:t>Buyer</a:t>
          </a:r>
          <a:endParaRPr lang="en-US">
            <a:solidFill>
              <a:schemeClr val="dk1"/>
            </a:solidFill>
          </a:endParaRPr>
        </a:p>
      </dsp:txBody>
      <dsp:txXfrm>
        <a:off x="400053" y="1894536"/>
        <a:ext cx="1600211" cy="534356"/>
      </dsp:txXfrm>
    </dsp:sp>
    <dsp:sp modelId="{805B6B38-2509-425A-B76C-3C4D1F8EBB11}">
      <dsp:nvSpPr>
        <dsp:cNvPr id="7" name="Down Arrow 6"/>
        <dsp:cNvSpPr/>
      </dsp:nvSpPr>
      <dsp:spPr bwMode="white">
        <a:xfrm>
          <a:off x="1252880" y="409268"/>
          <a:ext cx="347332" cy="347332"/>
        </a:xfrm>
        <a:prstGeom prst="downArrow">
          <a:avLst>
            <a:gd name="adj1" fmla="val 55000"/>
            <a:gd name="adj2" fmla="val 45000"/>
          </a:avLst>
        </a:prstGeom>
      </dsp:spPr>
      <dsp:style>
        <a:lnRef idx="2">
          <a:schemeClr val="accent2">
            <a:alpha val="90000"/>
          </a:schemeClr>
        </a:lnRef>
        <a:fillRef idx="1">
          <a:schemeClr val="lt1">
            <a:alpha val="90000"/>
            <a:tint val="40000"/>
          </a:schemeClr>
        </a:fillRef>
        <a:effectRef idx="0">
          <a:scrgbClr r="0" g="0" b="0"/>
        </a:effectRef>
        <a:fontRef idx="minor"/>
      </dsp:style>
      <dsp:txBody>
        <a:bodyPr lIns="17780" tIns="17780" rIns="17780" bIns="1778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en-US">
            <a:solidFill>
              <a:schemeClr val="dk1"/>
            </a:solidFill>
          </a:endParaRPr>
        </a:p>
      </dsp:txBody>
      <dsp:txXfrm>
        <a:off x="1252880" y="409268"/>
        <a:ext cx="347332" cy="347332"/>
      </dsp:txXfrm>
    </dsp:sp>
    <dsp:sp modelId="{9D222E61-9EB4-4B8C-8B07-6095A7A79169}">
      <dsp:nvSpPr>
        <dsp:cNvPr id="8" name="Down Arrow 7"/>
        <dsp:cNvSpPr/>
      </dsp:nvSpPr>
      <dsp:spPr bwMode="white">
        <a:xfrm>
          <a:off x="1386897" y="1040780"/>
          <a:ext cx="347332" cy="347332"/>
        </a:xfrm>
        <a:prstGeom prst="downArrow">
          <a:avLst>
            <a:gd name="adj1" fmla="val 55000"/>
            <a:gd name="adj2" fmla="val 45000"/>
          </a:avLst>
        </a:prstGeom>
      </dsp:spPr>
      <dsp:style>
        <a:lnRef idx="2">
          <a:schemeClr val="accent2">
            <a:alpha val="90000"/>
          </a:schemeClr>
        </a:lnRef>
        <a:fillRef idx="1">
          <a:schemeClr val="lt1">
            <a:alpha val="90000"/>
            <a:tint val="40000"/>
          </a:schemeClr>
        </a:fillRef>
        <a:effectRef idx="0">
          <a:scrgbClr r="0" g="0" b="0"/>
        </a:effectRef>
        <a:fontRef idx="minor"/>
      </dsp:style>
      <dsp:txBody>
        <a:bodyPr lIns="17780" tIns="17780" rIns="17780" bIns="1778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en-US">
            <a:solidFill>
              <a:schemeClr val="dk1"/>
            </a:solidFill>
          </a:endParaRPr>
        </a:p>
      </dsp:txBody>
      <dsp:txXfrm>
        <a:off x="1386897" y="1040780"/>
        <a:ext cx="347332" cy="347332"/>
      </dsp:txXfrm>
    </dsp:sp>
    <dsp:sp modelId="{7CA52361-65A7-44D2-8E37-675D6F4D4829}">
      <dsp:nvSpPr>
        <dsp:cNvPr id="9" name="Down Arrow 8"/>
        <dsp:cNvSpPr/>
      </dsp:nvSpPr>
      <dsp:spPr bwMode="white">
        <a:xfrm>
          <a:off x="1518915" y="1672292"/>
          <a:ext cx="347332" cy="347332"/>
        </a:xfrm>
        <a:prstGeom prst="downArrow">
          <a:avLst>
            <a:gd name="adj1" fmla="val 55000"/>
            <a:gd name="adj2" fmla="val 45000"/>
          </a:avLst>
        </a:prstGeom>
      </dsp:spPr>
      <dsp:style>
        <a:lnRef idx="2">
          <a:schemeClr val="accent2">
            <a:alpha val="90000"/>
          </a:schemeClr>
        </a:lnRef>
        <a:fillRef idx="1">
          <a:schemeClr val="lt1">
            <a:alpha val="90000"/>
            <a:tint val="40000"/>
          </a:schemeClr>
        </a:fillRef>
        <a:effectRef idx="0">
          <a:scrgbClr r="0" g="0" b="0"/>
        </a:effectRef>
        <a:fontRef idx="minor"/>
      </dsp:style>
      <dsp:txBody>
        <a:bodyPr lIns="17780" tIns="17780" rIns="17780" bIns="17780" anchor="ctr"/>
        <a:lstStyle>
          <a:lvl1pPr algn="ctr">
            <a:defRPr sz="14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endParaRPr lang="en-US">
            <a:solidFill>
              <a:schemeClr val="dk1"/>
            </a:solidFill>
          </a:endParaRPr>
        </a:p>
      </dsp:txBody>
      <dsp:txXfrm>
        <a:off x="1518915" y="1672292"/>
        <a:ext cx="347332" cy="3473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481F1-FB06-40D9-89E8-8018FEEFF3BF}">
      <dsp:nvSpPr>
        <dsp:cNvPr id="0" name=""/>
        <dsp:cNvSpPr/>
      </dsp:nvSpPr>
      <dsp:spPr>
        <a:xfrm>
          <a:off x="2685266" y="525"/>
          <a:ext cx="3855156" cy="3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a:lnSpc>
              <a:spcPct val="90000"/>
            </a:lnSpc>
            <a:spcBef>
              <a:spcPct val="0"/>
            </a:spcBef>
            <a:spcAft>
              <a:spcPct val="35000"/>
            </a:spcAft>
          </a:pPr>
          <a:endParaRPr lang="en-IN" sz="1600" kern="1200" dirty="0"/>
        </a:p>
      </dsp:txBody>
      <dsp:txXfrm>
        <a:off x="2685266" y="525"/>
        <a:ext cx="3855156" cy="350468"/>
      </dsp:txXfrm>
    </dsp:sp>
    <dsp:sp modelId="{ECB0805A-3141-4750-AA84-BD3364417FE0}">
      <dsp:nvSpPr>
        <dsp:cNvPr id="0" name=""/>
        <dsp:cNvSpPr/>
      </dsp:nvSpPr>
      <dsp:spPr>
        <a:xfrm>
          <a:off x="2685266"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DBCF3BBC-9E33-4F3A-B553-7EF2CC3E0C08}">
      <dsp:nvSpPr>
        <dsp:cNvPr id="0" name=""/>
        <dsp:cNvSpPr/>
      </dsp:nvSpPr>
      <dsp:spPr>
        <a:xfrm>
          <a:off x="3227130"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033E7EE1-4979-421A-B22F-5B9481EEFDB6}">
      <dsp:nvSpPr>
        <dsp:cNvPr id="0" name=""/>
        <dsp:cNvSpPr/>
      </dsp:nvSpPr>
      <dsp:spPr>
        <a:xfrm>
          <a:off x="3769422"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E9CD7CB8-7C08-406D-A7DE-79289902657A}">
      <dsp:nvSpPr>
        <dsp:cNvPr id="0" name=""/>
        <dsp:cNvSpPr/>
      </dsp:nvSpPr>
      <dsp:spPr>
        <a:xfrm>
          <a:off x="4311285"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2927F204-6E65-48BC-93D7-9B04189BC85D}">
      <dsp:nvSpPr>
        <dsp:cNvPr id="0" name=""/>
        <dsp:cNvSpPr/>
      </dsp:nvSpPr>
      <dsp:spPr>
        <a:xfrm>
          <a:off x="4853578"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DD8CE145-ABA4-42C5-9DB4-14580E0FC346}">
      <dsp:nvSpPr>
        <dsp:cNvPr id="0" name=""/>
        <dsp:cNvSpPr/>
      </dsp:nvSpPr>
      <dsp:spPr>
        <a:xfrm>
          <a:off x="5395441"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3C89FD83-DE76-4A23-A696-3CA2B9A4DD0A}">
      <dsp:nvSpPr>
        <dsp:cNvPr id="0" name=""/>
        <dsp:cNvSpPr/>
      </dsp:nvSpPr>
      <dsp:spPr>
        <a:xfrm>
          <a:off x="5937733" y="350993"/>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F4A0FDF6-F485-492D-9154-E6E51DBBBD55}">
      <dsp:nvSpPr>
        <dsp:cNvPr id="0" name=""/>
        <dsp:cNvSpPr/>
      </dsp:nvSpPr>
      <dsp:spPr>
        <a:xfrm>
          <a:off x="2685266" y="422385"/>
          <a:ext cx="3905273" cy="571134"/>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Quality check points for inward and </a:t>
          </a:r>
        </a:p>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outward</a:t>
          </a:r>
        </a:p>
      </dsp:txBody>
      <dsp:txXfrm>
        <a:off x="2685266" y="422385"/>
        <a:ext cx="3905273" cy="571134"/>
      </dsp:txXfrm>
    </dsp:sp>
    <dsp:sp modelId="{7345E45F-18FD-480E-A2B0-354F31AB03A7}">
      <dsp:nvSpPr>
        <dsp:cNvPr id="0" name=""/>
        <dsp:cNvSpPr/>
      </dsp:nvSpPr>
      <dsp:spPr>
        <a:xfrm>
          <a:off x="1045822" y="1130908"/>
          <a:ext cx="3855156" cy="3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a:lnSpc>
              <a:spcPct val="90000"/>
            </a:lnSpc>
            <a:spcBef>
              <a:spcPct val="0"/>
            </a:spcBef>
            <a:spcAft>
              <a:spcPct val="35000"/>
            </a:spcAft>
          </a:pPr>
          <a:r>
            <a:rPr lang="en-IN" sz="1600" kern="1200" dirty="0"/>
            <a:t>  </a:t>
          </a:r>
        </a:p>
      </dsp:txBody>
      <dsp:txXfrm>
        <a:off x="1045822" y="1130908"/>
        <a:ext cx="3855156" cy="350468"/>
      </dsp:txXfrm>
    </dsp:sp>
    <dsp:sp modelId="{C85826DF-CE0F-4DFF-B131-FEE19C86BE38}">
      <dsp:nvSpPr>
        <dsp:cNvPr id="0" name=""/>
        <dsp:cNvSpPr/>
      </dsp:nvSpPr>
      <dsp:spPr>
        <a:xfrm>
          <a:off x="2685266"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25149477-C8F0-45A1-9168-0905257E814F}">
      <dsp:nvSpPr>
        <dsp:cNvPr id="0" name=""/>
        <dsp:cNvSpPr/>
      </dsp:nvSpPr>
      <dsp:spPr>
        <a:xfrm>
          <a:off x="3227130"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43B6DEAC-E2A9-4799-AAE0-6DBFF8C0F5D9}">
      <dsp:nvSpPr>
        <dsp:cNvPr id="0" name=""/>
        <dsp:cNvSpPr/>
      </dsp:nvSpPr>
      <dsp:spPr>
        <a:xfrm>
          <a:off x="3769422"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73044106-719B-40B4-8993-227A3CD39B58}">
      <dsp:nvSpPr>
        <dsp:cNvPr id="0" name=""/>
        <dsp:cNvSpPr/>
      </dsp:nvSpPr>
      <dsp:spPr>
        <a:xfrm>
          <a:off x="4311285"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1C28906F-A2F3-4D74-9954-5B95F86C3C1E}">
      <dsp:nvSpPr>
        <dsp:cNvPr id="0" name=""/>
        <dsp:cNvSpPr/>
      </dsp:nvSpPr>
      <dsp:spPr>
        <a:xfrm>
          <a:off x="4853578"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8E2CED12-55CE-43C1-9CB5-3A56426E5440}">
      <dsp:nvSpPr>
        <dsp:cNvPr id="0" name=""/>
        <dsp:cNvSpPr/>
      </dsp:nvSpPr>
      <dsp:spPr>
        <a:xfrm>
          <a:off x="5395441"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1687446E-BD82-45AB-8255-E07A5E875E19}">
      <dsp:nvSpPr>
        <dsp:cNvPr id="0" name=""/>
        <dsp:cNvSpPr/>
      </dsp:nvSpPr>
      <dsp:spPr>
        <a:xfrm>
          <a:off x="5937733" y="1454745"/>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BB627B39-6AA8-4C99-84C0-79D0E708FFA0}">
      <dsp:nvSpPr>
        <dsp:cNvPr id="0" name=""/>
        <dsp:cNvSpPr/>
      </dsp:nvSpPr>
      <dsp:spPr>
        <a:xfrm>
          <a:off x="2685266" y="1526137"/>
          <a:ext cx="3905273" cy="571134"/>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Quality policy for product as well as other department process</a:t>
          </a:r>
        </a:p>
      </dsp:txBody>
      <dsp:txXfrm>
        <a:off x="2685266" y="1526137"/>
        <a:ext cx="3905273" cy="571134"/>
      </dsp:txXfrm>
    </dsp:sp>
    <dsp:sp modelId="{3EED8DEE-3ED9-4D45-949A-529A6E48C2AD}">
      <dsp:nvSpPr>
        <dsp:cNvPr id="0" name=""/>
        <dsp:cNvSpPr/>
      </dsp:nvSpPr>
      <dsp:spPr>
        <a:xfrm>
          <a:off x="199499" y="2239394"/>
          <a:ext cx="3855156" cy="3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a:lnSpc>
              <a:spcPct val="90000"/>
            </a:lnSpc>
            <a:spcBef>
              <a:spcPct val="0"/>
            </a:spcBef>
            <a:spcAft>
              <a:spcPct val="35000"/>
            </a:spcAft>
          </a:pPr>
          <a:r>
            <a:rPr lang="en-IN" sz="1600" kern="1200" dirty="0"/>
            <a:t>    </a:t>
          </a:r>
        </a:p>
      </dsp:txBody>
      <dsp:txXfrm>
        <a:off x="199499" y="2239394"/>
        <a:ext cx="3855156" cy="350468"/>
      </dsp:txXfrm>
    </dsp:sp>
    <dsp:sp modelId="{43EBC60C-51B2-45AA-8466-6EC4ADCC75F8}">
      <dsp:nvSpPr>
        <dsp:cNvPr id="0" name=""/>
        <dsp:cNvSpPr/>
      </dsp:nvSpPr>
      <dsp:spPr>
        <a:xfrm>
          <a:off x="2685266"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0AA3A71B-5B73-463F-B0C4-B4E2867A7B94}">
      <dsp:nvSpPr>
        <dsp:cNvPr id="0" name=""/>
        <dsp:cNvSpPr/>
      </dsp:nvSpPr>
      <dsp:spPr>
        <a:xfrm>
          <a:off x="3227130"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2494B899-B5F6-41D2-BC21-E6DB6A506CD6}">
      <dsp:nvSpPr>
        <dsp:cNvPr id="0" name=""/>
        <dsp:cNvSpPr/>
      </dsp:nvSpPr>
      <dsp:spPr>
        <a:xfrm>
          <a:off x="3769422"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29DFED9E-92F2-4C38-B614-E4D8526A355D}">
      <dsp:nvSpPr>
        <dsp:cNvPr id="0" name=""/>
        <dsp:cNvSpPr/>
      </dsp:nvSpPr>
      <dsp:spPr>
        <a:xfrm>
          <a:off x="4311285"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197B895E-6C38-403A-9457-B16B98FC8DDD}">
      <dsp:nvSpPr>
        <dsp:cNvPr id="0" name=""/>
        <dsp:cNvSpPr/>
      </dsp:nvSpPr>
      <dsp:spPr>
        <a:xfrm>
          <a:off x="4853578"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F3DB9A3C-2A4E-4FDD-B5DC-4403171E61BD}">
      <dsp:nvSpPr>
        <dsp:cNvPr id="0" name=""/>
        <dsp:cNvSpPr/>
      </dsp:nvSpPr>
      <dsp:spPr>
        <a:xfrm>
          <a:off x="5395441"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ED1BD0B8-44E5-4BAF-93A0-F5A5FC1BC25A}">
      <dsp:nvSpPr>
        <dsp:cNvPr id="0" name=""/>
        <dsp:cNvSpPr/>
      </dsp:nvSpPr>
      <dsp:spPr>
        <a:xfrm>
          <a:off x="5937733" y="2558496"/>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89D67200-350F-4355-87CD-A24EF1433A76}">
      <dsp:nvSpPr>
        <dsp:cNvPr id="0" name=""/>
        <dsp:cNvSpPr/>
      </dsp:nvSpPr>
      <dsp:spPr>
        <a:xfrm>
          <a:off x="2685266" y="2629888"/>
          <a:ext cx="3905273" cy="571134"/>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Setting up food standards</a:t>
          </a:r>
        </a:p>
        <a:p>
          <a:pPr lvl="0" algn="l" defTabSz="800100">
            <a:lnSpc>
              <a:spcPct val="90000"/>
            </a:lnSpc>
            <a:spcBef>
              <a:spcPct val="0"/>
            </a:spcBef>
            <a:spcAft>
              <a:spcPct val="35000"/>
            </a:spcAft>
          </a:pPr>
          <a:r>
            <a:rPr lang="en-IN" sz="1800" kern="1200" dirty="0"/>
            <a:t>   </a:t>
          </a:r>
        </a:p>
      </dsp:txBody>
      <dsp:txXfrm>
        <a:off x="2685266" y="2629888"/>
        <a:ext cx="3905273" cy="571134"/>
      </dsp:txXfrm>
    </dsp:sp>
    <dsp:sp modelId="{C8A8776B-6073-4042-8118-05F58DDF8D42}">
      <dsp:nvSpPr>
        <dsp:cNvPr id="0" name=""/>
        <dsp:cNvSpPr/>
      </dsp:nvSpPr>
      <dsp:spPr>
        <a:xfrm>
          <a:off x="368201" y="3311779"/>
          <a:ext cx="3855156" cy="35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lvl="0" algn="l" defTabSz="711200">
            <a:lnSpc>
              <a:spcPct val="90000"/>
            </a:lnSpc>
            <a:spcBef>
              <a:spcPct val="0"/>
            </a:spcBef>
            <a:spcAft>
              <a:spcPct val="35000"/>
            </a:spcAft>
          </a:pPr>
          <a:r>
            <a:rPr lang="en-IN" sz="1600" kern="1200" dirty="0"/>
            <a:t>    </a:t>
          </a:r>
        </a:p>
      </dsp:txBody>
      <dsp:txXfrm>
        <a:off x="368201" y="3311779"/>
        <a:ext cx="3855156" cy="350468"/>
      </dsp:txXfrm>
    </dsp:sp>
    <dsp:sp modelId="{108CCFEE-3188-406D-9139-05557CAC1CF7}">
      <dsp:nvSpPr>
        <dsp:cNvPr id="0" name=""/>
        <dsp:cNvSpPr/>
      </dsp:nvSpPr>
      <dsp:spPr>
        <a:xfrm>
          <a:off x="2685266"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3E070494-C5B8-4561-9E96-20CB26421BB6}">
      <dsp:nvSpPr>
        <dsp:cNvPr id="0" name=""/>
        <dsp:cNvSpPr/>
      </dsp:nvSpPr>
      <dsp:spPr>
        <a:xfrm>
          <a:off x="3227130"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133A04C6-4B37-4AEA-9BB4-F18744CF8068}">
      <dsp:nvSpPr>
        <dsp:cNvPr id="0" name=""/>
        <dsp:cNvSpPr/>
      </dsp:nvSpPr>
      <dsp:spPr>
        <a:xfrm>
          <a:off x="3769422"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DC88105E-1123-4C9B-A51E-3174861023F8}">
      <dsp:nvSpPr>
        <dsp:cNvPr id="0" name=""/>
        <dsp:cNvSpPr/>
      </dsp:nvSpPr>
      <dsp:spPr>
        <a:xfrm>
          <a:off x="4311285"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D1B46489-6700-4349-B646-909B4508C67E}">
      <dsp:nvSpPr>
        <dsp:cNvPr id="0" name=""/>
        <dsp:cNvSpPr/>
      </dsp:nvSpPr>
      <dsp:spPr>
        <a:xfrm>
          <a:off x="4853578"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4A1FD958-1989-44F1-AEA8-5A59A75C63F8}">
      <dsp:nvSpPr>
        <dsp:cNvPr id="0" name=""/>
        <dsp:cNvSpPr/>
      </dsp:nvSpPr>
      <dsp:spPr>
        <a:xfrm>
          <a:off x="5395441"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6FEC467B-1EFB-4C9B-A2EF-FF636FA46997}">
      <dsp:nvSpPr>
        <dsp:cNvPr id="0" name=""/>
        <dsp:cNvSpPr/>
      </dsp:nvSpPr>
      <dsp:spPr>
        <a:xfrm>
          <a:off x="5937733" y="3662247"/>
          <a:ext cx="902106" cy="713917"/>
        </a:xfrm>
        <a:prstGeom prst="chevron">
          <a:avLst>
            <a:gd name="adj" fmla="val 70610"/>
          </a:avLst>
        </a:prstGeom>
        <a:gradFill rotWithShape="0">
          <a:gsLst>
            <a:gs pos="0">
              <a:schemeClr val="accent1">
                <a:hueOff val="0"/>
                <a:satOff val="0"/>
                <a:lumOff val="0"/>
                <a:alphaOff val="0"/>
                <a:tint val="98000"/>
                <a:hueMod val="94000"/>
                <a:satMod val="130000"/>
                <a:lumMod val="128000"/>
              </a:schemeClr>
            </a:gs>
            <a:gs pos="100000">
              <a:schemeClr val="accent1">
                <a:hueOff val="0"/>
                <a:satOff val="0"/>
                <a:lumOff val="0"/>
                <a:alphaOff val="0"/>
                <a:shade val="94000"/>
                <a:lumMod val="88000"/>
              </a:schemeClr>
            </a:gs>
          </a:gsLst>
          <a:lin ang="5400000" scaled="0"/>
        </a:gradFill>
        <a:ln w="9525" cap="rnd" cmpd="sng" algn="ctr">
          <a:solidFill>
            <a:schemeClr val="accent1">
              <a:hueOff val="0"/>
              <a:satOff val="0"/>
              <a:lumOff val="0"/>
              <a:alphaOff val="0"/>
            </a:schemeClr>
          </a:solidFill>
          <a:prstDash val="solid"/>
        </a:ln>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dsp:spPr>
      <dsp:style>
        <a:lnRef idx="1">
          <a:scrgbClr r="0" g="0" b="0"/>
        </a:lnRef>
        <a:fillRef idx="3">
          <a:scrgbClr r="0" g="0" b="0"/>
        </a:fillRef>
        <a:effectRef idx="3">
          <a:scrgbClr r="0" g="0" b="0"/>
        </a:effectRef>
        <a:fontRef idx="minor">
          <a:schemeClr val="lt1"/>
        </a:fontRef>
      </dsp:style>
    </dsp:sp>
    <dsp:sp modelId="{020F40F3-4A1A-4829-91C5-D71F484465C0}">
      <dsp:nvSpPr>
        <dsp:cNvPr id="0" name=""/>
        <dsp:cNvSpPr/>
      </dsp:nvSpPr>
      <dsp:spPr>
        <a:xfrm>
          <a:off x="2685266" y="3733639"/>
          <a:ext cx="3905273" cy="571134"/>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innerShdw blurRad="25400" dist="12700" dir="13500000">
            <a:srgbClr val="000000">
              <a:alpha val="45000"/>
            </a:srgbClr>
          </a:innerShdw>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Quality report from seller and buyer using mobile app for first level check</a:t>
          </a:r>
        </a:p>
      </dsp:txBody>
      <dsp:txXfrm>
        <a:off x="2685266" y="3733639"/>
        <a:ext cx="3905273" cy="5711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1A091-9355-4BE1-A320-19A2F9772E13}">
      <dsp:nvSpPr>
        <dsp:cNvPr id="0" name=""/>
        <dsp:cNvSpPr/>
      </dsp:nvSpPr>
      <dsp:spPr>
        <a:xfrm>
          <a:off x="0" y="0"/>
          <a:ext cx="8767937" cy="1480795"/>
        </a:xfrm>
        <a:prstGeom prst="roundRect">
          <a:avLst>
            <a:gd name="adj" fmla="val 10000"/>
          </a:avLst>
        </a:prstGeom>
        <a:solidFill>
          <a:schemeClr val="dk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1</a:t>
          </a:r>
          <a:r>
            <a:rPr lang="en-IN" sz="1800" kern="1200" baseline="30000" dirty="0">
              <a:latin typeface="Times New Roman" panose="02020603050405020304" pitchFamily="18" charset="0"/>
              <a:cs typeface="Times New Roman" panose="02020603050405020304" pitchFamily="18" charset="0"/>
            </a:rPr>
            <a:t>st</a:t>
          </a:r>
          <a:r>
            <a:rPr lang="en-IN" sz="1800" kern="1200" dirty="0">
              <a:latin typeface="Times New Roman" panose="02020603050405020304" pitchFamily="18" charset="0"/>
              <a:cs typeface="Times New Roman" panose="02020603050405020304" pitchFamily="18" charset="0"/>
            </a:rPr>
            <a:t> LEVEL CHECK:</a:t>
          </a:r>
        </a:p>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       First level check is done by getting photo samples of vegetable from           seller . From that physical quality is identified. </a:t>
          </a:r>
        </a:p>
      </dsp:txBody>
      <dsp:txXfrm>
        <a:off x="43371" y="43371"/>
        <a:ext cx="7170044" cy="1394053"/>
      </dsp:txXfrm>
    </dsp:sp>
    <dsp:sp modelId="{416A08CF-FC73-405A-9046-33285CC84DD3}">
      <dsp:nvSpPr>
        <dsp:cNvPr id="0" name=""/>
        <dsp:cNvSpPr/>
      </dsp:nvSpPr>
      <dsp:spPr>
        <a:xfrm>
          <a:off x="773641" y="1727594"/>
          <a:ext cx="8767937" cy="1480795"/>
        </a:xfrm>
        <a:prstGeom prst="roundRect">
          <a:avLst>
            <a:gd name="adj" fmla="val 10000"/>
          </a:avLst>
        </a:prstGeom>
        <a:solidFill>
          <a:schemeClr val="dk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2</a:t>
          </a:r>
          <a:r>
            <a:rPr lang="en-IN" sz="1800" kern="1200" baseline="30000" dirty="0">
              <a:latin typeface="Times New Roman" panose="02020603050405020304" pitchFamily="18" charset="0"/>
              <a:cs typeface="Times New Roman" panose="02020603050405020304" pitchFamily="18" charset="0"/>
            </a:rPr>
            <a:t>nd</a:t>
          </a:r>
          <a:r>
            <a:rPr lang="en-IN" sz="1800" kern="1200" dirty="0">
              <a:latin typeface="Times New Roman" panose="02020603050405020304" pitchFamily="18" charset="0"/>
              <a:cs typeface="Times New Roman" panose="02020603050405020304" pitchFamily="18" charset="0"/>
            </a:rPr>
            <a:t> LEVEL CHECK:</a:t>
          </a:r>
        </a:p>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       Second level check is done by getting vegetable sample from seller . This is followed by sampling and exact quality is identified.</a:t>
          </a:r>
        </a:p>
      </dsp:txBody>
      <dsp:txXfrm>
        <a:off x="817012" y="1770965"/>
        <a:ext cx="6945037" cy="1394053"/>
      </dsp:txXfrm>
    </dsp:sp>
    <dsp:sp modelId="{C4E2CCA1-C122-4C97-B219-DB627F9EC268}">
      <dsp:nvSpPr>
        <dsp:cNvPr id="0" name=""/>
        <dsp:cNvSpPr/>
      </dsp:nvSpPr>
      <dsp:spPr>
        <a:xfrm>
          <a:off x="1547283" y="3455188"/>
          <a:ext cx="8767937" cy="1480795"/>
        </a:xfrm>
        <a:prstGeom prst="roundRect">
          <a:avLst>
            <a:gd name="adj" fmla="val 10000"/>
          </a:avLst>
        </a:prstGeom>
        <a:solidFill>
          <a:schemeClr val="dk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3</a:t>
          </a:r>
          <a:r>
            <a:rPr lang="en-IN" sz="1800" kern="1200" baseline="30000" dirty="0">
              <a:latin typeface="Times New Roman" panose="02020603050405020304" pitchFamily="18" charset="0"/>
              <a:cs typeface="Times New Roman" panose="02020603050405020304" pitchFamily="18" charset="0"/>
            </a:rPr>
            <a:t>rd</a:t>
          </a:r>
          <a:r>
            <a:rPr lang="en-IN" sz="1800" kern="1200" dirty="0">
              <a:latin typeface="Times New Roman" panose="02020603050405020304" pitchFamily="18" charset="0"/>
              <a:cs typeface="Times New Roman" panose="02020603050405020304" pitchFamily="18" charset="0"/>
            </a:rPr>
            <a:t> LEVEL CHECK:</a:t>
          </a:r>
        </a:p>
        <a:p>
          <a:pPr lvl="0" algn="l" defTabSz="800100">
            <a:lnSpc>
              <a:spcPct val="90000"/>
            </a:lnSpc>
            <a:spcBef>
              <a:spcPct val="0"/>
            </a:spcBef>
            <a:spcAft>
              <a:spcPct val="35000"/>
            </a:spcAft>
          </a:pPr>
          <a:r>
            <a:rPr lang="en-IN" sz="1800" kern="1200" dirty="0">
              <a:latin typeface="Times New Roman" panose="02020603050405020304" pitchFamily="18" charset="0"/>
              <a:cs typeface="Times New Roman" panose="02020603050405020304" pitchFamily="18" charset="0"/>
            </a:rPr>
            <a:t>       Third level check is done before packing to ensure the quality once before shipping products.</a:t>
          </a:r>
        </a:p>
      </dsp:txBody>
      <dsp:txXfrm>
        <a:off x="1590654" y="3498559"/>
        <a:ext cx="6945037" cy="1394053"/>
      </dsp:txXfrm>
    </dsp:sp>
    <dsp:sp modelId="{60D2FD8D-248B-4037-B9D8-72825646DB4E}">
      <dsp:nvSpPr>
        <dsp:cNvPr id="0" name=""/>
        <dsp:cNvSpPr/>
      </dsp:nvSpPr>
      <dsp:spPr>
        <a:xfrm>
          <a:off x="7805420" y="1122936"/>
          <a:ext cx="962516" cy="962516"/>
        </a:xfrm>
        <a:prstGeom prst="downArrow">
          <a:avLst>
            <a:gd name="adj1" fmla="val 55000"/>
            <a:gd name="adj2" fmla="val 45000"/>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8021986" y="1122936"/>
        <a:ext cx="529384" cy="724293"/>
      </dsp:txXfrm>
    </dsp:sp>
    <dsp:sp modelId="{99C45284-574A-45DB-B79A-11218E6D3955}">
      <dsp:nvSpPr>
        <dsp:cNvPr id="0" name=""/>
        <dsp:cNvSpPr/>
      </dsp:nvSpPr>
      <dsp:spPr>
        <a:xfrm>
          <a:off x="8579062" y="2840658"/>
          <a:ext cx="962516" cy="962516"/>
        </a:xfrm>
        <a:prstGeom prst="downArrow">
          <a:avLst>
            <a:gd name="adj1" fmla="val 55000"/>
            <a:gd name="adj2" fmla="val 45000"/>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IN" sz="3600" kern="1200"/>
        </a:p>
      </dsp:txBody>
      <dsp:txXfrm>
        <a:off x="8795628" y="2840658"/>
        <a:ext cx="529384" cy="724293"/>
      </dsp:txXfrm>
    </dsp:sp>
  </dsp:spTree>
</dsp:drawing>
</file>

<file path=ppt/diagrams/drawing5.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8" name=""/>
      <dsp:cNvGrpSpPr/>
    </dsp:nvGrpSpPr>
    <dsp:grpSpPr/>
    <dsp:sp modelId="{60BA7F06-C5F4-4351-9A47-F14BC5F6F7DA}">
      <dsp:nvSpPr>
        <dsp:cNvPr id="9" name=""/>
        <dsp:cNvSpPr/>
      </dsp:nvSpPr>
      <dsp:spPr>
        <a:xfrm rot="5400000">
          <a:off x="874441" y="912455"/>
          <a:ext cx="1420006" cy="1716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F81FDA51-EC5A-4504-8079-C0AA59F5E855}">
      <dsp:nvSpPr>
        <dsp:cNvPr id="10" name=""/>
        <dsp:cNvSpPr/>
      </dsp:nvSpPr>
      <dsp:spPr>
        <a:xfrm>
          <a:off x="1198081" y="1742"/>
          <a:ext cx="1906724" cy="114403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Customer request</a:t>
          </a:r>
          <a:endParaRPr lang="en-US" sz="1800" kern="1200"/>
        </a:p>
      </dsp:txBody>
      <dsp:txXfrm>
        <a:off x="1231589" y="35250"/>
        <a:ext cx="1839709" cy="1077019"/>
      </dsp:txXfrm>
    </dsp:sp>
    <dsp:sp modelId="{52872AD5-F925-4DC0-8C94-F86EB5A5E9A3}">
      <dsp:nvSpPr>
        <dsp:cNvPr id="11" name=""/>
        <dsp:cNvSpPr/>
      </dsp:nvSpPr>
      <dsp:spPr>
        <a:xfrm rot="5400000">
          <a:off x="874441" y="2342499"/>
          <a:ext cx="1420006" cy="1716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F360C6D2-D732-46E8-B404-47D3D12DA551}">
      <dsp:nvSpPr>
        <dsp:cNvPr id="12" name=""/>
        <dsp:cNvSpPr/>
      </dsp:nvSpPr>
      <dsp:spPr>
        <a:xfrm>
          <a:off x="1198081" y="1431786"/>
          <a:ext cx="1906724" cy="114403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Accepting order and sending confirmation</a:t>
          </a:r>
          <a:endParaRPr lang="en-US" sz="1800" kern="1200"/>
        </a:p>
      </dsp:txBody>
      <dsp:txXfrm>
        <a:off x="1231589" y="1465294"/>
        <a:ext cx="1839709" cy="1077019"/>
      </dsp:txXfrm>
    </dsp:sp>
    <dsp:sp modelId="{90099198-86FB-448A-9018-236AA8057CC7}">
      <dsp:nvSpPr>
        <dsp:cNvPr id="13" name=""/>
        <dsp:cNvSpPr/>
      </dsp:nvSpPr>
      <dsp:spPr>
        <a:xfrm>
          <a:off x="1589463" y="3057521"/>
          <a:ext cx="2525906" cy="1716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FE73DA2F-C344-457A-8539-CB88B47FFFB6}">
      <dsp:nvSpPr>
        <dsp:cNvPr id="14" name=""/>
        <dsp:cNvSpPr/>
      </dsp:nvSpPr>
      <dsp:spPr>
        <a:xfrm>
          <a:off x="1198081" y="2861830"/>
          <a:ext cx="1906724" cy="1144034"/>
        </a:xfrm>
        <a:prstGeom prst="roundRect">
          <a:avLst>
            <a:gd name="adj" fmla="val 10000"/>
          </a:avLst>
        </a:prstGeom>
        <a:gradFill rotWithShape="1">
          <a:gsLst>
            <a:gs pos="0">
              <a:schemeClr val="accent2">
                <a:tint val="54000"/>
                <a:alpha val="100000"/>
                <a:satMod val="105000"/>
                <a:lumMod val="110000"/>
              </a:schemeClr>
            </a:gs>
            <a:gs pos="100000">
              <a:schemeClr val="accent2">
                <a:tint val="78000"/>
                <a:alpha val="92000"/>
                <a:satMod val="109000"/>
                <a:lumMod val="100000"/>
              </a:schemeClr>
            </a:gs>
          </a:gsLst>
          <a:lin ang="5400000" scaled="0"/>
        </a:gra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Preparing the corresponding goods for delivery</a:t>
          </a:r>
          <a:endParaRPr lang="en-US" sz="1800" kern="1200"/>
        </a:p>
      </dsp:txBody>
      <dsp:txXfrm>
        <a:off x="1231589" y="2895338"/>
        <a:ext cx="1839709" cy="1077019"/>
      </dsp:txXfrm>
    </dsp:sp>
    <dsp:sp modelId="{66ED8DA7-3EE3-4CE4-A747-9911A4F7BB89}">
      <dsp:nvSpPr>
        <dsp:cNvPr id="15" name=""/>
        <dsp:cNvSpPr/>
      </dsp:nvSpPr>
      <dsp:spPr>
        <a:xfrm rot="16200000">
          <a:off x="3410385" y="2342499"/>
          <a:ext cx="1420006" cy="1716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38CF0341-0927-4F63-965F-BBDD7DCD9064}">
      <dsp:nvSpPr>
        <dsp:cNvPr id="16" name=""/>
        <dsp:cNvSpPr/>
      </dsp:nvSpPr>
      <dsp:spPr>
        <a:xfrm>
          <a:off x="3734025" y="2861830"/>
          <a:ext cx="1906724" cy="114403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Quality checking</a:t>
          </a:r>
          <a:endParaRPr lang="en-US" sz="1800" kern="1200"/>
        </a:p>
      </dsp:txBody>
      <dsp:txXfrm>
        <a:off x="3767532" y="2895338"/>
        <a:ext cx="1839709" cy="1077019"/>
      </dsp:txXfrm>
    </dsp:sp>
    <dsp:sp modelId="{83C80A92-93B8-4F7E-B1BE-1BCAC74A9A5D}">
      <dsp:nvSpPr>
        <dsp:cNvPr id="17" name=""/>
        <dsp:cNvSpPr/>
      </dsp:nvSpPr>
      <dsp:spPr>
        <a:xfrm rot="16200000">
          <a:off x="3410385" y="912455"/>
          <a:ext cx="1420006" cy="1716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04DF41F9-DC74-40EF-9A7E-6AAF45C6A564}">
      <dsp:nvSpPr>
        <dsp:cNvPr id="18" name=""/>
        <dsp:cNvSpPr/>
      </dsp:nvSpPr>
      <dsp:spPr>
        <a:xfrm>
          <a:off x="3734025" y="1431786"/>
          <a:ext cx="1906724" cy="114403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Shipping out</a:t>
          </a:r>
          <a:endParaRPr lang="en-US" sz="1800" kern="1200"/>
        </a:p>
      </dsp:txBody>
      <dsp:txXfrm>
        <a:off x="3767532" y="1465294"/>
        <a:ext cx="1839709" cy="1077019"/>
      </dsp:txXfrm>
    </dsp:sp>
    <dsp:sp modelId="{41C5BC17-3A77-4289-8EE1-1991EC5A5AEF}">
      <dsp:nvSpPr>
        <dsp:cNvPr id="19" name=""/>
        <dsp:cNvSpPr/>
      </dsp:nvSpPr>
      <dsp:spPr>
        <a:xfrm>
          <a:off x="3734025" y="1742"/>
          <a:ext cx="1906724" cy="114403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IN" sz="1800" kern="1200" smtClean="0"/>
            <a:t>Message received from customer as goods received</a:t>
          </a:r>
          <a:endParaRPr lang="en-US" sz="1800" kern="1200"/>
        </a:p>
      </dsp:txBody>
      <dsp:txXfrm>
        <a:off x="3767532" y="35250"/>
        <a:ext cx="1839709" cy="1077019"/>
      </dsp:txXfrm>
    </dsp:sp>
  </dsp:spTree>
</dsp:drawing>
</file>

<file path=ppt/diagrams/drawing6.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9" name=""/>
      <dsp:cNvGrpSpPr/>
    </dsp:nvGrpSpPr>
    <dsp:grpSpPr/>
    <dsp:sp modelId="{69D919B8-B3C0-4D71-A319-86AF3D15E4E7}">
      <dsp:nvSpPr>
        <dsp:cNvPr id="10" name=""/>
        <dsp:cNvSpPr/>
      </dsp:nvSpPr>
      <dsp:spPr>
        <a:xfrm>
          <a:off x="2016" y="0"/>
          <a:ext cx="3137366" cy="34496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lvl="0" algn="ctr" defTabSz="2000250">
            <a:lnSpc>
              <a:spcPct val="90000"/>
            </a:lnSpc>
            <a:spcBef>
              <a:spcPct val="0"/>
            </a:spcBef>
            <a:spcAft>
              <a:spcPct val="35000"/>
            </a:spcAft>
          </a:pPr>
          <a:r>
            <a:rPr lang="en-IN" sz="4500" kern="1200"/>
            <a:t>INLET</a:t>
          </a:r>
        </a:p>
      </dsp:txBody>
      <dsp:txXfrm>
        <a:off x="2016" y="1379855"/>
        <a:ext cx="3137366" cy="1379855"/>
      </dsp:txXfrm>
    </dsp:sp>
    <dsp:sp modelId="{950A90D9-0C46-43BA-A17A-AB8AA23734E2}">
      <dsp:nvSpPr>
        <dsp:cNvPr id="11" name=""/>
        <dsp:cNvSpPr/>
      </dsp:nvSpPr>
      <dsp:spPr>
        <a:xfrm>
          <a:off x="981505" y="194416"/>
          <a:ext cx="1178389" cy="1173852"/>
        </a:xfrm>
        <a:prstGeom prst="ellipse">
          <a:avLst/>
        </a:prstGeom>
        <a:blipFill>
          <a:blip r:embed="rId1">
            <a:extLst>
              <a:ext uri="{28A0092B-C50C-407E-A947-70E740481C1C}">
                <a14:useLocalDpi xmlns:a14="http://schemas.microsoft.com/office/drawing/2010/main" val="0"/>
              </a:ext>
            </a:extLst>
          </a:blip>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a:lstStyle/>
        <a:p/>
      </dsp:txBody>
    </dsp:sp>
    <dsp:sp modelId="{F8DD9A8C-9B3D-4A8B-BA51-A856431FD7D2}">
      <dsp:nvSpPr>
        <dsp:cNvPr id="12" name=""/>
        <dsp:cNvSpPr/>
      </dsp:nvSpPr>
      <dsp:spPr>
        <a:xfrm>
          <a:off x="3233504" y="0"/>
          <a:ext cx="3137366" cy="34496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lvl="0" algn="ctr" defTabSz="2000250">
            <a:lnSpc>
              <a:spcPct val="90000"/>
            </a:lnSpc>
            <a:spcBef>
              <a:spcPct val="0"/>
            </a:spcBef>
            <a:spcAft>
              <a:spcPct val="35000"/>
            </a:spcAft>
          </a:pPr>
          <a:r>
            <a:rPr lang="en-IN" sz="4500" kern="1200"/>
            <a:t>STORAGE</a:t>
          </a:r>
        </a:p>
      </dsp:txBody>
      <dsp:txXfrm>
        <a:off x="3233504" y="1379855"/>
        <a:ext cx="3137366" cy="1379855"/>
      </dsp:txXfrm>
    </dsp:sp>
    <dsp:sp modelId="{00BB972E-92AB-48BB-8470-B65842C143D4}">
      <dsp:nvSpPr>
        <dsp:cNvPr id="13" name=""/>
        <dsp:cNvSpPr/>
      </dsp:nvSpPr>
      <dsp:spPr>
        <a:xfrm>
          <a:off x="4227822" y="206978"/>
          <a:ext cx="1148729" cy="1148729"/>
        </a:xfrm>
        <a:prstGeom prst="ellipse">
          <a:avLst/>
        </a:prstGeom>
        <a:blipFill>
          <a:blip r:embed="rId2">
            <a:extLst>
              <a:ext uri="{28A0092B-C50C-407E-A947-70E740481C1C}">
                <a14:useLocalDpi xmlns:a14="http://schemas.microsoft.com/office/drawing/2010/main" val="0"/>
              </a:ext>
            </a:extLst>
          </a:blip>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a:lstStyle/>
        <a:p/>
      </dsp:txBody>
    </dsp:sp>
    <dsp:sp modelId="{36C76C28-2661-410E-8E7B-F31134EF87AF}">
      <dsp:nvSpPr>
        <dsp:cNvPr id="14" name=""/>
        <dsp:cNvSpPr/>
      </dsp:nvSpPr>
      <dsp:spPr>
        <a:xfrm>
          <a:off x="6464991" y="0"/>
          <a:ext cx="3137366" cy="344963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320040" rIns="320040" bIns="320040" numCol="1" spcCol="1270" anchor="ctr" anchorCtr="0">
          <a:noAutofit/>
        </a:bodyPr>
        <a:lstStyle/>
        <a:p>
          <a:pPr lvl="0" algn="ctr" defTabSz="2000250">
            <a:lnSpc>
              <a:spcPct val="90000"/>
            </a:lnSpc>
            <a:spcBef>
              <a:spcPct val="0"/>
            </a:spcBef>
            <a:spcAft>
              <a:spcPct val="35000"/>
            </a:spcAft>
          </a:pPr>
          <a:r>
            <a:rPr lang="en-IN" sz="4500" kern="1200"/>
            <a:t>OUTLET</a:t>
          </a:r>
        </a:p>
      </dsp:txBody>
      <dsp:txXfrm>
        <a:off x="6464991" y="1379855"/>
        <a:ext cx="3137366" cy="1379855"/>
      </dsp:txXfrm>
    </dsp:sp>
    <dsp:sp modelId="{6A4EAA02-859A-4B54-86A1-DAC7FB42447E}">
      <dsp:nvSpPr>
        <dsp:cNvPr id="15" name=""/>
        <dsp:cNvSpPr/>
      </dsp:nvSpPr>
      <dsp:spPr>
        <a:xfrm>
          <a:off x="7459310" y="206978"/>
          <a:ext cx="1148729" cy="1148729"/>
        </a:xfrm>
        <a:prstGeom prst="ellipse">
          <a:avLst/>
        </a:prstGeom>
        <a:blipFill>
          <a:blip r:embed="rId3">
            <a:extLst>
              <a:ext uri="{28A0092B-C50C-407E-A947-70E740481C1C}">
                <a14:useLocalDpi xmlns:a14="http://schemas.microsoft.com/office/drawing/2010/main" val="0"/>
              </a:ext>
            </a:extLst>
          </a:blip>
          <a:stretch>
            <a:fillRect l="-25000" r="-25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a:lstStyle/>
        <a:p/>
      </dsp:txBody>
    </dsp:sp>
    <dsp:sp modelId="{CFCEB9F6-A94D-42FF-B15F-E573BAFD08B1}">
      <dsp:nvSpPr>
        <dsp:cNvPr id="16" name=""/>
        <dsp:cNvSpPr/>
      </dsp:nvSpPr>
      <dsp:spPr>
        <a:xfrm>
          <a:off x="377813" y="2729398"/>
          <a:ext cx="8848925" cy="517445"/>
        </a:xfrm>
        <a:prstGeom prst="leftRight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a:lstStyle/>
        <a:p/>
      </dsp:txBody>
    </dsp:sp>
  </dsp:spTree>
</dsp:drawing>
</file>

<file path=ppt/diagrams/drawing7.xml><?xml version="1.0" encoding="utf-8"?>
<dsp:drawing xmlns:a="http://schemas.openxmlformats.org/drawingml/2006/main" xmlns:r="http://schemas.openxmlformats.org/officeDocument/2006/relationships" xmlns:m="http://schemas.openxmlformats.org/officeDocument/2006/math" xmlns:w="http://schemas.openxmlformats.org/wordprocessingml/2006/main" xmlns:xml="http://www.w3.org/XML/1998/namespace" xmlns:wp="http://schemas.openxmlformats.org/drawingml/2006/wordprocessingDrawing" xmlns:a14="http://schemas.microsoft.com/office/drawing/2010/main" xmlns:mc="http://schemas.openxmlformats.org/markup-compatibility/2006" xmlns:p="http://schemas.openxmlformats.org/presentationml/2006/main" xmlns:dsp="http://schemas.microsoft.com/office/drawing/2008/diagram">
  <dsp:spTree>
    <dsp:nvGrpSpPr>
      <dsp:cNvPr id="6" name=""/>
      <dsp:cNvGrpSpPr/>
    </dsp:nvGrpSpPr>
    <dsp:grpSpPr/>
    <dsp:sp modelId="{724713F1-7A40-47C2-9CF7-D72DE161EF4E}">
      <dsp:nvSpPr>
        <dsp:cNvPr id="7" name=""/>
        <dsp:cNvSpPr/>
      </dsp:nvSpPr>
      <dsp:spPr>
        <a:xfrm rot="5400000">
          <a:off x="853507" y="982882"/>
          <a:ext cx="1530593" cy="1849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CD01721D-8362-4B39-9413-08B1D5BB37D5}">
      <dsp:nvSpPr>
        <dsp:cNvPr id="8" name=""/>
        <dsp:cNvSpPr/>
      </dsp:nvSpPr>
      <dsp:spPr>
        <a:xfrm>
          <a:off x="1202761" y="1852"/>
          <a:ext cx="2054502" cy="1232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Order received</a:t>
          </a:r>
          <a:endParaRPr lang="en-US" sz="1900" kern="1200"/>
        </a:p>
      </dsp:txBody>
      <dsp:txXfrm>
        <a:off x="1238866" y="37957"/>
        <a:ext cx="1982293" cy="1160492"/>
      </dsp:txXfrm>
    </dsp:sp>
    <dsp:sp modelId="{C082C14A-2ED0-4290-B755-66CDB5BCCC14}">
      <dsp:nvSpPr>
        <dsp:cNvPr id="9" name=""/>
        <dsp:cNvSpPr/>
      </dsp:nvSpPr>
      <dsp:spPr>
        <a:xfrm rot="5400000">
          <a:off x="853507" y="2523758"/>
          <a:ext cx="1530593" cy="1849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D3391892-E61A-451E-BEB1-CC9F91C25529}">
      <dsp:nvSpPr>
        <dsp:cNvPr id="10" name=""/>
        <dsp:cNvSpPr/>
      </dsp:nvSpPr>
      <dsp:spPr>
        <a:xfrm>
          <a:off x="1202761" y="1542728"/>
          <a:ext cx="2054502" cy="1232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Confirmation of order</a:t>
          </a:r>
          <a:endParaRPr lang="en-US" sz="1900" kern="1200"/>
        </a:p>
      </dsp:txBody>
      <dsp:txXfrm>
        <a:off x="1238866" y="1578833"/>
        <a:ext cx="1982293" cy="1160492"/>
      </dsp:txXfrm>
    </dsp:sp>
    <dsp:sp modelId="{C1B4CAC1-3083-43AA-AF46-11D3A7B065AD}">
      <dsp:nvSpPr>
        <dsp:cNvPr id="11" name=""/>
        <dsp:cNvSpPr/>
      </dsp:nvSpPr>
      <dsp:spPr>
        <a:xfrm>
          <a:off x="1623945" y="3294197"/>
          <a:ext cx="2722204" cy="1849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CDF8C00D-4C6F-41B3-975A-1F66337DD39D}">
      <dsp:nvSpPr>
        <dsp:cNvPr id="12" name=""/>
        <dsp:cNvSpPr/>
      </dsp:nvSpPr>
      <dsp:spPr>
        <a:xfrm>
          <a:off x="1202761" y="3083605"/>
          <a:ext cx="2054502" cy="1232701"/>
        </a:xfrm>
        <a:prstGeom prst="roundRect">
          <a:avLst>
            <a:gd name="adj" fmla="val 10000"/>
          </a:avLst>
        </a:prstGeom>
        <a:gradFill rotWithShape="1">
          <a:gsLst>
            <a:gs pos="0">
              <a:schemeClr val="accent2">
                <a:tint val="54000"/>
                <a:alpha val="100000"/>
                <a:satMod val="105000"/>
                <a:lumMod val="110000"/>
              </a:schemeClr>
            </a:gs>
            <a:gs pos="100000">
              <a:schemeClr val="accent2">
                <a:tint val="78000"/>
                <a:alpha val="92000"/>
                <a:satMod val="109000"/>
                <a:lumMod val="100000"/>
              </a:schemeClr>
            </a:gs>
          </a:gsLst>
          <a:lin ang="5400000" scaled="0"/>
        </a:gradFill>
        <a:ln w="9525" cap="flat" cmpd="sng" algn="ctr">
          <a:solidFill>
            <a:schemeClr val="accent2"/>
          </a:solidFill>
          <a:prstDash val="soli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Place will be arranged for new goods in the warehouse</a:t>
          </a:r>
          <a:endParaRPr lang="en-US" sz="1900" kern="1200"/>
        </a:p>
      </dsp:txBody>
      <dsp:txXfrm>
        <a:off x="1238866" y="3119710"/>
        <a:ext cx="1982293" cy="1160492"/>
      </dsp:txXfrm>
    </dsp:sp>
    <dsp:sp modelId="{E0D7CFE4-2AD4-4169-A684-9DFF0CF47EF7}">
      <dsp:nvSpPr>
        <dsp:cNvPr id="13" name=""/>
        <dsp:cNvSpPr/>
      </dsp:nvSpPr>
      <dsp:spPr>
        <a:xfrm rot="16200000">
          <a:off x="3585994" y="2523758"/>
          <a:ext cx="1530593" cy="1849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702C8AE3-9F12-4BE6-9D45-B6B22D2DB843}">
      <dsp:nvSpPr>
        <dsp:cNvPr id="14" name=""/>
        <dsp:cNvSpPr/>
      </dsp:nvSpPr>
      <dsp:spPr>
        <a:xfrm>
          <a:off x="3935249" y="3083605"/>
          <a:ext cx="2054502" cy="1232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Goods will be weighed and arranged</a:t>
          </a:r>
          <a:endParaRPr lang="en-US" sz="1900" kern="1200"/>
        </a:p>
      </dsp:txBody>
      <dsp:txXfrm>
        <a:off x="3971353" y="3119710"/>
        <a:ext cx="1982293" cy="1160492"/>
      </dsp:txXfrm>
    </dsp:sp>
    <dsp:sp modelId="{FB2051C4-CB5C-4B47-A490-CA9E68D77CA9}">
      <dsp:nvSpPr>
        <dsp:cNvPr id="15" name=""/>
        <dsp:cNvSpPr/>
      </dsp:nvSpPr>
      <dsp:spPr>
        <a:xfrm rot="16200000">
          <a:off x="3585994" y="982882"/>
          <a:ext cx="1530593" cy="184905"/>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a:lstStyle/>
        <a:p/>
      </dsp:txBody>
    </dsp:sp>
    <dsp:sp modelId="{2E4BA542-92E0-4F0E-9592-44D61CBFD52F}">
      <dsp:nvSpPr>
        <dsp:cNvPr id="16" name=""/>
        <dsp:cNvSpPr/>
      </dsp:nvSpPr>
      <dsp:spPr>
        <a:xfrm>
          <a:off x="3935249" y="1542728"/>
          <a:ext cx="2054502" cy="1232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Message to the admin as goods stored.</a:t>
          </a:r>
          <a:endParaRPr lang="en-US" sz="1900" kern="1200"/>
        </a:p>
      </dsp:txBody>
      <dsp:txXfrm>
        <a:off x="3971353" y="1578833"/>
        <a:ext cx="1982293" cy="1160492"/>
      </dsp:txXfrm>
    </dsp:sp>
    <dsp:sp modelId="{13BA9460-99D9-451F-87FF-9E331031E67A}">
      <dsp:nvSpPr>
        <dsp:cNvPr id="17" name=""/>
        <dsp:cNvSpPr/>
      </dsp:nvSpPr>
      <dsp:spPr>
        <a:xfrm>
          <a:off x="3935249" y="1852"/>
          <a:ext cx="2054502" cy="123270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IN" sz="1900" kern="1200" smtClean="0"/>
            <a:t>Updated goods in the website.</a:t>
          </a:r>
          <a:endParaRPr lang="en-US" sz="1900" kern="1200"/>
        </a:p>
      </dsp:txBody>
      <dsp:txXfrm>
        <a:off x="3971353" y="37957"/>
        <a:ext cx="1982293" cy="1160492"/>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type="chevron" r:blip="" rot="180">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type="chevron" r:blip="" rot="180">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type="chevron" r:blip="" rot="180">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type="chevron" r:blip="" rot="180">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type="chevron" r:blip="" rot="180">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type="chevron" r:blip="" rot="180">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type="chevron" r:blip="" rot="180">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bkpt" val="bal"/>
          <dgm:param type="contDir" val="revDir"/>
          <dgm:param type="grDir" val="tL"/>
          <dgm:param type="flowDir" val="col"/>
        </dgm:alg>
      </dgm:if>
      <dgm:else name="Name3">
        <dgm:alg type="snake">
          <dgm:param type="bkpt" val="bal"/>
          <dgm:param type="contDir" val="revDir"/>
          <dgm:param type="grDir" val="tR"/>
          <dgm:param type="flowDir" val="co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Sty" val="noArr"/>
                <dgm:param type="endSty" val="noArr"/>
                <dgm:param type="begPts" val="auto auto tCtr"/>
                <dgm:param type="endPts" val="auto auto bCtr"/>
              </dgm:alg>
            </dgm:if>
            <dgm:else name="Name9">
              <dgm:alg type="conn">
                <dgm:param type="srcNode" val="dummyConnPt"/>
                <dgm:param type="dstNode" val="dummyConnPt"/>
                <dgm:param type="begSty" val="noArr"/>
                <dgm:param type="endSty" val="noArr"/>
                <dgm:param type="begPts" val="auto auto tCtr"/>
                <dgm:param type="endPts" val="auto auto bCt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ct val="0"/>
              </a:spcBef>
              <a:spcAft>
                <a:spcPct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ct val="0"/>
              </a:spcBef>
              <a:spcAft>
                <a:spcPct val="0"/>
              </a:spcAft>
              <a:defRPr sz="1200">
                <a:latin typeface="+mn-lt"/>
                <a:ea typeface="Arial" panose="020B0604020202020204" pitchFamily="34" charset="0"/>
              </a:defRPr>
            </a:lvl1pPr>
          </a:lstStyle>
          <a:p>
            <a:pPr marL="0" marR="0" lvl="0" indent="0" algn="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ct val="0"/>
              </a:spcBef>
              <a:spcAft>
                <a:spcPct val="0"/>
              </a:spcAft>
              <a:defRPr sz="1200">
                <a:latin typeface="+mn-lt"/>
                <a:ea typeface="Arial" panose="020B0604020202020204" pitchFamily="34" charset="0"/>
              </a:defRPr>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a:latin typeface="Calibri" panose="020F0502020204030204" pitchFamily="34" charset="0"/>
                <a:ea typeface="Arial" panose="020B0604020202020204" pitchFamily="34" charset="0"/>
                <a:cs typeface="+mn-cs"/>
              </a:rPr>
            </a:fld>
            <a:endParaRPr lang="zh-CN" altLang="en-US" sz="1200" strike="noStrike" noProof="1">
              <a:latin typeface="Calibri" panose="020F050202020403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1pPr>
    <a:lvl2pPr marL="4572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2pPr>
    <a:lvl3pPr marL="9144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3pPr>
    <a:lvl4pPr marL="13716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4pPr>
    <a:lvl5pPr marL="1828800" algn="l" rtl="0" eaLnBrk="0" fontAlgn="base" hangingPunct="0">
      <a:spcBef>
        <a:spcPct val="30000"/>
      </a:spcBef>
      <a:spcAft>
        <a:spcPct val="0"/>
      </a:spcAft>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noTextEdit="1"/>
          </p:cNvSpPr>
          <p:nvPr>
            <p:ph type="sldImg"/>
          </p:nvPr>
        </p:nvSpPr>
        <p:spPr>
          <a:ln>
            <a:solidFill>
              <a:srgbClr val="000000"/>
            </a:solidFill>
            <a:miter/>
          </a:ln>
        </p:spPr>
      </p:sp>
      <p:sp>
        <p:nvSpPr>
          <p:cNvPr id="12290"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122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幻灯片图像占位符 1"/>
          <p:cNvSpPr>
            <a:spLocks noGrp="1" noRot="1" noChangeAspect="1" noTextEdit="1"/>
          </p:cNvSpPr>
          <p:nvPr>
            <p:ph type="sldImg"/>
          </p:nvPr>
        </p:nvSpPr>
        <p:spPr>
          <a:ln>
            <a:solidFill>
              <a:srgbClr val="000000"/>
            </a:solidFill>
            <a:miter/>
          </a:ln>
        </p:spPr>
      </p:sp>
      <p:sp>
        <p:nvSpPr>
          <p:cNvPr id="14338"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a:ln>
            <a:solidFill>
              <a:srgbClr val="000000"/>
            </a:solidFill>
            <a:miter/>
          </a:ln>
        </p:spPr>
      </p:sp>
      <p:sp>
        <p:nvSpPr>
          <p:cNvPr id="16386"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1638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a:ln>
            <a:solidFill>
              <a:srgbClr val="000000"/>
            </a:solidFill>
            <a:miter/>
          </a:ln>
        </p:spPr>
      </p:sp>
      <p:sp>
        <p:nvSpPr>
          <p:cNvPr id="18434" name="备注占位符 2"/>
          <p:cNvSpPr>
            <a:spLocks noGrp="1"/>
          </p:cNvSpPr>
          <p:nvPr>
            <p:ph type="body"/>
          </p:nvPr>
        </p:nvSpPr>
        <p:spPr>
          <a:noFill/>
          <a:ln>
            <a:noFill/>
          </a:ln>
        </p:spPr>
        <p:txBody>
          <a:bodyPr wrap="square" lIns="91440" tIns="45720" rIns="91440" bIns="45720" anchor="t"/>
          <a:lstStyle/>
          <a:p>
            <a:pPr lvl="0" eaLnBrk="1" hangingPunct="1"/>
            <a:endParaRPr lang="zh-CN" altLang="en-US" dirty="0"/>
          </a:p>
        </p:txBody>
      </p:sp>
      <p:sp>
        <p:nvSpPr>
          <p:cNvPr id="1843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SimSun" panose="02010600030101010101" pitchFamily="2" charset="-122"/>
              </a:rPr>
            </a:fld>
            <a:endParaRPr lang="zh-CN" altLang="en-US" sz="1200" dirty="0">
              <a:latin typeface="Calibri" panose="020F0502020204030204" pitchFamily="34" charset="0"/>
              <a:ea typeface="SimSun"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F207E733-D180-43F6-B0A9-68185CCDB2C7}" type="slidenum">
              <a:rPr lang="en-IN" smtClean="0"/>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F207E733-D180-43F6-B0A9-68185CCDB2C7}"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D8BD707-D9CF-40AE-B4C6-C98DA3205C09}" type="datetimeFigureOut">
              <a:rPr lang="en-US" smtClean="0"/>
            </a:fld>
            <a:endParaRPr lang="en-US"/>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B6F15528-21DE-4FAA-801E-634DDDAF4B2B}"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D8355E-D26E-4AE9-B3F6-57B71D264DCB}" type="datetimeFigureOut">
              <a:rPr lang="en-IN" smtClean="0"/>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7A2F5714-BFE4-4782-9C37-330DA0E283D3}" type="slidenum">
              <a:rPr lang="en-IN" smtClean="0"/>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D8355E-D26E-4AE9-B3F6-57B71D264DC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2F5714-BFE4-4782-9C37-330DA0E283D3}" type="slidenum">
              <a:rPr lang="en-IN" smtClean="0"/>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7D8355E-D26E-4AE9-B3F6-57B71D264DC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2F5714-BFE4-4782-9C37-330DA0E283D3}" type="slidenum">
              <a:rPr lang="en-IN" smtClean="0"/>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7D8355E-D26E-4AE9-B3F6-57B71D264DC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2F5714-BFE4-4782-9C37-330DA0E283D3}" type="slidenum">
              <a:rPr lang="en-IN" smtClean="0"/>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7D8355E-D26E-4AE9-B3F6-57B71D264DCB}"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2F5714-BFE4-4782-9C37-330DA0E283D3}" type="slidenum">
              <a:rPr lang="en-IN" smtClean="0"/>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D8355E-D26E-4AE9-B3F6-57B71D264DCB}"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A2F5714-BFE4-4782-9C37-330DA0E283D3}" type="slidenum">
              <a:rPr lang="en-IN" smtClean="0"/>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D8355E-D26E-4AE9-B3F6-57B71D264DCB}"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A2F5714-BFE4-4782-9C37-330DA0E283D3}" type="slidenum">
              <a:rPr lang="en-IN" smtClean="0"/>
            </a:fld>
            <a:endParaRPr lang="en-IN"/>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07D8355E-D26E-4AE9-B3F6-57B71D264DCB}"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2F5714-BFE4-4782-9C37-330DA0E283D3}" type="slidenum">
              <a:rPr lang="en-IN" smtClean="0"/>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7D8355E-D26E-4AE9-B3F6-57B71D264DCB}" type="datetimeFigureOut">
              <a:rPr lang="en-IN" smtClean="0"/>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7A2F5714-BFE4-4782-9C37-330DA0E283D3}" type="slidenum">
              <a:rPr lang="en-IN" smtClean="0"/>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D8355E-D26E-4AE9-B3F6-57B71D264DC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2F5714-BFE4-4782-9C37-330DA0E283D3}" type="slidenum">
              <a:rPr lang="en-IN" smtClean="0"/>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7D8355E-D26E-4AE9-B3F6-57B71D264DCB}"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2F5714-BFE4-4782-9C37-330DA0E283D3}" type="slidenum">
              <a:rPr lang="en-IN" smtClean="0"/>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bg>
      <p:bgPr>
        <a:blipFill rotWithShape="0">
          <a:blip r:embed="rId2"/>
        </a:blipFill>
        <a:effectLst/>
      </p:bgPr>
    </p:bg>
    <p:spTree>
      <p:nvGrpSpPr>
        <p:cNvPr id="1" name=""/>
        <p:cNvGrpSpPr/>
        <p:nvPr/>
      </p:nvGrpSpPr>
      <p:grpSpPr>
        <a:xfrm>
          <a:off x="0" y="0"/>
          <a:ext cx="0" cy="0"/>
          <a:chOff x="0" y="0"/>
          <a:chExt cx="0" cy="0"/>
        </a:xfrm>
      </p:grpSpPr>
      <p:pic>
        <p:nvPicPr>
          <p:cNvPr id="2050" name="图片 1"/>
          <p:cNvPicPr>
            <a:picLocks noChangeAspect="1"/>
          </p:cNvPicPr>
          <p:nvPr/>
        </p:nvPicPr>
        <p:blipFill>
          <a:blip r:embed="rId3"/>
          <a:stretch>
            <a:fillRect/>
          </a:stretch>
        </p:blipFill>
        <p:spPr>
          <a:xfrm>
            <a:off x="0" y="0"/>
            <a:ext cx="12192000" cy="6874933"/>
          </a:xfrm>
          <a:prstGeom prst="rect">
            <a:avLst/>
          </a:prstGeom>
          <a:noFill/>
          <a:ln w="9525">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5_空白">
    <p:bg>
      <p:bgPr>
        <a:blipFill rotWithShape="0">
          <a:blip r:embed="rId2"/>
        </a:blipFill>
        <a:effectLst/>
      </p:bgPr>
    </p:bg>
    <p:spTree>
      <p:nvGrpSpPr>
        <p:cNvPr id="1" name=""/>
        <p:cNvGrpSpPr/>
        <p:nvPr/>
      </p:nvGrpSpPr>
      <p:grpSpPr>
        <a:xfrm>
          <a:off x="0" y="0"/>
          <a:ext cx="0" cy="0"/>
          <a:chOff x="0" y="0"/>
          <a:chExt cx="0" cy="0"/>
        </a:xfrm>
      </p:grpSpPr>
      <p:pic>
        <p:nvPicPr>
          <p:cNvPr id="3074" name="图片 1"/>
          <p:cNvPicPr>
            <a:picLocks noChangeAspect="1"/>
          </p:cNvPicPr>
          <p:nvPr/>
        </p:nvPicPr>
        <p:blipFill>
          <a:blip r:embed="rId3"/>
          <a:stretch>
            <a:fillRect/>
          </a:stretch>
        </p:blipFill>
        <p:spPr>
          <a:xfrm>
            <a:off x="0" y="0"/>
            <a:ext cx="12192000" cy="6874933"/>
          </a:xfrm>
          <a:prstGeom prst="rect">
            <a:avLst/>
          </a:prstGeom>
          <a:noFill/>
          <a:ln w="9525">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节标题">
    <p:bg>
      <p:bgPr>
        <a:blipFill rotWithShape="0">
          <a:blip r:embed="rId2"/>
        </a:blipFill>
        <a:effectLst/>
      </p:bgPr>
    </p:bg>
    <p:spTree>
      <p:nvGrpSpPr>
        <p:cNvPr id="1" name=""/>
        <p:cNvGrpSpPr/>
        <p:nvPr/>
      </p:nvGrpSpPr>
      <p:grpSpPr>
        <a:xfrm>
          <a:off x="0" y="0"/>
          <a:ext cx="0" cy="0"/>
          <a:chOff x="0" y="0"/>
          <a:chExt cx="0" cy="0"/>
        </a:xfrm>
      </p:grpSpPr>
      <p:pic>
        <p:nvPicPr>
          <p:cNvPr id="4098" name="图片 1"/>
          <p:cNvPicPr>
            <a:picLocks noChangeAspect="1"/>
          </p:cNvPicPr>
          <p:nvPr/>
        </p:nvPicPr>
        <p:blipFill>
          <a:blip r:embed="rId3"/>
          <a:stretch>
            <a:fillRect/>
          </a:stretch>
        </p:blipFill>
        <p:spPr>
          <a:xfrm>
            <a:off x="0" y="0"/>
            <a:ext cx="12192000" cy="6874933"/>
          </a:xfrm>
          <a:prstGeom prst="rect">
            <a:avLst/>
          </a:prstGeom>
          <a:noFill/>
          <a:ln w="9525">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80" y="802299"/>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AF77F9-0A24-744C-BA9A-AE378965DE1A}" type="datetimeFigureOut">
              <a:rPr lang="en-US" smtClean="0"/>
            </a:fld>
            <a:endParaRPr lang="en-US"/>
          </a:p>
        </p:txBody>
      </p:sp>
      <p:sp>
        <p:nvSpPr>
          <p:cNvPr id="5" name="Footer Placeholder 4"/>
          <p:cNvSpPr>
            <a:spLocks noGrp="1"/>
          </p:cNvSpPr>
          <p:nvPr>
            <p:ph type="ftr" sz="quarter" idx="11"/>
          </p:nvPr>
        </p:nvSpPr>
        <p:spPr>
          <a:xfrm>
            <a:off x="2416501" y="329308"/>
            <a:ext cx="4973915" cy="309201"/>
          </a:xfrm>
        </p:spPr>
        <p:txBody>
          <a:bodyPr/>
          <a:lstStyle/>
          <a:p>
            <a:endParaRPr lang="en-US"/>
          </a:p>
        </p:txBody>
      </p:sp>
      <p:sp>
        <p:nvSpPr>
          <p:cNvPr id="6" name="Slide Number Placeholder 5"/>
          <p:cNvSpPr>
            <a:spLocks noGrp="1"/>
          </p:cNvSpPr>
          <p:nvPr>
            <p:ph type="sldNum" sz="quarter" idx="12"/>
          </p:nvPr>
        </p:nvSpPr>
        <p:spPr>
          <a:xfrm>
            <a:off x="1437665" y="798973"/>
            <a:ext cx="811019" cy="503579"/>
          </a:xfrm>
        </p:spPr>
        <p:txBody>
          <a:bodyPr/>
          <a:lstStyle/>
          <a:p>
            <a:fld id="{1FC5950D-A590-2C4C-ACBF-9569C1FE341D}" type="slidenum">
              <a:rPr lang="en-US" smtClean="0"/>
            </a:fld>
            <a:endParaRPr lang="en-US"/>
          </a:p>
        </p:txBody>
      </p:sp>
      <p:cxnSp>
        <p:nvCxnSpPr>
          <p:cNvPr id="15" name="Straight Connector 14"/>
          <p:cNvCxnSpPr/>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1BAF77F9-0A24-744C-BA9A-AE378965DE1A}"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C5950D-A590-2C4C-ACBF-9569C1FE341D}" type="slidenum">
              <a:rPr lang="en-US" smtClean="0"/>
            </a:fld>
            <a:endParaRPr lang="en-US"/>
          </a:p>
        </p:txBody>
      </p:sp>
      <p:cxnSp>
        <p:nvCxnSpPr>
          <p:cNvPr id="33" name="Straight Connector 32"/>
          <p:cNvCxnSpPr/>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AF77F9-0A24-744C-BA9A-AE378965DE1A}"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C5950D-A590-2C4C-ACBF-9569C1FE341D}" type="slidenum">
              <a:rPr lang="en-US" smtClean="0"/>
            </a:fld>
            <a:endParaRPr lang="en-US"/>
          </a:p>
        </p:txBody>
      </p:sp>
      <p:cxnSp>
        <p:nvCxnSpPr>
          <p:cNvPr id="25" name="Straight Connector 24"/>
          <p:cNvCxnSpPr/>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p:spPr>
        <p:txBody>
          <a:bodyPr/>
          <a:lstStyle/>
          <a:p>
            <a:endParaRPr lang="en-US"/>
          </a:p>
        </p:txBody>
      </p:sp>
      <p:sp>
        <p:nvSpPr>
          <p:cNvPr id="5" name="Slide Number Placeholder 4"/>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a:fld>
            <a:endParaRPr lang="en-US"/>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nchor="ct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B61BEF0D-F0BB-DE4B-95CE-6DB70DBA9567}" type="datetimeFigureOut">
              <a:rPr lang="en-US"/>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a:defRPr>
                <a:solidFill>
                  <a:schemeClr val="tx2"/>
                </a:solidFill>
              </a:defRPr>
            </a:lvl9pPr>
          </a:lstStyle>
          <a:p>
            <a:pPr lvl="0" algn="r"/>
            <a:r>
              <a:rPr lang="en-US" sz="8000">
                <a:solidFill>
                  <a:schemeClr val="tx1"/>
                </a:solidFill>
                <a:effectLst/>
              </a:rPr>
              <a:t>”</a:t>
            </a:r>
            <a:endParaRPr lang="en-US" sz="800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a:defRPr>
                <a:solidFill>
                  <a:schemeClr val="tx2"/>
                </a:solidFill>
              </a:defRPr>
            </a:lvl9pPr>
          </a:lstStyle>
          <a:p>
            <a:pPr lvl="0" algn="r"/>
            <a:r>
              <a:rPr lang="en-US" sz="8000">
                <a:solidFill>
                  <a:schemeClr val="tx1"/>
                </a:solidFill>
                <a:effectLst/>
              </a:rPr>
              <a:t>“</a:t>
            </a:r>
            <a:endParaRPr lang="en-US" sz="800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a:defRPr>
                <a:solidFill>
                  <a:schemeClr val="tx2"/>
                </a:solidFill>
              </a:defRPr>
            </a:lvl9pPr>
          </a:lstStyle>
          <a:p>
            <a:pPr lvl="0" algn="r"/>
            <a:r>
              <a:rPr lang="en-US" sz="8000">
                <a:solidFill>
                  <a:schemeClr val="tx1"/>
                </a:solidFill>
                <a:effectLst/>
              </a:rPr>
              <a:t>”</a:t>
            </a:r>
            <a:endParaRPr lang="en-US" sz="8000">
              <a:solidFill>
                <a:schemeClr val="tx1"/>
              </a:solidFill>
              <a:effectLst/>
            </a:endParaRP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a:defRPr>
                <a:solidFill>
                  <a:schemeClr val="tx2"/>
                </a:solidFill>
              </a:defRPr>
            </a:lvl9pPr>
          </a:lstStyle>
          <a:p>
            <a:pPr lvl="0" algn="r"/>
            <a:r>
              <a:rPr lang="en-US" sz="8000">
                <a:solidFill>
                  <a:schemeClr val="tx1"/>
                </a:solidFill>
                <a:effectLst/>
              </a:rPr>
              <a:t>“</a:t>
            </a:r>
            <a:endParaRPr lang="en-US" sz="8000">
              <a:solidFill>
                <a:schemeClr val="tx1"/>
              </a:solidFill>
              <a:effectLst/>
            </a:endParaRP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a:ln w="3175" cmpd="sng">
                  <a:noFill/>
                </a:ln>
                <a:solidFill>
                  <a:schemeClr val="tx1"/>
                </a:solidFill>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a:lvl1pPr>
          </a:lstStyle>
          <a:p>
            <a:pPr marL="0" lvl="0"/>
            <a:r>
              <a:rPr lang="en-US"/>
              <a:t>Click to edit Master title style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a:ln w="3175" cmpd="sng">
                  <a:noFill/>
                </a:ln>
                <a:solidFill>
                  <a:schemeClr val="tx1"/>
                </a:solidFill>
                <a:effectLst/>
              </a:defRPr>
            </a:lvl1pPr>
          </a:lstStyle>
          <a:p>
            <a:pPr marL="0" lvl="0">
              <a:spcBef>
                <a:spcPct val="0"/>
              </a:spcBef>
              <a:buNone/>
            </a:pPr>
            <a:r>
              <a:rPr lang="en-US"/>
              <a:t>Edit Master text styles</a:t>
            </a:r>
            <a:endParaRPr lang="en-US"/>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fld>
            <a:endParaRPr lang="en-US"/>
          </a:p>
        </p:txBody>
      </p:sp>
    </p:spTree>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28C008FE-0FD9-4195-8E8F-C3960EC78626}"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3AE1883-0942-4AA3-9DB2-9C7C3A0314B1}" type="slidenum">
              <a:rPr lang="en-US" smtClean="0"/>
            </a:fld>
            <a:endParaRPr lang="en-US"/>
          </a:p>
        </p:txBody>
      </p:sp>
    </p:spTree>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0DF2304-799B-4869-8A9D-852960CF31F9}"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D435BA15-69CD-4735-BBF1-F87DB7CBB358}"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C28D351A-65CC-4B06-B47D-A51BE4A59440}"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B1846430-053D-4F8C-99CF-9796A365F7C0}"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2A3D667B-F70F-4FBA-90E2-E1DDA9BA7E6D}"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84F1A572-458E-4614-ACBD-3D3ABB0A1CE3}"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53774F47-6E88-4590-9BDA-84698E7F2AEA}"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0CA841D0-7D12-4470-B955-2760274067A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A8674C19-C3B9-4FFA-B9DB-EDD75C38EE25}"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9562428A-A44A-452E-BC0A-88FE88D3D126}"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3AE1883-0942-4AA3-9DB2-9C7C3A0314B1}" type="slidenum">
              <a:rPr lang="en-US" smtClean="0"/>
            </a:fld>
            <a:endParaRPr lang="en-US"/>
          </a:p>
        </p:txBody>
      </p:sp>
    </p:spTree>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rotWithShape="0">
          <a:gsLst>
            <a:gs pos="0">
              <a:schemeClr val="folHlink"/>
            </a:gs>
            <a:gs pos="100000">
              <a:schemeClr val="bg1"/>
            </a:gs>
          </a:gsLst>
          <a:lin ang="5400000" scaled="1"/>
          <a:tileRect/>
        </a:gradFill>
        <a:effectLst/>
      </p:bgPr>
    </p:bg>
    <p:spTree>
      <p:nvGrpSpPr>
        <p:cNvPr id="1" name=""/>
        <p:cNvGrpSpPr/>
        <p:nvPr/>
      </p:nvGrpSpPr>
      <p:grpSpPr>
        <a:xfrm>
          <a:off x="0" y="0"/>
          <a:ext cx="0" cy="0"/>
          <a:chOff x="0" y="0"/>
          <a:chExt cx="0" cy="0"/>
        </a:xfrm>
      </p:grpSpPr>
      <p:grpSp>
        <p:nvGrpSpPr>
          <p:cNvPr id="2050" name="Group 2"/>
          <p:cNvGrpSpPr>
            <a:grpSpLocks noChangeAspect="1"/>
          </p:cNvGrpSpPr>
          <p:nvPr/>
        </p:nvGrpSpPr>
        <p:grpSpPr>
          <a:xfrm>
            <a:off x="2256367" y="4411663"/>
            <a:ext cx="2489200" cy="2330450"/>
            <a:chOff x="0" y="0"/>
            <a:chExt cx="1188" cy="1367"/>
          </a:xfrm>
        </p:grpSpPr>
        <p:sp>
          <p:nvSpPr>
            <p:cNvPr id="2057" name="未知"/>
            <p:cNvSpPr>
              <a:spLocks noChangeAspect="1"/>
            </p:cNvSpPr>
            <p:nvPr/>
          </p:nvSpPr>
          <p:spPr>
            <a:xfrm>
              <a:off x="698" y="345"/>
              <a:ext cx="490" cy="530"/>
            </a:xfrm>
            <a:custGeom>
              <a:avLst/>
              <a:gdLst/>
              <a:ahLst/>
              <a:cxnLst>
                <a:cxn ang="0">
                  <a:pos x="163" y="127"/>
                </a:cxn>
                <a:cxn ang="0">
                  <a:pos x="168" y="70"/>
                </a:cxn>
                <a:cxn ang="0">
                  <a:pos x="179" y="38"/>
                </a:cxn>
                <a:cxn ang="0">
                  <a:pos x="191" y="18"/>
                </a:cxn>
                <a:cxn ang="0">
                  <a:pos x="204" y="0"/>
                </a:cxn>
                <a:cxn ang="0">
                  <a:pos x="184" y="18"/>
                </a:cxn>
                <a:cxn ang="0">
                  <a:pos x="157" y="54"/>
                </a:cxn>
                <a:cxn ang="0">
                  <a:pos x="127" y="100"/>
                </a:cxn>
                <a:cxn ang="0">
                  <a:pos x="100" y="111"/>
                </a:cxn>
                <a:cxn ang="0">
                  <a:pos x="63" y="91"/>
                </a:cxn>
                <a:cxn ang="0">
                  <a:pos x="25" y="63"/>
                </a:cxn>
                <a:cxn ang="0">
                  <a:pos x="2" y="52"/>
                </a:cxn>
                <a:cxn ang="0">
                  <a:pos x="7" y="66"/>
                </a:cxn>
                <a:cxn ang="0">
                  <a:pos x="41" y="102"/>
                </a:cxn>
                <a:cxn ang="0">
                  <a:pos x="79" y="129"/>
                </a:cxn>
                <a:cxn ang="0">
                  <a:pos x="111" y="154"/>
                </a:cxn>
                <a:cxn ang="0">
                  <a:pos x="132" y="211"/>
                </a:cxn>
                <a:cxn ang="0">
                  <a:pos x="152" y="283"/>
                </a:cxn>
                <a:cxn ang="0">
                  <a:pos x="184" y="360"/>
                </a:cxn>
                <a:cxn ang="0">
                  <a:pos x="222" y="433"/>
                </a:cxn>
                <a:cxn ang="0">
                  <a:pos x="277" y="491"/>
                </a:cxn>
                <a:cxn ang="0">
                  <a:pos x="352" y="528"/>
                </a:cxn>
                <a:cxn ang="0">
                  <a:pos x="413" y="523"/>
                </a:cxn>
                <a:cxn ang="0">
                  <a:pos x="456" y="496"/>
                </a:cxn>
                <a:cxn ang="0">
                  <a:pos x="481" y="444"/>
                </a:cxn>
                <a:cxn ang="0">
                  <a:pos x="490" y="376"/>
                </a:cxn>
                <a:cxn ang="0">
                  <a:pos x="483" y="308"/>
                </a:cxn>
                <a:cxn ang="0">
                  <a:pos x="472" y="272"/>
                </a:cxn>
                <a:cxn ang="0">
                  <a:pos x="456" y="229"/>
                </a:cxn>
                <a:cxn ang="0">
                  <a:pos x="438" y="186"/>
                </a:cxn>
                <a:cxn ang="0">
                  <a:pos x="415" y="143"/>
                </a:cxn>
                <a:cxn ang="0">
                  <a:pos x="388" y="102"/>
                </a:cxn>
                <a:cxn ang="0">
                  <a:pos x="386" y="102"/>
                </a:cxn>
                <a:cxn ang="0">
                  <a:pos x="408" y="145"/>
                </a:cxn>
                <a:cxn ang="0">
                  <a:pos x="433" y="190"/>
                </a:cxn>
                <a:cxn ang="0">
                  <a:pos x="463" y="281"/>
                </a:cxn>
                <a:cxn ang="0">
                  <a:pos x="467" y="374"/>
                </a:cxn>
                <a:cxn ang="0">
                  <a:pos x="449" y="451"/>
                </a:cxn>
                <a:cxn ang="0">
                  <a:pos x="402" y="485"/>
                </a:cxn>
                <a:cxn ang="0">
                  <a:pos x="324" y="462"/>
                </a:cxn>
                <a:cxn ang="0">
                  <a:pos x="290" y="433"/>
                </a:cxn>
                <a:cxn ang="0">
                  <a:pos x="265" y="403"/>
                </a:cxn>
                <a:cxn ang="0">
                  <a:pos x="243" y="369"/>
                </a:cxn>
                <a:cxn ang="0">
                  <a:pos x="225" y="337"/>
                </a:cxn>
                <a:cxn ang="0">
                  <a:pos x="211" y="306"/>
                </a:cxn>
                <a:cxn ang="0">
                  <a:pos x="204" y="281"/>
                </a:cxn>
                <a:cxn ang="0">
                  <a:pos x="186" y="240"/>
                </a:cxn>
                <a:cxn ang="0">
                  <a:pos x="177" y="208"/>
                </a:cxn>
                <a:cxn ang="0">
                  <a:pos x="177" y="199"/>
                </a:cxn>
                <a:cxn ang="0">
                  <a:pos x="193" y="208"/>
                </a:cxn>
                <a:cxn ang="0">
                  <a:pos x="227" y="240"/>
                </a:cxn>
                <a:cxn ang="0">
                  <a:pos x="247" y="249"/>
                </a:cxn>
                <a:cxn ang="0">
                  <a:pos x="238" y="217"/>
                </a:cxn>
                <a:cxn ang="0">
                  <a:pos x="202" y="190"/>
                </a:cxn>
              </a:cxnLst>
              <a:pathLst>
                <a:path w="21600" h="21600">
                  <a:moveTo>
                    <a:pt x="7799" y="6830"/>
                  </a:moveTo>
                  <a:lnTo>
                    <a:pt x="7499" y="6645"/>
                  </a:lnTo>
                  <a:lnTo>
                    <a:pt x="7399" y="6276"/>
                  </a:lnTo>
                  <a:lnTo>
                    <a:pt x="7299" y="5999"/>
                  </a:lnTo>
                  <a:lnTo>
                    <a:pt x="7299" y="5630"/>
                  </a:lnTo>
                  <a:lnTo>
                    <a:pt x="7199" y="5168"/>
                  </a:lnTo>
                  <a:lnTo>
                    <a:pt x="7199" y="4799"/>
                  </a:lnTo>
                  <a:lnTo>
                    <a:pt x="7199" y="4430"/>
                  </a:lnTo>
                  <a:lnTo>
                    <a:pt x="7299" y="4061"/>
                  </a:lnTo>
                  <a:lnTo>
                    <a:pt x="7399" y="3599"/>
                  </a:lnTo>
                  <a:lnTo>
                    <a:pt x="7399" y="3230"/>
                  </a:lnTo>
                  <a:lnTo>
                    <a:pt x="7399" y="2861"/>
                  </a:lnTo>
                  <a:lnTo>
                    <a:pt x="7499" y="2584"/>
                  </a:lnTo>
                  <a:lnTo>
                    <a:pt x="7599" y="2215"/>
                  </a:lnTo>
                  <a:lnTo>
                    <a:pt x="7699" y="2030"/>
                  </a:lnTo>
                  <a:lnTo>
                    <a:pt x="7799" y="1846"/>
                  </a:lnTo>
                  <a:lnTo>
                    <a:pt x="7799" y="1661"/>
                  </a:lnTo>
                  <a:lnTo>
                    <a:pt x="7899" y="1569"/>
                  </a:lnTo>
                  <a:lnTo>
                    <a:pt x="7999" y="1476"/>
                  </a:lnTo>
                  <a:lnTo>
                    <a:pt x="7999" y="1199"/>
                  </a:lnTo>
                  <a:lnTo>
                    <a:pt x="8199" y="1107"/>
                  </a:lnTo>
                  <a:lnTo>
                    <a:pt x="8299" y="1015"/>
                  </a:lnTo>
                  <a:lnTo>
                    <a:pt x="8499" y="830"/>
                  </a:lnTo>
                  <a:lnTo>
                    <a:pt x="8399" y="738"/>
                  </a:lnTo>
                  <a:lnTo>
                    <a:pt x="8599" y="553"/>
                  </a:lnTo>
                  <a:lnTo>
                    <a:pt x="8599" y="369"/>
                  </a:lnTo>
                  <a:lnTo>
                    <a:pt x="8799" y="276"/>
                  </a:lnTo>
                  <a:lnTo>
                    <a:pt x="8899" y="92"/>
                  </a:lnTo>
                  <a:lnTo>
                    <a:pt x="8999" y="0"/>
                  </a:lnTo>
                  <a:lnTo>
                    <a:pt x="8999" y="0"/>
                  </a:lnTo>
                  <a:lnTo>
                    <a:pt x="8999" y="0"/>
                  </a:lnTo>
                  <a:lnTo>
                    <a:pt x="8999" y="0"/>
                  </a:lnTo>
                  <a:lnTo>
                    <a:pt x="8899" y="0"/>
                  </a:lnTo>
                  <a:lnTo>
                    <a:pt x="8599" y="276"/>
                  </a:lnTo>
                  <a:lnTo>
                    <a:pt x="8399" y="553"/>
                  </a:lnTo>
                  <a:lnTo>
                    <a:pt x="8100" y="738"/>
                  </a:lnTo>
                  <a:lnTo>
                    <a:pt x="7899" y="1015"/>
                  </a:lnTo>
                  <a:lnTo>
                    <a:pt x="7699" y="1107"/>
                  </a:lnTo>
                  <a:lnTo>
                    <a:pt x="7399" y="1384"/>
                  </a:lnTo>
                  <a:lnTo>
                    <a:pt x="7199" y="1661"/>
                  </a:lnTo>
                  <a:lnTo>
                    <a:pt x="7099" y="1938"/>
                  </a:lnTo>
                  <a:lnTo>
                    <a:pt x="6899" y="2215"/>
                  </a:lnTo>
                  <a:lnTo>
                    <a:pt x="6699" y="2492"/>
                  </a:lnTo>
                  <a:lnTo>
                    <a:pt x="6499" y="2769"/>
                  </a:lnTo>
                  <a:lnTo>
                    <a:pt x="6299" y="3046"/>
                  </a:lnTo>
                  <a:lnTo>
                    <a:pt x="6099" y="3322"/>
                  </a:lnTo>
                  <a:lnTo>
                    <a:pt x="5699" y="3784"/>
                  </a:lnTo>
                  <a:lnTo>
                    <a:pt x="5599" y="4061"/>
                  </a:lnTo>
                  <a:lnTo>
                    <a:pt x="5299" y="4430"/>
                  </a:lnTo>
                  <a:lnTo>
                    <a:pt x="5099" y="4522"/>
                  </a:lnTo>
                  <a:lnTo>
                    <a:pt x="4999" y="4615"/>
                  </a:lnTo>
                  <a:lnTo>
                    <a:pt x="4799" y="4615"/>
                  </a:lnTo>
                  <a:lnTo>
                    <a:pt x="4699" y="4522"/>
                  </a:lnTo>
                  <a:lnTo>
                    <a:pt x="4399" y="4522"/>
                  </a:lnTo>
                  <a:lnTo>
                    <a:pt x="4099" y="4338"/>
                  </a:lnTo>
                  <a:lnTo>
                    <a:pt x="3999" y="4338"/>
                  </a:lnTo>
                  <a:lnTo>
                    <a:pt x="3699" y="4061"/>
                  </a:lnTo>
                  <a:lnTo>
                    <a:pt x="3399" y="3968"/>
                  </a:lnTo>
                  <a:lnTo>
                    <a:pt x="3099" y="3784"/>
                  </a:lnTo>
                  <a:lnTo>
                    <a:pt x="2799" y="3692"/>
                  </a:lnTo>
                  <a:lnTo>
                    <a:pt x="2399" y="3599"/>
                  </a:lnTo>
                  <a:lnTo>
                    <a:pt x="2299" y="3322"/>
                  </a:lnTo>
                  <a:lnTo>
                    <a:pt x="1899" y="3230"/>
                  </a:lnTo>
                  <a:lnTo>
                    <a:pt x="1699" y="2953"/>
                  </a:lnTo>
                  <a:lnTo>
                    <a:pt x="1299" y="2861"/>
                  </a:lnTo>
                  <a:lnTo>
                    <a:pt x="1099" y="2584"/>
                  </a:lnTo>
                  <a:lnTo>
                    <a:pt x="799" y="2492"/>
                  </a:lnTo>
                  <a:lnTo>
                    <a:pt x="499" y="2399"/>
                  </a:lnTo>
                  <a:lnTo>
                    <a:pt x="399" y="2399"/>
                  </a:lnTo>
                  <a:lnTo>
                    <a:pt x="299" y="2215"/>
                  </a:lnTo>
                  <a:lnTo>
                    <a:pt x="199" y="2122"/>
                  </a:lnTo>
                  <a:lnTo>
                    <a:pt x="99" y="2122"/>
                  </a:lnTo>
                  <a:lnTo>
                    <a:pt x="0" y="2122"/>
                  </a:lnTo>
                  <a:lnTo>
                    <a:pt x="0" y="2122"/>
                  </a:lnTo>
                  <a:lnTo>
                    <a:pt x="0" y="2215"/>
                  </a:lnTo>
                  <a:lnTo>
                    <a:pt x="0" y="2399"/>
                  </a:lnTo>
                  <a:lnTo>
                    <a:pt x="199" y="2584"/>
                  </a:lnTo>
                  <a:lnTo>
                    <a:pt x="299" y="2676"/>
                  </a:lnTo>
                  <a:lnTo>
                    <a:pt x="499" y="3046"/>
                  </a:lnTo>
                  <a:lnTo>
                    <a:pt x="699" y="3322"/>
                  </a:lnTo>
                  <a:lnTo>
                    <a:pt x="1099" y="3692"/>
                  </a:lnTo>
                  <a:lnTo>
                    <a:pt x="1299" y="3876"/>
                  </a:lnTo>
                  <a:lnTo>
                    <a:pt x="1499" y="4061"/>
                  </a:lnTo>
                  <a:lnTo>
                    <a:pt x="1799" y="4153"/>
                  </a:lnTo>
                  <a:lnTo>
                    <a:pt x="2099" y="4430"/>
                  </a:lnTo>
                  <a:lnTo>
                    <a:pt x="2299" y="4522"/>
                  </a:lnTo>
                  <a:lnTo>
                    <a:pt x="2599" y="4799"/>
                  </a:lnTo>
                  <a:lnTo>
                    <a:pt x="2899" y="4892"/>
                  </a:lnTo>
                  <a:lnTo>
                    <a:pt x="3299" y="5076"/>
                  </a:lnTo>
                  <a:lnTo>
                    <a:pt x="3499" y="5261"/>
                  </a:lnTo>
                  <a:lnTo>
                    <a:pt x="3899" y="5353"/>
                  </a:lnTo>
                  <a:lnTo>
                    <a:pt x="4099" y="5630"/>
                  </a:lnTo>
                  <a:lnTo>
                    <a:pt x="4499" y="5722"/>
                  </a:lnTo>
                  <a:lnTo>
                    <a:pt x="4599" y="5999"/>
                  </a:lnTo>
                  <a:lnTo>
                    <a:pt x="4799" y="6092"/>
                  </a:lnTo>
                  <a:lnTo>
                    <a:pt x="4899" y="6276"/>
                  </a:lnTo>
                  <a:lnTo>
                    <a:pt x="4999" y="6461"/>
                  </a:lnTo>
                  <a:lnTo>
                    <a:pt x="5199" y="6830"/>
                  </a:lnTo>
                  <a:lnTo>
                    <a:pt x="5299" y="7292"/>
                  </a:lnTo>
                  <a:lnTo>
                    <a:pt x="5499" y="7661"/>
                  </a:lnTo>
                  <a:lnTo>
                    <a:pt x="5599" y="8123"/>
                  </a:lnTo>
                  <a:lnTo>
                    <a:pt x="5799" y="8584"/>
                  </a:lnTo>
                  <a:lnTo>
                    <a:pt x="5999" y="9138"/>
                  </a:lnTo>
                  <a:lnTo>
                    <a:pt x="6199" y="9507"/>
                  </a:lnTo>
                  <a:lnTo>
                    <a:pt x="6299" y="10061"/>
                  </a:lnTo>
                  <a:lnTo>
                    <a:pt x="6499" y="10615"/>
                  </a:lnTo>
                  <a:lnTo>
                    <a:pt x="6599" y="11076"/>
                  </a:lnTo>
                  <a:lnTo>
                    <a:pt x="6699" y="11538"/>
                  </a:lnTo>
                  <a:lnTo>
                    <a:pt x="6999" y="12091"/>
                  </a:lnTo>
                  <a:lnTo>
                    <a:pt x="7199" y="12553"/>
                  </a:lnTo>
                  <a:lnTo>
                    <a:pt x="7399" y="13107"/>
                  </a:lnTo>
                  <a:lnTo>
                    <a:pt x="7599" y="13661"/>
                  </a:lnTo>
                  <a:lnTo>
                    <a:pt x="7799" y="14122"/>
                  </a:lnTo>
                  <a:lnTo>
                    <a:pt x="8100" y="14676"/>
                  </a:lnTo>
                  <a:lnTo>
                    <a:pt x="8299" y="15138"/>
                  </a:lnTo>
                  <a:lnTo>
                    <a:pt x="8499" y="15692"/>
                  </a:lnTo>
                  <a:lnTo>
                    <a:pt x="8699" y="16246"/>
                  </a:lnTo>
                  <a:lnTo>
                    <a:pt x="8999" y="16615"/>
                  </a:lnTo>
                  <a:lnTo>
                    <a:pt x="9399" y="17168"/>
                  </a:lnTo>
                  <a:lnTo>
                    <a:pt x="9799" y="17630"/>
                  </a:lnTo>
                  <a:lnTo>
                    <a:pt x="10199" y="17999"/>
                  </a:lnTo>
                  <a:lnTo>
                    <a:pt x="10599" y="18461"/>
                  </a:lnTo>
                  <a:lnTo>
                    <a:pt x="10999" y="18923"/>
                  </a:lnTo>
                  <a:lnTo>
                    <a:pt x="11299" y="19292"/>
                  </a:lnTo>
                  <a:lnTo>
                    <a:pt x="11699" y="19661"/>
                  </a:lnTo>
                  <a:lnTo>
                    <a:pt x="12199" y="20030"/>
                  </a:lnTo>
                  <a:lnTo>
                    <a:pt x="12799" y="20399"/>
                  </a:lnTo>
                  <a:lnTo>
                    <a:pt x="13199" y="20584"/>
                  </a:lnTo>
                  <a:lnTo>
                    <a:pt x="13799" y="20953"/>
                  </a:lnTo>
                  <a:lnTo>
                    <a:pt x="14499" y="21138"/>
                  </a:lnTo>
                  <a:lnTo>
                    <a:pt x="14899" y="21322"/>
                  </a:lnTo>
                  <a:lnTo>
                    <a:pt x="15499" y="21507"/>
                  </a:lnTo>
                  <a:lnTo>
                    <a:pt x="15999" y="21600"/>
                  </a:lnTo>
                  <a:lnTo>
                    <a:pt x="16499" y="21507"/>
                  </a:lnTo>
                  <a:lnTo>
                    <a:pt x="16799" y="21600"/>
                  </a:lnTo>
                  <a:lnTo>
                    <a:pt x="17299" y="21600"/>
                  </a:lnTo>
                  <a:lnTo>
                    <a:pt x="17699" y="21507"/>
                  </a:lnTo>
                  <a:lnTo>
                    <a:pt x="18199" y="21322"/>
                  </a:lnTo>
                  <a:lnTo>
                    <a:pt x="18499" y="21230"/>
                  </a:lnTo>
                  <a:lnTo>
                    <a:pt x="18900" y="21045"/>
                  </a:lnTo>
                  <a:lnTo>
                    <a:pt x="19199" y="20953"/>
                  </a:lnTo>
                  <a:lnTo>
                    <a:pt x="19599" y="20769"/>
                  </a:lnTo>
                  <a:lnTo>
                    <a:pt x="19699" y="20399"/>
                  </a:lnTo>
                  <a:lnTo>
                    <a:pt x="20099" y="20215"/>
                  </a:lnTo>
                  <a:lnTo>
                    <a:pt x="20299" y="19845"/>
                  </a:lnTo>
                  <a:lnTo>
                    <a:pt x="20499" y="19569"/>
                  </a:lnTo>
                  <a:lnTo>
                    <a:pt x="20799" y="19199"/>
                  </a:lnTo>
                  <a:lnTo>
                    <a:pt x="20999" y="18830"/>
                  </a:lnTo>
                  <a:lnTo>
                    <a:pt x="20999" y="18461"/>
                  </a:lnTo>
                  <a:lnTo>
                    <a:pt x="21199" y="18092"/>
                  </a:lnTo>
                  <a:lnTo>
                    <a:pt x="21299" y="17630"/>
                  </a:lnTo>
                  <a:lnTo>
                    <a:pt x="21499" y="17261"/>
                  </a:lnTo>
                  <a:lnTo>
                    <a:pt x="21499" y="16799"/>
                  </a:lnTo>
                  <a:lnTo>
                    <a:pt x="21499" y="16338"/>
                  </a:lnTo>
                  <a:lnTo>
                    <a:pt x="21600" y="15784"/>
                  </a:lnTo>
                  <a:lnTo>
                    <a:pt x="21600" y="15322"/>
                  </a:lnTo>
                  <a:lnTo>
                    <a:pt x="21600" y="14861"/>
                  </a:lnTo>
                  <a:lnTo>
                    <a:pt x="21600" y="14307"/>
                  </a:lnTo>
                  <a:lnTo>
                    <a:pt x="21499" y="13846"/>
                  </a:lnTo>
                  <a:lnTo>
                    <a:pt x="21399" y="13292"/>
                  </a:lnTo>
                  <a:lnTo>
                    <a:pt x="21299" y="12738"/>
                  </a:lnTo>
                  <a:lnTo>
                    <a:pt x="21299" y="12553"/>
                  </a:lnTo>
                  <a:lnTo>
                    <a:pt x="21099" y="12369"/>
                  </a:lnTo>
                  <a:lnTo>
                    <a:pt x="21099" y="12091"/>
                  </a:lnTo>
                  <a:lnTo>
                    <a:pt x="20999" y="11815"/>
                  </a:lnTo>
                  <a:lnTo>
                    <a:pt x="20899" y="11538"/>
                  </a:lnTo>
                  <a:lnTo>
                    <a:pt x="20899" y="11169"/>
                  </a:lnTo>
                  <a:lnTo>
                    <a:pt x="20799" y="11076"/>
                  </a:lnTo>
                  <a:lnTo>
                    <a:pt x="20699" y="10800"/>
                  </a:lnTo>
                  <a:lnTo>
                    <a:pt x="20599" y="10430"/>
                  </a:lnTo>
                  <a:lnTo>
                    <a:pt x="20499" y="10153"/>
                  </a:lnTo>
                  <a:lnTo>
                    <a:pt x="20399" y="9969"/>
                  </a:lnTo>
                  <a:lnTo>
                    <a:pt x="20299" y="9692"/>
                  </a:lnTo>
                  <a:lnTo>
                    <a:pt x="20099" y="9322"/>
                  </a:lnTo>
                  <a:lnTo>
                    <a:pt x="20099" y="9045"/>
                  </a:lnTo>
                  <a:lnTo>
                    <a:pt x="19899" y="8676"/>
                  </a:lnTo>
                  <a:lnTo>
                    <a:pt x="19699" y="8492"/>
                  </a:lnTo>
                  <a:lnTo>
                    <a:pt x="19599" y="8215"/>
                  </a:lnTo>
                  <a:lnTo>
                    <a:pt x="19499" y="7938"/>
                  </a:lnTo>
                  <a:lnTo>
                    <a:pt x="19299" y="7569"/>
                  </a:lnTo>
                  <a:lnTo>
                    <a:pt x="19099" y="7384"/>
                  </a:lnTo>
                  <a:lnTo>
                    <a:pt x="18999" y="7015"/>
                  </a:lnTo>
                  <a:lnTo>
                    <a:pt x="18799" y="6738"/>
                  </a:lnTo>
                  <a:lnTo>
                    <a:pt x="18599" y="6461"/>
                  </a:lnTo>
                  <a:lnTo>
                    <a:pt x="18499" y="6184"/>
                  </a:lnTo>
                  <a:lnTo>
                    <a:pt x="18299" y="5815"/>
                  </a:lnTo>
                  <a:lnTo>
                    <a:pt x="17999" y="5538"/>
                  </a:lnTo>
                  <a:lnTo>
                    <a:pt x="17899" y="5353"/>
                  </a:lnTo>
                  <a:lnTo>
                    <a:pt x="17699" y="4984"/>
                  </a:lnTo>
                  <a:lnTo>
                    <a:pt x="17499" y="4707"/>
                  </a:lnTo>
                  <a:lnTo>
                    <a:pt x="17199" y="4430"/>
                  </a:lnTo>
                  <a:lnTo>
                    <a:pt x="17099" y="4153"/>
                  </a:lnTo>
                  <a:lnTo>
                    <a:pt x="16799" y="3968"/>
                  </a:lnTo>
                  <a:lnTo>
                    <a:pt x="16699" y="3876"/>
                  </a:lnTo>
                  <a:lnTo>
                    <a:pt x="16699" y="3876"/>
                  </a:lnTo>
                  <a:lnTo>
                    <a:pt x="16699" y="3968"/>
                  </a:lnTo>
                  <a:lnTo>
                    <a:pt x="16899" y="4153"/>
                  </a:lnTo>
                  <a:lnTo>
                    <a:pt x="16999" y="4153"/>
                  </a:lnTo>
                  <a:lnTo>
                    <a:pt x="17099" y="4430"/>
                  </a:lnTo>
                  <a:lnTo>
                    <a:pt x="17299" y="4707"/>
                  </a:lnTo>
                  <a:lnTo>
                    <a:pt x="17499" y="4984"/>
                  </a:lnTo>
                  <a:lnTo>
                    <a:pt x="17599" y="5261"/>
                  </a:lnTo>
                  <a:lnTo>
                    <a:pt x="17799" y="5538"/>
                  </a:lnTo>
                  <a:lnTo>
                    <a:pt x="17999" y="5907"/>
                  </a:lnTo>
                  <a:lnTo>
                    <a:pt x="18199" y="6184"/>
                  </a:lnTo>
                  <a:lnTo>
                    <a:pt x="18399" y="6553"/>
                  </a:lnTo>
                  <a:lnTo>
                    <a:pt x="18599" y="6830"/>
                  </a:lnTo>
                  <a:lnTo>
                    <a:pt x="18699" y="7015"/>
                  </a:lnTo>
                  <a:lnTo>
                    <a:pt x="18799" y="7199"/>
                  </a:lnTo>
                  <a:lnTo>
                    <a:pt x="19099" y="7753"/>
                  </a:lnTo>
                  <a:lnTo>
                    <a:pt x="19399" y="8307"/>
                  </a:lnTo>
                  <a:lnTo>
                    <a:pt x="19699" y="8953"/>
                  </a:lnTo>
                  <a:lnTo>
                    <a:pt x="19999" y="9599"/>
                  </a:lnTo>
                  <a:lnTo>
                    <a:pt x="20099" y="10153"/>
                  </a:lnTo>
                  <a:lnTo>
                    <a:pt x="20299" y="10892"/>
                  </a:lnTo>
                  <a:lnTo>
                    <a:pt x="20399" y="11445"/>
                  </a:lnTo>
                  <a:lnTo>
                    <a:pt x="20599" y="12091"/>
                  </a:lnTo>
                  <a:lnTo>
                    <a:pt x="20599" y="12738"/>
                  </a:lnTo>
                  <a:lnTo>
                    <a:pt x="20699" y="13384"/>
                  </a:lnTo>
                  <a:lnTo>
                    <a:pt x="20699" y="14122"/>
                  </a:lnTo>
                  <a:lnTo>
                    <a:pt x="20599" y="14584"/>
                  </a:lnTo>
                  <a:lnTo>
                    <a:pt x="20599" y="15230"/>
                  </a:lnTo>
                  <a:lnTo>
                    <a:pt x="20499" y="15876"/>
                  </a:lnTo>
                  <a:lnTo>
                    <a:pt x="20399" y="16430"/>
                  </a:lnTo>
                  <a:lnTo>
                    <a:pt x="20399" y="16984"/>
                  </a:lnTo>
                  <a:lnTo>
                    <a:pt x="20199" y="17538"/>
                  </a:lnTo>
                  <a:lnTo>
                    <a:pt x="19999" y="17907"/>
                  </a:lnTo>
                  <a:lnTo>
                    <a:pt x="19799" y="18369"/>
                  </a:lnTo>
                  <a:lnTo>
                    <a:pt x="19499" y="18830"/>
                  </a:lnTo>
                  <a:lnTo>
                    <a:pt x="19199" y="19107"/>
                  </a:lnTo>
                  <a:lnTo>
                    <a:pt x="18900" y="19384"/>
                  </a:lnTo>
                  <a:lnTo>
                    <a:pt x="18499" y="19569"/>
                  </a:lnTo>
                  <a:lnTo>
                    <a:pt x="17999" y="19753"/>
                  </a:lnTo>
                  <a:lnTo>
                    <a:pt x="17699" y="19753"/>
                  </a:lnTo>
                  <a:lnTo>
                    <a:pt x="17199" y="19845"/>
                  </a:lnTo>
                  <a:lnTo>
                    <a:pt x="16699" y="19845"/>
                  </a:lnTo>
                  <a:lnTo>
                    <a:pt x="16200" y="19845"/>
                  </a:lnTo>
                  <a:lnTo>
                    <a:pt x="15599" y="19569"/>
                  </a:lnTo>
                  <a:lnTo>
                    <a:pt x="14999" y="19292"/>
                  </a:lnTo>
                  <a:lnTo>
                    <a:pt x="14299" y="18830"/>
                  </a:lnTo>
                  <a:lnTo>
                    <a:pt x="13699" y="18553"/>
                  </a:lnTo>
                  <a:lnTo>
                    <a:pt x="13500" y="18369"/>
                  </a:lnTo>
                  <a:lnTo>
                    <a:pt x="13299" y="18184"/>
                  </a:lnTo>
                  <a:lnTo>
                    <a:pt x="13099" y="18092"/>
                  </a:lnTo>
                  <a:lnTo>
                    <a:pt x="12899" y="17815"/>
                  </a:lnTo>
                  <a:lnTo>
                    <a:pt x="12799" y="17630"/>
                  </a:lnTo>
                  <a:lnTo>
                    <a:pt x="12499" y="17538"/>
                  </a:lnTo>
                  <a:lnTo>
                    <a:pt x="12399" y="17353"/>
                  </a:lnTo>
                  <a:lnTo>
                    <a:pt x="12199" y="17076"/>
                  </a:lnTo>
                  <a:lnTo>
                    <a:pt x="12099" y="16984"/>
                  </a:lnTo>
                  <a:lnTo>
                    <a:pt x="11899" y="16707"/>
                  </a:lnTo>
                  <a:lnTo>
                    <a:pt x="11699" y="16430"/>
                  </a:lnTo>
                  <a:lnTo>
                    <a:pt x="11499" y="16246"/>
                  </a:lnTo>
                  <a:lnTo>
                    <a:pt x="11499" y="16061"/>
                  </a:lnTo>
                  <a:lnTo>
                    <a:pt x="11299" y="15784"/>
                  </a:lnTo>
                  <a:lnTo>
                    <a:pt x="11099" y="15507"/>
                  </a:lnTo>
                  <a:lnTo>
                    <a:pt x="10999" y="15322"/>
                  </a:lnTo>
                  <a:lnTo>
                    <a:pt x="10699" y="15046"/>
                  </a:lnTo>
                  <a:lnTo>
                    <a:pt x="10599" y="14768"/>
                  </a:lnTo>
                  <a:lnTo>
                    <a:pt x="10399" y="14676"/>
                  </a:lnTo>
                  <a:lnTo>
                    <a:pt x="10299" y="14399"/>
                  </a:lnTo>
                  <a:lnTo>
                    <a:pt x="10199" y="14122"/>
                  </a:lnTo>
                  <a:lnTo>
                    <a:pt x="10099" y="13938"/>
                  </a:lnTo>
                  <a:lnTo>
                    <a:pt x="9899" y="13753"/>
                  </a:lnTo>
                  <a:lnTo>
                    <a:pt x="9699" y="13476"/>
                  </a:lnTo>
                  <a:lnTo>
                    <a:pt x="9699" y="13292"/>
                  </a:lnTo>
                  <a:lnTo>
                    <a:pt x="9699" y="13107"/>
                  </a:lnTo>
                  <a:lnTo>
                    <a:pt x="9499" y="12830"/>
                  </a:lnTo>
                  <a:lnTo>
                    <a:pt x="9499" y="12646"/>
                  </a:lnTo>
                  <a:lnTo>
                    <a:pt x="9299" y="12461"/>
                  </a:lnTo>
                  <a:lnTo>
                    <a:pt x="9299" y="12276"/>
                  </a:lnTo>
                  <a:lnTo>
                    <a:pt x="9199" y="12091"/>
                  </a:lnTo>
                  <a:lnTo>
                    <a:pt x="9099" y="11907"/>
                  </a:lnTo>
                  <a:lnTo>
                    <a:pt x="8999" y="11815"/>
                  </a:lnTo>
                  <a:lnTo>
                    <a:pt x="8999" y="11630"/>
                  </a:lnTo>
                  <a:lnTo>
                    <a:pt x="8999" y="11445"/>
                  </a:lnTo>
                  <a:lnTo>
                    <a:pt x="8799" y="11169"/>
                  </a:lnTo>
                  <a:lnTo>
                    <a:pt x="8599" y="10984"/>
                  </a:lnTo>
                  <a:lnTo>
                    <a:pt x="8499" y="10615"/>
                  </a:lnTo>
                  <a:lnTo>
                    <a:pt x="8399" y="10430"/>
                  </a:lnTo>
                  <a:lnTo>
                    <a:pt x="8299" y="10061"/>
                  </a:lnTo>
                  <a:lnTo>
                    <a:pt x="8199" y="9784"/>
                  </a:lnTo>
                  <a:lnTo>
                    <a:pt x="8100" y="9415"/>
                  </a:lnTo>
                  <a:lnTo>
                    <a:pt x="7999" y="9138"/>
                  </a:lnTo>
                  <a:lnTo>
                    <a:pt x="7999" y="8953"/>
                  </a:lnTo>
                  <a:lnTo>
                    <a:pt x="7899" y="8676"/>
                  </a:lnTo>
                  <a:lnTo>
                    <a:pt x="7899" y="8584"/>
                  </a:lnTo>
                  <a:lnTo>
                    <a:pt x="7799" y="8492"/>
                  </a:lnTo>
                  <a:lnTo>
                    <a:pt x="7899" y="8307"/>
                  </a:lnTo>
                  <a:lnTo>
                    <a:pt x="7899" y="8215"/>
                  </a:lnTo>
                  <a:lnTo>
                    <a:pt x="7899" y="8215"/>
                  </a:lnTo>
                  <a:lnTo>
                    <a:pt x="7899" y="8123"/>
                  </a:lnTo>
                  <a:lnTo>
                    <a:pt x="7899" y="8123"/>
                  </a:lnTo>
                  <a:lnTo>
                    <a:pt x="7799" y="8123"/>
                  </a:lnTo>
                  <a:lnTo>
                    <a:pt x="7799" y="8123"/>
                  </a:lnTo>
                  <a:lnTo>
                    <a:pt x="7799" y="8123"/>
                  </a:lnTo>
                  <a:lnTo>
                    <a:pt x="7799" y="8123"/>
                  </a:lnTo>
                  <a:lnTo>
                    <a:pt x="7999" y="8123"/>
                  </a:lnTo>
                  <a:lnTo>
                    <a:pt x="8199" y="8307"/>
                  </a:lnTo>
                  <a:lnTo>
                    <a:pt x="8499" y="8492"/>
                  </a:lnTo>
                  <a:lnTo>
                    <a:pt x="8599" y="8769"/>
                  </a:lnTo>
                  <a:lnTo>
                    <a:pt x="8999" y="8861"/>
                  </a:lnTo>
                  <a:lnTo>
                    <a:pt x="9199" y="9138"/>
                  </a:lnTo>
                  <a:lnTo>
                    <a:pt x="9499" y="9322"/>
                  </a:lnTo>
                  <a:lnTo>
                    <a:pt x="9699" y="9599"/>
                  </a:lnTo>
                  <a:lnTo>
                    <a:pt x="9999" y="9784"/>
                  </a:lnTo>
                  <a:lnTo>
                    <a:pt x="10199" y="9969"/>
                  </a:lnTo>
                  <a:lnTo>
                    <a:pt x="10499" y="10061"/>
                  </a:lnTo>
                  <a:lnTo>
                    <a:pt x="10599" y="10153"/>
                  </a:lnTo>
                  <a:lnTo>
                    <a:pt x="10699" y="10153"/>
                  </a:lnTo>
                  <a:lnTo>
                    <a:pt x="10800" y="10245"/>
                  </a:lnTo>
                  <a:lnTo>
                    <a:pt x="10899" y="10153"/>
                  </a:lnTo>
                  <a:lnTo>
                    <a:pt x="10999" y="9969"/>
                  </a:lnTo>
                  <a:lnTo>
                    <a:pt x="10999" y="9692"/>
                  </a:lnTo>
                  <a:lnTo>
                    <a:pt x="10999" y="9507"/>
                  </a:lnTo>
                  <a:lnTo>
                    <a:pt x="10800" y="9322"/>
                  </a:lnTo>
                  <a:lnTo>
                    <a:pt x="10599" y="9045"/>
                  </a:lnTo>
                  <a:lnTo>
                    <a:pt x="10499" y="8861"/>
                  </a:lnTo>
                  <a:lnTo>
                    <a:pt x="10199" y="8676"/>
                  </a:lnTo>
                  <a:lnTo>
                    <a:pt x="10099" y="8492"/>
                  </a:lnTo>
                  <a:lnTo>
                    <a:pt x="9799" y="8399"/>
                  </a:lnTo>
                  <a:lnTo>
                    <a:pt x="9499" y="8123"/>
                  </a:lnTo>
                  <a:lnTo>
                    <a:pt x="9299" y="7938"/>
                  </a:lnTo>
                  <a:lnTo>
                    <a:pt x="8899" y="7753"/>
                  </a:lnTo>
                  <a:lnTo>
                    <a:pt x="8699" y="7569"/>
                  </a:lnTo>
                  <a:lnTo>
                    <a:pt x="8299" y="7384"/>
                  </a:lnTo>
                  <a:lnTo>
                    <a:pt x="8199" y="7384"/>
                  </a:lnTo>
                  <a:lnTo>
                    <a:pt x="7899" y="7107"/>
                  </a:lnTo>
                  <a:lnTo>
                    <a:pt x="7799" y="6830"/>
                  </a:lnTo>
                </a:path>
              </a:pathLst>
            </a:custGeom>
            <a:solidFill>
              <a:schemeClr val="folHlink">
                <a:alpha val="100000"/>
              </a:schemeClr>
            </a:solidFill>
            <a:ln w="9525">
              <a:noFill/>
            </a:ln>
          </p:spPr>
          <p:txBody>
            <a:bodyPr/>
            <a:p>
              <a:endParaRPr lang="en-US"/>
            </a:p>
          </p:txBody>
        </p:sp>
        <p:sp>
          <p:nvSpPr>
            <p:cNvPr id="2058" name="未知"/>
            <p:cNvSpPr>
              <a:spLocks noChangeAspect="1"/>
            </p:cNvSpPr>
            <p:nvPr/>
          </p:nvSpPr>
          <p:spPr>
            <a:xfrm>
              <a:off x="592" y="513"/>
              <a:ext cx="163" cy="530"/>
            </a:xfrm>
            <a:custGeom>
              <a:avLst/>
              <a:gdLst/>
              <a:ahLst/>
              <a:cxnLst>
                <a:cxn ang="0">
                  <a:pos x="156" y="181"/>
                </a:cxn>
                <a:cxn ang="0">
                  <a:pos x="156" y="163"/>
                </a:cxn>
                <a:cxn ang="0">
                  <a:pos x="156" y="143"/>
                </a:cxn>
                <a:cxn ang="0">
                  <a:pos x="156" y="122"/>
                </a:cxn>
                <a:cxn ang="0">
                  <a:pos x="156" y="100"/>
                </a:cxn>
                <a:cxn ang="0">
                  <a:pos x="156" y="79"/>
                </a:cxn>
                <a:cxn ang="0">
                  <a:pos x="154" y="57"/>
                </a:cxn>
                <a:cxn ang="0">
                  <a:pos x="149" y="38"/>
                </a:cxn>
                <a:cxn ang="0">
                  <a:pos x="138" y="20"/>
                </a:cxn>
                <a:cxn ang="0">
                  <a:pos x="127" y="11"/>
                </a:cxn>
                <a:cxn ang="0">
                  <a:pos x="109" y="0"/>
                </a:cxn>
                <a:cxn ang="0">
                  <a:pos x="100" y="2"/>
                </a:cxn>
                <a:cxn ang="0">
                  <a:pos x="93" y="16"/>
                </a:cxn>
                <a:cxn ang="0">
                  <a:pos x="86" y="34"/>
                </a:cxn>
                <a:cxn ang="0">
                  <a:pos x="88" y="61"/>
                </a:cxn>
                <a:cxn ang="0">
                  <a:pos x="91" y="93"/>
                </a:cxn>
                <a:cxn ang="0">
                  <a:pos x="95" y="125"/>
                </a:cxn>
                <a:cxn ang="0">
                  <a:pos x="100" y="159"/>
                </a:cxn>
                <a:cxn ang="0">
                  <a:pos x="104" y="192"/>
                </a:cxn>
                <a:cxn ang="0">
                  <a:pos x="109" y="222"/>
                </a:cxn>
                <a:cxn ang="0">
                  <a:pos x="115" y="251"/>
                </a:cxn>
                <a:cxn ang="0">
                  <a:pos x="118" y="276"/>
                </a:cxn>
                <a:cxn ang="0">
                  <a:pos x="122" y="308"/>
                </a:cxn>
                <a:cxn ang="0">
                  <a:pos x="125" y="335"/>
                </a:cxn>
                <a:cxn ang="0">
                  <a:pos x="122" y="362"/>
                </a:cxn>
                <a:cxn ang="0">
                  <a:pos x="118" y="383"/>
                </a:cxn>
                <a:cxn ang="0">
                  <a:pos x="115" y="405"/>
                </a:cxn>
                <a:cxn ang="0">
                  <a:pos x="106" y="421"/>
                </a:cxn>
                <a:cxn ang="0">
                  <a:pos x="97" y="439"/>
                </a:cxn>
                <a:cxn ang="0">
                  <a:pos x="86" y="453"/>
                </a:cxn>
                <a:cxn ang="0">
                  <a:pos x="70" y="469"/>
                </a:cxn>
                <a:cxn ang="0">
                  <a:pos x="57" y="482"/>
                </a:cxn>
                <a:cxn ang="0">
                  <a:pos x="43" y="494"/>
                </a:cxn>
                <a:cxn ang="0">
                  <a:pos x="27" y="505"/>
                </a:cxn>
                <a:cxn ang="0">
                  <a:pos x="14" y="516"/>
                </a:cxn>
                <a:cxn ang="0">
                  <a:pos x="5" y="525"/>
                </a:cxn>
                <a:cxn ang="0">
                  <a:pos x="0" y="530"/>
                </a:cxn>
                <a:cxn ang="0">
                  <a:pos x="9" y="521"/>
                </a:cxn>
                <a:cxn ang="0">
                  <a:pos x="27" y="507"/>
                </a:cxn>
                <a:cxn ang="0">
                  <a:pos x="45" y="498"/>
                </a:cxn>
                <a:cxn ang="0">
                  <a:pos x="63" y="487"/>
                </a:cxn>
                <a:cxn ang="0">
                  <a:pos x="79" y="478"/>
                </a:cxn>
                <a:cxn ang="0">
                  <a:pos x="95" y="464"/>
                </a:cxn>
                <a:cxn ang="0">
                  <a:pos x="113" y="451"/>
                </a:cxn>
                <a:cxn ang="0">
                  <a:pos x="127" y="439"/>
                </a:cxn>
                <a:cxn ang="0">
                  <a:pos x="143" y="419"/>
                </a:cxn>
                <a:cxn ang="0">
                  <a:pos x="152" y="399"/>
                </a:cxn>
                <a:cxn ang="0">
                  <a:pos x="156" y="378"/>
                </a:cxn>
                <a:cxn ang="0">
                  <a:pos x="158" y="360"/>
                </a:cxn>
                <a:cxn ang="0">
                  <a:pos x="161" y="344"/>
                </a:cxn>
                <a:cxn ang="0">
                  <a:pos x="161" y="326"/>
                </a:cxn>
                <a:cxn ang="0">
                  <a:pos x="163" y="308"/>
                </a:cxn>
                <a:cxn ang="0">
                  <a:pos x="161" y="290"/>
                </a:cxn>
                <a:cxn ang="0">
                  <a:pos x="161" y="274"/>
                </a:cxn>
                <a:cxn ang="0">
                  <a:pos x="161" y="258"/>
                </a:cxn>
                <a:cxn ang="0">
                  <a:pos x="158" y="242"/>
                </a:cxn>
                <a:cxn ang="0">
                  <a:pos x="156" y="224"/>
                </a:cxn>
                <a:cxn ang="0">
                  <a:pos x="154" y="208"/>
                </a:cxn>
                <a:cxn ang="0">
                  <a:pos x="156" y="192"/>
                </a:cxn>
              </a:cxnLst>
              <a:pathLst>
                <a:path w="21600" h="21600">
                  <a:moveTo>
                    <a:pt x="20699" y="7845"/>
                  </a:moveTo>
                  <a:lnTo>
                    <a:pt x="20399" y="7661"/>
                  </a:lnTo>
                  <a:lnTo>
                    <a:pt x="20699" y="7384"/>
                  </a:lnTo>
                  <a:lnTo>
                    <a:pt x="20399" y="7199"/>
                  </a:lnTo>
                  <a:lnTo>
                    <a:pt x="20699" y="6923"/>
                  </a:lnTo>
                  <a:lnTo>
                    <a:pt x="20699" y="6645"/>
                  </a:lnTo>
                  <a:lnTo>
                    <a:pt x="20699" y="6461"/>
                  </a:lnTo>
                  <a:lnTo>
                    <a:pt x="20699" y="6092"/>
                  </a:lnTo>
                  <a:lnTo>
                    <a:pt x="20699" y="5815"/>
                  </a:lnTo>
                  <a:lnTo>
                    <a:pt x="20999" y="5538"/>
                  </a:lnTo>
                  <a:lnTo>
                    <a:pt x="20999" y="5261"/>
                  </a:lnTo>
                  <a:lnTo>
                    <a:pt x="20699" y="4984"/>
                  </a:lnTo>
                  <a:lnTo>
                    <a:pt x="20999" y="4707"/>
                  </a:lnTo>
                  <a:lnTo>
                    <a:pt x="20999" y="4338"/>
                  </a:lnTo>
                  <a:lnTo>
                    <a:pt x="20699" y="4061"/>
                  </a:lnTo>
                  <a:lnTo>
                    <a:pt x="20999" y="3784"/>
                  </a:lnTo>
                  <a:lnTo>
                    <a:pt x="20999" y="3507"/>
                  </a:lnTo>
                  <a:lnTo>
                    <a:pt x="20699" y="3230"/>
                  </a:lnTo>
                  <a:lnTo>
                    <a:pt x="20399" y="2861"/>
                  </a:lnTo>
                  <a:lnTo>
                    <a:pt x="20399" y="2584"/>
                  </a:lnTo>
                  <a:lnTo>
                    <a:pt x="20399" y="2307"/>
                  </a:lnTo>
                  <a:lnTo>
                    <a:pt x="20099" y="2122"/>
                  </a:lnTo>
                  <a:lnTo>
                    <a:pt x="19799" y="1846"/>
                  </a:lnTo>
                  <a:lnTo>
                    <a:pt x="19799" y="1569"/>
                  </a:lnTo>
                  <a:lnTo>
                    <a:pt x="19199" y="1291"/>
                  </a:lnTo>
                  <a:lnTo>
                    <a:pt x="18599" y="1107"/>
                  </a:lnTo>
                  <a:lnTo>
                    <a:pt x="18299" y="830"/>
                  </a:lnTo>
                  <a:lnTo>
                    <a:pt x="17999" y="738"/>
                  </a:lnTo>
                  <a:lnTo>
                    <a:pt x="17099" y="645"/>
                  </a:lnTo>
                  <a:lnTo>
                    <a:pt x="16799" y="461"/>
                  </a:lnTo>
                  <a:lnTo>
                    <a:pt x="15899" y="276"/>
                  </a:lnTo>
                  <a:lnTo>
                    <a:pt x="15299" y="184"/>
                  </a:lnTo>
                  <a:lnTo>
                    <a:pt x="14399" y="0"/>
                  </a:lnTo>
                  <a:lnTo>
                    <a:pt x="14099" y="92"/>
                  </a:lnTo>
                  <a:lnTo>
                    <a:pt x="13799" y="92"/>
                  </a:lnTo>
                  <a:lnTo>
                    <a:pt x="13199" y="92"/>
                  </a:lnTo>
                  <a:lnTo>
                    <a:pt x="12899" y="184"/>
                  </a:lnTo>
                  <a:lnTo>
                    <a:pt x="12599" y="461"/>
                  </a:lnTo>
                  <a:lnTo>
                    <a:pt x="12299" y="645"/>
                  </a:lnTo>
                  <a:lnTo>
                    <a:pt x="11999" y="830"/>
                  </a:lnTo>
                  <a:lnTo>
                    <a:pt x="11699" y="1107"/>
                  </a:lnTo>
                  <a:lnTo>
                    <a:pt x="11399" y="1384"/>
                  </a:lnTo>
                  <a:lnTo>
                    <a:pt x="11399" y="1753"/>
                  </a:lnTo>
                  <a:lnTo>
                    <a:pt x="11399" y="2122"/>
                  </a:lnTo>
                  <a:lnTo>
                    <a:pt x="11699" y="2492"/>
                  </a:lnTo>
                  <a:lnTo>
                    <a:pt x="11699" y="2861"/>
                  </a:lnTo>
                  <a:lnTo>
                    <a:pt x="11699" y="3230"/>
                  </a:lnTo>
                  <a:lnTo>
                    <a:pt x="11999" y="3784"/>
                  </a:lnTo>
                  <a:lnTo>
                    <a:pt x="11999" y="4246"/>
                  </a:lnTo>
                  <a:lnTo>
                    <a:pt x="12299" y="4615"/>
                  </a:lnTo>
                  <a:lnTo>
                    <a:pt x="12599" y="5076"/>
                  </a:lnTo>
                  <a:lnTo>
                    <a:pt x="12899" y="5630"/>
                  </a:lnTo>
                  <a:lnTo>
                    <a:pt x="12899" y="5999"/>
                  </a:lnTo>
                  <a:lnTo>
                    <a:pt x="13199" y="6461"/>
                  </a:lnTo>
                  <a:lnTo>
                    <a:pt x="13199" y="7015"/>
                  </a:lnTo>
                  <a:lnTo>
                    <a:pt x="13500" y="7384"/>
                  </a:lnTo>
                  <a:lnTo>
                    <a:pt x="13799" y="7845"/>
                  </a:lnTo>
                  <a:lnTo>
                    <a:pt x="14099" y="8215"/>
                  </a:lnTo>
                  <a:lnTo>
                    <a:pt x="14399" y="8861"/>
                  </a:lnTo>
                  <a:lnTo>
                    <a:pt x="14399" y="9045"/>
                  </a:lnTo>
                  <a:lnTo>
                    <a:pt x="14699" y="9507"/>
                  </a:lnTo>
                  <a:lnTo>
                    <a:pt x="14999" y="9876"/>
                  </a:lnTo>
                  <a:lnTo>
                    <a:pt x="15299" y="10245"/>
                  </a:lnTo>
                  <a:lnTo>
                    <a:pt x="14999" y="10522"/>
                  </a:lnTo>
                  <a:lnTo>
                    <a:pt x="15299" y="10707"/>
                  </a:lnTo>
                  <a:lnTo>
                    <a:pt x="15599" y="11261"/>
                  </a:lnTo>
                  <a:lnTo>
                    <a:pt x="15599" y="11722"/>
                  </a:lnTo>
                  <a:lnTo>
                    <a:pt x="15899" y="12091"/>
                  </a:lnTo>
                  <a:lnTo>
                    <a:pt x="16200" y="12553"/>
                  </a:lnTo>
                  <a:lnTo>
                    <a:pt x="16200" y="12922"/>
                  </a:lnTo>
                  <a:lnTo>
                    <a:pt x="16200" y="13384"/>
                  </a:lnTo>
                  <a:lnTo>
                    <a:pt x="16499" y="13661"/>
                  </a:lnTo>
                  <a:lnTo>
                    <a:pt x="16499" y="14030"/>
                  </a:lnTo>
                  <a:lnTo>
                    <a:pt x="16499" y="14399"/>
                  </a:lnTo>
                  <a:lnTo>
                    <a:pt x="16200" y="14768"/>
                  </a:lnTo>
                  <a:lnTo>
                    <a:pt x="16200" y="15046"/>
                  </a:lnTo>
                  <a:lnTo>
                    <a:pt x="15899" y="15322"/>
                  </a:lnTo>
                  <a:lnTo>
                    <a:pt x="15599" y="15599"/>
                  </a:lnTo>
                  <a:lnTo>
                    <a:pt x="15599" y="15876"/>
                  </a:lnTo>
                  <a:lnTo>
                    <a:pt x="15299" y="16153"/>
                  </a:lnTo>
                  <a:lnTo>
                    <a:pt x="15299" y="16522"/>
                  </a:lnTo>
                  <a:lnTo>
                    <a:pt x="14699" y="16615"/>
                  </a:lnTo>
                  <a:lnTo>
                    <a:pt x="14399" y="16892"/>
                  </a:lnTo>
                  <a:lnTo>
                    <a:pt x="14099" y="17168"/>
                  </a:lnTo>
                  <a:lnTo>
                    <a:pt x="13799" y="17445"/>
                  </a:lnTo>
                  <a:lnTo>
                    <a:pt x="13500" y="17630"/>
                  </a:lnTo>
                  <a:lnTo>
                    <a:pt x="12899" y="17907"/>
                  </a:lnTo>
                  <a:lnTo>
                    <a:pt x="11999" y="18092"/>
                  </a:lnTo>
                  <a:lnTo>
                    <a:pt x="11699" y="18369"/>
                  </a:lnTo>
                  <a:lnTo>
                    <a:pt x="11399" y="18461"/>
                  </a:lnTo>
                  <a:lnTo>
                    <a:pt x="10800" y="18645"/>
                  </a:lnTo>
                  <a:lnTo>
                    <a:pt x="9899" y="18923"/>
                  </a:lnTo>
                  <a:lnTo>
                    <a:pt x="9299" y="19107"/>
                  </a:lnTo>
                  <a:lnTo>
                    <a:pt x="8699" y="19292"/>
                  </a:lnTo>
                  <a:lnTo>
                    <a:pt x="7799" y="19569"/>
                  </a:lnTo>
                  <a:lnTo>
                    <a:pt x="7499" y="19661"/>
                  </a:lnTo>
                  <a:lnTo>
                    <a:pt x="6599" y="19938"/>
                  </a:lnTo>
                  <a:lnTo>
                    <a:pt x="5999" y="20030"/>
                  </a:lnTo>
                  <a:lnTo>
                    <a:pt x="5699" y="20122"/>
                  </a:lnTo>
                  <a:lnTo>
                    <a:pt x="5099" y="20307"/>
                  </a:lnTo>
                  <a:lnTo>
                    <a:pt x="4199" y="20399"/>
                  </a:lnTo>
                  <a:lnTo>
                    <a:pt x="3599" y="20584"/>
                  </a:lnTo>
                  <a:lnTo>
                    <a:pt x="3299" y="20676"/>
                  </a:lnTo>
                  <a:lnTo>
                    <a:pt x="2700" y="20861"/>
                  </a:lnTo>
                  <a:lnTo>
                    <a:pt x="1799" y="21045"/>
                  </a:lnTo>
                  <a:lnTo>
                    <a:pt x="1499" y="21230"/>
                  </a:lnTo>
                  <a:lnTo>
                    <a:pt x="899" y="21322"/>
                  </a:lnTo>
                  <a:lnTo>
                    <a:pt x="599" y="21415"/>
                  </a:lnTo>
                  <a:lnTo>
                    <a:pt x="0" y="21507"/>
                  </a:lnTo>
                  <a:lnTo>
                    <a:pt x="0" y="21600"/>
                  </a:lnTo>
                  <a:lnTo>
                    <a:pt x="0" y="21600"/>
                  </a:lnTo>
                  <a:lnTo>
                    <a:pt x="0" y="21507"/>
                  </a:lnTo>
                  <a:lnTo>
                    <a:pt x="299" y="21415"/>
                  </a:lnTo>
                  <a:lnTo>
                    <a:pt x="1199" y="21230"/>
                  </a:lnTo>
                  <a:lnTo>
                    <a:pt x="1799" y="21045"/>
                  </a:lnTo>
                  <a:lnTo>
                    <a:pt x="2700" y="20861"/>
                  </a:lnTo>
                  <a:lnTo>
                    <a:pt x="3599" y="20676"/>
                  </a:lnTo>
                  <a:lnTo>
                    <a:pt x="4199" y="20492"/>
                  </a:lnTo>
                  <a:lnTo>
                    <a:pt x="5099" y="20492"/>
                  </a:lnTo>
                  <a:lnTo>
                    <a:pt x="5999" y="20307"/>
                  </a:lnTo>
                  <a:lnTo>
                    <a:pt x="6899" y="20215"/>
                  </a:lnTo>
                  <a:lnTo>
                    <a:pt x="7799" y="20030"/>
                  </a:lnTo>
                  <a:lnTo>
                    <a:pt x="8399" y="19845"/>
                  </a:lnTo>
                  <a:lnTo>
                    <a:pt x="9299" y="19753"/>
                  </a:lnTo>
                  <a:lnTo>
                    <a:pt x="9899" y="19569"/>
                  </a:lnTo>
                  <a:lnTo>
                    <a:pt x="10499" y="19476"/>
                  </a:lnTo>
                  <a:lnTo>
                    <a:pt x="11399" y="19199"/>
                  </a:lnTo>
                  <a:lnTo>
                    <a:pt x="12299" y="19015"/>
                  </a:lnTo>
                  <a:lnTo>
                    <a:pt x="12599" y="18923"/>
                  </a:lnTo>
                  <a:lnTo>
                    <a:pt x="13799" y="18738"/>
                  </a:lnTo>
                  <a:lnTo>
                    <a:pt x="14699" y="18553"/>
                  </a:lnTo>
                  <a:lnTo>
                    <a:pt x="14999" y="18369"/>
                  </a:lnTo>
                  <a:lnTo>
                    <a:pt x="15899" y="18184"/>
                  </a:lnTo>
                  <a:lnTo>
                    <a:pt x="16799" y="17999"/>
                  </a:lnTo>
                  <a:lnTo>
                    <a:pt x="16799" y="17907"/>
                  </a:lnTo>
                  <a:lnTo>
                    <a:pt x="17699" y="17630"/>
                  </a:lnTo>
                  <a:lnTo>
                    <a:pt x="17999" y="17353"/>
                  </a:lnTo>
                  <a:lnTo>
                    <a:pt x="18900" y="17076"/>
                  </a:lnTo>
                  <a:lnTo>
                    <a:pt x="19199" y="16892"/>
                  </a:lnTo>
                  <a:lnTo>
                    <a:pt x="19799" y="16615"/>
                  </a:lnTo>
                  <a:lnTo>
                    <a:pt x="20099" y="16246"/>
                  </a:lnTo>
                  <a:lnTo>
                    <a:pt x="20099" y="16061"/>
                  </a:lnTo>
                  <a:lnTo>
                    <a:pt x="20699" y="15784"/>
                  </a:lnTo>
                  <a:lnTo>
                    <a:pt x="20699" y="15415"/>
                  </a:lnTo>
                  <a:lnTo>
                    <a:pt x="20999" y="14953"/>
                  </a:lnTo>
                  <a:lnTo>
                    <a:pt x="20999" y="14768"/>
                  </a:lnTo>
                  <a:lnTo>
                    <a:pt x="20999" y="14676"/>
                  </a:lnTo>
                  <a:lnTo>
                    <a:pt x="20999" y="14492"/>
                  </a:lnTo>
                  <a:lnTo>
                    <a:pt x="20999" y="14215"/>
                  </a:lnTo>
                  <a:lnTo>
                    <a:pt x="21299" y="14030"/>
                  </a:lnTo>
                  <a:lnTo>
                    <a:pt x="21299" y="13753"/>
                  </a:lnTo>
                  <a:lnTo>
                    <a:pt x="21299" y="13569"/>
                  </a:lnTo>
                  <a:lnTo>
                    <a:pt x="21299" y="13292"/>
                  </a:lnTo>
                  <a:lnTo>
                    <a:pt x="21299" y="13107"/>
                  </a:lnTo>
                  <a:lnTo>
                    <a:pt x="21299" y="12922"/>
                  </a:lnTo>
                  <a:lnTo>
                    <a:pt x="21600" y="12553"/>
                  </a:lnTo>
                  <a:lnTo>
                    <a:pt x="21299" y="12369"/>
                  </a:lnTo>
                  <a:lnTo>
                    <a:pt x="21600" y="12091"/>
                  </a:lnTo>
                  <a:lnTo>
                    <a:pt x="21299" y="11815"/>
                  </a:lnTo>
                  <a:lnTo>
                    <a:pt x="20999" y="11538"/>
                  </a:lnTo>
                  <a:lnTo>
                    <a:pt x="21299" y="11445"/>
                  </a:lnTo>
                  <a:lnTo>
                    <a:pt x="21299" y="11169"/>
                  </a:lnTo>
                  <a:lnTo>
                    <a:pt x="21299" y="10892"/>
                  </a:lnTo>
                  <a:lnTo>
                    <a:pt x="20999" y="10707"/>
                  </a:lnTo>
                  <a:lnTo>
                    <a:pt x="21299" y="10522"/>
                  </a:lnTo>
                  <a:lnTo>
                    <a:pt x="20999" y="10245"/>
                  </a:lnTo>
                  <a:lnTo>
                    <a:pt x="21299" y="9969"/>
                  </a:lnTo>
                  <a:lnTo>
                    <a:pt x="20999" y="9876"/>
                  </a:lnTo>
                  <a:lnTo>
                    <a:pt x="20999" y="9599"/>
                  </a:lnTo>
                  <a:lnTo>
                    <a:pt x="20699" y="9322"/>
                  </a:lnTo>
                  <a:lnTo>
                    <a:pt x="20699" y="9138"/>
                  </a:lnTo>
                  <a:lnTo>
                    <a:pt x="20699" y="8861"/>
                  </a:lnTo>
                  <a:lnTo>
                    <a:pt x="20699" y="8676"/>
                  </a:lnTo>
                  <a:lnTo>
                    <a:pt x="20399" y="8492"/>
                  </a:lnTo>
                  <a:lnTo>
                    <a:pt x="20699" y="8307"/>
                  </a:lnTo>
                  <a:lnTo>
                    <a:pt x="20399" y="8030"/>
                  </a:lnTo>
                  <a:lnTo>
                    <a:pt x="20699" y="7845"/>
                  </a:lnTo>
                </a:path>
              </a:pathLst>
            </a:custGeom>
            <a:solidFill>
              <a:schemeClr val="folHlink">
                <a:alpha val="100000"/>
              </a:schemeClr>
            </a:solidFill>
            <a:ln w="9525">
              <a:noFill/>
            </a:ln>
          </p:spPr>
          <p:txBody>
            <a:bodyPr/>
            <a:p>
              <a:endParaRPr lang="en-US"/>
            </a:p>
          </p:txBody>
        </p:sp>
        <p:sp>
          <p:nvSpPr>
            <p:cNvPr id="2059" name="未知"/>
            <p:cNvSpPr>
              <a:spLocks noChangeAspect="1"/>
            </p:cNvSpPr>
            <p:nvPr/>
          </p:nvSpPr>
          <p:spPr>
            <a:xfrm>
              <a:off x="297" y="499"/>
              <a:ext cx="352" cy="408"/>
            </a:xfrm>
            <a:custGeom>
              <a:avLst/>
              <a:gdLst/>
              <a:ahLst/>
              <a:cxnLst>
                <a:cxn ang="0">
                  <a:pos x="179" y="34"/>
                </a:cxn>
                <a:cxn ang="0">
                  <a:pos x="157" y="48"/>
                </a:cxn>
                <a:cxn ang="0">
                  <a:pos x="132" y="61"/>
                </a:cxn>
                <a:cxn ang="0">
                  <a:pos x="104" y="75"/>
                </a:cxn>
                <a:cxn ang="0">
                  <a:pos x="79" y="91"/>
                </a:cxn>
                <a:cxn ang="0">
                  <a:pos x="54" y="104"/>
                </a:cxn>
                <a:cxn ang="0">
                  <a:pos x="30" y="118"/>
                </a:cxn>
                <a:cxn ang="0">
                  <a:pos x="7" y="134"/>
                </a:cxn>
                <a:cxn ang="0">
                  <a:pos x="7" y="136"/>
                </a:cxn>
                <a:cxn ang="0">
                  <a:pos x="34" y="129"/>
                </a:cxn>
                <a:cxn ang="0">
                  <a:pos x="68" y="118"/>
                </a:cxn>
                <a:cxn ang="0">
                  <a:pos x="98" y="107"/>
                </a:cxn>
                <a:cxn ang="0">
                  <a:pos x="116" y="93"/>
                </a:cxn>
                <a:cxn ang="0">
                  <a:pos x="134" y="77"/>
                </a:cxn>
                <a:cxn ang="0">
                  <a:pos x="159" y="63"/>
                </a:cxn>
                <a:cxn ang="0">
                  <a:pos x="182" y="52"/>
                </a:cxn>
                <a:cxn ang="0">
                  <a:pos x="204" y="43"/>
                </a:cxn>
                <a:cxn ang="0">
                  <a:pos x="229" y="39"/>
                </a:cxn>
                <a:cxn ang="0">
                  <a:pos x="248" y="39"/>
                </a:cxn>
                <a:cxn ang="0">
                  <a:pos x="266" y="48"/>
                </a:cxn>
                <a:cxn ang="0">
                  <a:pos x="282" y="73"/>
                </a:cxn>
                <a:cxn ang="0">
                  <a:pos x="295" y="102"/>
                </a:cxn>
                <a:cxn ang="0">
                  <a:pos x="302" y="134"/>
                </a:cxn>
                <a:cxn ang="0">
                  <a:pos x="307" y="168"/>
                </a:cxn>
                <a:cxn ang="0">
                  <a:pos x="307" y="202"/>
                </a:cxn>
                <a:cxn ang="0">
                  <a:pos x="304" y="231"/>
                </a:cxn>
                <a:cxn ang="0">
                  <a:pos x="300" y="263"/>
                </a:cxn>
                <a:cxn ang="0">
                  <a:pos x="295" y="292"/>
                </a:cxn>
                <a:cxn ang="0">
                  <a:pos x="284" y="290"/>
                </a:cxn>
                <a:cxn ang="0">
                  <a:pos x="254" y="263"/>
                </a:cxn>
                <a:cxn ang="0">
                  <a:pos x="223" y="238"/>
                </a:cxn>
                <a:cxn ang="0">
                  <a:pos x="207" y="240"/>
                </a:cxn>
                <a:cxn ang="0">
                  <a:pos x="218" y="281"/>
                </a:cxn>
                <a:cxn ang="0">
                  <a:pos x="238" y="311"/>
                </a:cxn>
                <a:cxn ang="0">
                  <a:pos x="263" y="340"/>
                </a:cxn>
                <a:cxn ang="0">
                  <a:pos x="279" y="369"/>
                </a:cxn>
                <a:cxn ang="0">
                  <a:pos x="295" y="394"/>
                </a:cxn>
                <a:cxn ang="0">
                  <a:pos x="318" y="406"/>
                </a:cxn>
                <a:cxn ang="0">
                  <a:pos x="345" y="406"/>
                </a:cxn>
                <a:cxn ang="0">
                  <a:pos x="352" y="403"/>
                </a:cxn>
                <a:cxn ang="0">
                  <a:pos x="347" y="381"/>
                </a:cxn>
                <a:cxn ang="0">
                  <a:pos x="347" y="340"/>
                </a:cxn>
                <a:cxn ang="0">
                  <a:pos x="350" y="301"/>
                </a:cxn>
                <a:cxn ang="0">
                  <a:pos x="350" y="267"/>
                </a:cxn>
                <a:cxn ang="0">
                  <a:pos x="350" y="245"/>
                </a:cxn>
                <a:cxn ang="0">
                  <a:pos x="347" y="227"/>
                </a:cxn>
                <a:cxn ang="0">
                  <a:pos x="345" y="206"/>
                </a:cxn>
                <a:cxn ang="0">
                  <a:pos x="343" y="184"/>
                </a:cxn>
                <a:cxn ang="0">
                  <a:pos x="341" y="161"/>
                </a:cxn>
                <a:cxn ang="0">
                  <a:pos x="338" y="138"/>
                </a:cxn>
                <a:cxn ang="0">
                  <a:pos x="334" y="113"/>
                </a:cxn>
                <a:cxn ang="0">
                  <a:pos x="332" y="91"/>
                </a:cxn>
                <a:cxn ang="0">
                  <a:pos x="311" y="36"/>
                </a:cxn>
                <a:cxn ang="0">
                  <a:pos x="275" y="7"/>
                </a:cxn>
                <a:cxn ang="0">
                  <a:pos x="234" y="2"/>
                </a:cxn>
                <a:cxn ang="0">
                  <a:pos x="198" y="16"/>
                </a:cxn>
              </a:cxnLst>
              <a:pathLst>
                <a:path w="21600" h="21600">
                  <a:moveTo>
                    <a:pt x="11845" y="1079"/>
                  </a:moveTo>
                  <a:lnTo>
                    <a:pt x="11705" y="1319"/>
                  </a:lnTo>
                  <a:lnTo>
                    <a:pt x="11287" y="1559"/>
                  </a:lnTo>
                  <a:lnTo>
                    <a:pt x="11008" y="1799"/>
                  </a:lnTo>
                  <a:lnTo>
                    <a:pt x="10590" y="1919"/>
                  </a:lnTo>
                  <a:lnTo>
                    <a:pt x="10172" y="2159"/>
                  </a:lnTo>
                  <a:lnTo>
                    <a:pt x="9754" y="2399"/>
                  </a:lnTo>
                  <a:lnTo>
                    <a:pt x="9615" y="2519"/>
                  </a:lnTo>
                  <a:lnTo>
                    <a:pt x="9197" y="2759"/>
                  </a:lnTo>
                  <a:lnTo>
                    <a:pt x="8779" y="2879"/>
                  </a:lnTo>
                  <a:lnTo>
                    <a:pt x="8361" y="3119"/>
                  </a:lnTo>
                  <a:lnTo>
                    <a:pt x="8082" y="3239"/>
                  </a:lnTo>
                  <a:lnTo>
                    <a:pt x="7524" y="3359"/>
                  </a:lnTo>
                  <a:lnTo>
                    <a:pt x="7246" y="3599"/>
                  </a:lnTo>
                  <a:lnTo>
                    <a:pt x="6828" y="3719"/>
                  </a:lnTo>
                  <a:lnTo>
                    <a:pt x="6410" y="3959"/>
                  </a:lnTo>
                  <a:lnTo>
                    <a:pt x="5991" y="4199"/>
                  </a:lnTo>
                  <a:lnTo>
                    <a:pt x="5574" y="4319"/>
                  </a:lnTo>
                  <a:lnTo>
                    <a:pt x="5295" y="4559"/>
                  </a:lnTo>
                  <a:lnTo>
                    <a:pt x="4877" y="4799"/>
                  </a:lnTo>
                  <a:lnTo>
                    <a:pt x="4459" y="4919"/>
                  </a:lnTo>
                  <a:lnTo>
                    <a:pt x="4041" y="5159"/>
                  </a:lnTo>
                  <a:lnTo>
                    <a:pt x="3762" y="5279"/>
                  </a:lnTo>
                  <a:lnTo>
                    <a:pt x="3344" y="5519"/>
                  </a:lnTo>
                  <a:lnTo>
                    <a:pt x="2926" y="5759"/>
                  </a:lnTo>
                  <a:lnTo>
                    <a:pt x="2508" y="5879"/>
                  </a:lnTo>
                  <a:lnTo>
                    <a:pt x="2229" y="6119"/>
                  </a:lnTo>
                  <a:lnTo>
                    <a:pt x="1811" y="6239"/>
                  </a:lnTo>
                  <a:lnTo>
                    <a:pt x="1393" y="6479"/>
                  </a:lnTo>
                  <a:lnTo>
                    <a:pt x="1114" y="6599"/>
                  </a:lnTo>
                  <a:lnTo>
                    <a:pt x="696" y="6839"/>
                  </a:lnTo>
                  <a:lnTo>
                    <a:pt x="417" y="7079"/>
                  </a:lnTo>
                  <a:lnTo>
                    <a:pt x="0" y="7319"/>
                  </a:lnTo>
                  <a:lnTo>
                    <a:pt x="0" y="7319"/>
                  </a:lnTo>
                  <a:lnTo>
                    <a:pt x="139" y="7319"/>
                  </a:lnTo>
                  <a:lnTo>
                    <a:pt x="417" y="7199"/>
                  </a:lnTo>
                  <a:lnTo>
                    <a:pt x="696" y="7199"/>
                  </a:lnTo>
                  <a:lnTo>
                    <a:pt x="1254" y="7079"/>
                  </a:lnTo>
                  <a:lnTo>
                    <a:pt x="1532" y="6959"/>
                  </a:lnTo>
                  <a:lnTo>
                    <a:pt x="2090" y="6839"/>
                  </a:lnTo>
                  <a:lnTo>
                    <a:pt x="2647" y="6719"/>
                  </a:lnTo>
                  <a:lnTo>
                    <a:pt x="3344" y="6479"/>
                  </a:lnTo>
                  <a:lnTo>
                    <a:pt x="3623" y="6479"/>
                  </a:lnTo>
                  <a:lnTo>
                    <a:pt x="4180" y="6239"/>
                  </a:lnTo>
                  <a:lnTo>
                    <a:pt x="4877" y="5999"/>
                  </a:lnTo>
                  <a:lnTo>
                    <a:pt x="5434" y="5879"/>
                  </a:lnTo>
                  <a:lnTo>
                    <a:pt x="5852" y="5759"/>
                  </a:lnTo>
                  <a:lnTo>
                    <a:pt x="5991" y="5639"/>
                  </a:lnTo>
                  <a:lnTo>
                    <a:pt x="6410" y="5279"/>
                  </a:lnTo>
                  <a:lnTo>
                    <a:pt x="6689" y="5279"/>
                  </a:lnTo>
                  <a:lnTo>
                    <a:pt x="6967" y="5039"/>
                  </a:lnTo>
                  <a:lnTo>
                    <a:pt x="7106" y="4919"/>
                  </a:lnTo>
                  <a:lnTo>
                    <a:pt x="7524" y="4559"/>
                  </a:lnTo>
                  <a:lnTo>
                    <a:pt x="7803" y="4559"/>
                  </a:lnTo>
                  <a:lnTo>
                    <a:pt x="7803" y="4319"/>
                  </a:lnTo>
                  <a:lnTo>
                    <a:pt x="8221" y="4079"/>
                  </a:lnTo>
                  <a:lnTo>
                    <a:pt x="8639" y="3959"/>
                  </a:lnTo>
                  <a:lnTo>
                    <a:pt x="9057" y="3719"/>
                  </a:lnTo>
                  <a:lnTo>
                    <a:pt x="9336" y="3599"/>
                  </a:lnTo>
                  <a:lnTo>
                    <a:pt x="9754" y="3359"/>
                  </a:lnTo>
                  <a:lnTo>
                    <a:pt x="10033" y="3239"/>
                  </a:lnTo>
                  <a:lnTo>
                    <a:pt x="10451" y="3119"/>
                  </a:lnTo>
                  <a:lnTo>
                    <a:pt x="10869" y="2879"/>
                  </a:lnTo>
                  <a:lnTo>
                    <a:pt x="11148" y="2759"/>
                  </a:lnTo>
                  <a:lnTo>
                    <a:pt x="11566" y="2639"/>
                  </a:lnTo>
                  <a:lnTo>
                    <a:pt x="11845" y="2519"/>
                  </a:lnTo>
                  <a:lnTo>
                    <a:pt x="12123" y="2399"/>
                  </a:lnTo>
                  <a:lnTo>
                    <a:pt x="12541" y="2279"/>
                  </a:lnTo>
                  <a:lnTo>
                    <a:pt x="12959" y="2279"/>
                  </a:lnTo>
                  <a:lnTo>
                    <a:pt x="13378" y="2159"/>
                  </a:lnTo>
                  <a:lnTo>
                    <a:pt x="13656" y="2159"/>
                  </a:lnTo>
                  <a:lnTo>
                    <a:pt x="14074" y="2039"/>
                  </a:lnTo>
                  <a:lnTo>
                    <a:pt x="14213" y="2039"/>
                  </a:lnTo>
                  <a:lnTo>
                    <a:pt x="14632" y="2039"/>
                  </a:lnTo>
                  <a:lnTo>
                    <a:pt x="14910" y="2039"/>
                  </a:lnTo>
                  <a:lnTo>
                    <a:pt x="15189" y="2039"/>
                  </a:lnTo>
                  <a:lnTo>
                    <a:pt x="15468" y="2159"/>
                  </a:lnTo>
                  <a:lnTo>
                    <a:pt x="15746" y="2279"/>
                  </a:lnTo>
                  <a:lnTo>
                    <a:pt x="16025" y="2399"/>
                  </a:lnTo>
                  <a:lnTo>
                    <a:pt x="16304" y="2519"/>
                  </a:lnTo>
                  <a:lnTo>
                    <a:pt x="16582" y="2639"/>
                  </a:lnTo>
                  <a:lnTo>
                    <a:pt x="16861" y="3119"/>
                  </a:lnTo>
                  <a:lnTo>
                    <a:pt x="17001" y="3479"/>
                  </a:lnTo>
                  <a:lnTo>
                    <a:pt x="17279" y="3839"/>
                  </a:lnTo>
                  <a:lnTo>
                    <a:pt x="17558" y="4079"/>
                  </a:lnTo>
                  <a:lnTo>
                    <a:pt x="17697" y="4559"/>
                  </a:lnTo>
                  <a:lnTo>
                    <a:pt x="17837" y="5039"/>
                  </a:lnTo>
                  <a:lnTo>
                    <a:pt x="18115" y="5400"/>
                  </a:lnTo>
                  <a:lnTo>
                    <a:pt x="18255" y="5759"/>
                  </a:lnTo>
                  <a:lnTo>
                    <a:pt x="18255" y="6119"/>
                  </a:lnTo>
                  <a:lnTo>
                    <a:pt x="18394" y="6599"/>
                  </a:lnTo>
                  <a:lnTo>
                    <a:pt x="18534" y="7079"/>
                  </a:lnTo>
                  <a:lnTo>
                    <a:pt x="18673" y="7439"/>
                  </a:lnTo>
                  <a:lnTo>
                    <a:pt x="18673" y="7919"/>
                  </a:lnTo>
                  <a:lnTo>
                    <a:pt x="18673" y="8399"/>
                  </a:lnTo>
                  <a:lnTo>
                    <a:pt x="18812" y="8879"/>
                  </a:lnTo>
                  <a:lnTo>
                    <a:pt x="18812" y="9359"/>
                  </a:lnTo>
                  <a:lnTo>
                    <a:pt x="18812" y="9719"/>
                  </a:lnTo>
                  <a:lnTo>
                    <a:pt x="18673" y="10199"/>
                  </a:lnTo>
                  <a:lnTo>
                    <a:pt x="18812" y="10679"/>
                  </a:lnTo>
                  <a:lnTo>
                    <a:pt x="18812" y="11159"/>
                  </a:lnTo>
                  <a:lnTo>
                    <a:pt x="18812" y="11639"/>
                  </a:lnTo>
                  <a:lnTo>
                    <a:pt x="18673" y="11999"/>
                  </a:lnTo>
                  <a:lnTo>
                    <a:pt x="18673" y="12239"/>
                  </a:lnTo>
                  <a:lnTo>
                    <a:pt x="18673" y="12719"/>
                  </a:lnTo>
                  <a:lnTo>
                    <a:pt x="18673" y="13079"/>
                  </a:lnTo>
                  <a:lnTo>
                    <a:pt x="18394" y="13559"/>
                  </a:lnTo>
                  <a:lnTo>
                    <a:pt x="18394" y="13919"/>
                  </a:lnTo>
                  <a:lnTo>
                    <a:pt x="18394" y="14279"/>
                  </a:lnTo>
                  <a:lnTo>
                    <a:pt x="18115" y="14639"/>
                  </a:lnTo>
                  <a:lnTo>
                    <a:pt x="18115" y="14999"/>
                  </a:lnTo>
                  <a:lnTo>
                    <a:pt x="18115" y="15479"/>
                  </a:lnTo>
                  <a:lnTo>
                    <a:pt x="17837" y="15719"/>
                  </a:lnTo>
                  <a:lnTo>
                    <a:pt x="17837" y="15719"/>
                  </a:lnTo>
                  <a:lnTo>
                    <a:pt x="17558" y="15599"/>
                  </a:lnTo>
                  <a:lnTo>
                    <a:pt x="17419" y="15359"/>
                  </a:lnTo>
                  <a:lnTo>
                    <a:pt x="17001" y="15119"/>
                  </a:lnTo>
                  <a:lnTo>
                    <a:pt x="16582" y="14759"/>
                  </a:lnTo>
                  <a:lnTo>
                    <a:pt x="16025" y="14279"/>
                  </a:lnTo>
                  <a:lnTo>
                    <a:pt x="15607" y="13919"/>
                  </a:lnTo>
                  <a:lnTo>
                    <a:pt x="15050" y="13559"/>
                  </a:lnTo>
                  <a:lnTo>
                    <a:pt x="14492" y="13079"/>
                  </a:lnTo>
                  <a:lnTo>
                    <a:pt x="14074" y="12839"/>
                  </a:lnTo>
                  <a:lnTo>
                    <a:pt x="13656" y="12599"/>
                  </a:lnTo>
                  <a:lnTo>
                    <a:pt x="13378" y="12479"/>
                  </a:lnTo>
                  <a:lnTo>
                    <a:pt x="13099" y="12359"/>
                  </a:lnTo>
                  <a:lnTo>
                    <a:pt x="12820" y="12599"/>
                  </a:lnTo>
                  <a:lnTo>
                    <a:pt x="12680" y="12719"/>
                  </a:lnTo>
                  <a:lnTo>
                    <a:pt x="12820" y="13199"/>
                  </a:lnTo>
                  <a:lnTo>
                    <a:pt x="12959" y="13919"/>
                  </a:lnTo>
                  <a:lnTo>
                    <a:pt x="13099" y="14519"/>
                  </a:lnTo>
                  <a:lnTo>
                    <a:pt x="13378" y="14879"/>
                  </a:lnTo>
                  <a:lnTo>
                    <a:pt x="13656" y="15359"/>
                  </a:lnTo>
                  <a:lnTo>
                    <a:pt x="14074" y="15839"/>
                  </a:lnTo>
                  <a:lnTo>
                    <a:pt x="14353" y="16200"/>
                  </a:lnTo>
                  <a:lnTo>
                    <a:pt x="14632" y="16439"/>
                  </a:lnTo>
                  <a:lnTo>
                    <a:pt x="15189" y="16799"/>
                  </a:lnTo>
                  <a:lnTo>
                    <a:pt x="15468" y="17279"/>
                  </a:lnTo>
                  <a:lnTo>
                    <a:pt x="15746" y="17519"/>
                  </a:lnTo>
                  <a:lnTo>
                    <a:pt x="16165" y="17999"/>
                  </a:lnTo>
                  <a:lnTo>
                    <a:pt x="16304" y="18239"/>
                  </a:lnTo>
                  <a:lnTo>
                    <a:pt x="16722" y="18599"/>
                  </a:lnTo>
                  <a:lnTo>
                    <a:pt x="17001" y="19079"/>
                  </a:lnTo>
                  <a:lnTo>
                    <a:pt x="17140" y="19559"/>
                  </a:lnTo>
                  <a:lnTo>
                    <a:pt x="17419" y="19919"/>
                  </a:lnTo>
                  <a:lnTo>
                    <a:pt x="17558" y="20279"/>
                  </a:lnTo>
                  <a:lnTo>
                    <a:pt x="17837" y="20639"/>
                  </a:lnTo>
                  <a:lnTo>
                    <a:pt x="18115" y="20879"/>
                  </a:lnTo>
                  <a:lnTo>
                    <a:pt x="18394" y="21119"/>
                  </a:lnTo>
                  <a:lnTo>
                    <a:pt x="18952" y="21239"/>
                  </a:lnTo>
                  <a:lnTo>
                    <a:pt x="19091" y="21479"/>
                  </a:lnTo>
                  <a:lnTo>
                    <a:pt x="19509" y="21479"/>
                  </a:lnTo>
                  <a:lnTo>
                    <a:pt x="19927" y="21479"/>
                  </a:lnTo>
                  <a:lnTo>
                    <a:pt x="20345" y="21479"/>
                  </a:lnTo>
                  <a:lnTo>
                    <a:pt x="20763" y="21600"/>
                  </a:lnTo>
                  <a:lnTo>
                    <a:pt x="21181" y="21479"/>
                  </a:lnTo>
                  <a:lnTo>
                    <a:pt x="21460" y="21600"/>
                  </a:lnTo>
                  <a:lnTo>
                    <a:pt x="21321" y="21479"/>
                  </a:lnTo>
                  <a:lnTo>
                    <a:pt x="21600" y="21359"/>
                  </a:lnTo>
                  <a:lnTo>
                    <a:pt x="21600" y="21359"/>
                  </a:lnTo>
                  <a:lnTo>
                    <a:pt x="21600" y="21239"/>
                  </a:lnTo>
                  <a:lnTo>
                    <a:pt x="21600" y="20879"/>
                  </a:lnTo>
                  <a:lnTo>
                    <a:pt x="21321" y="20639"/>
                  </a:lnTo>
                  <a:lnTo>
                    <a:pt x="21321" y="20159"/>
                  </a:lnTo>
                  <a:lnTo>
                    <a:pt x="21181" y="19679"/>
                  </a:lnTo>
                  <a:lnTo>
                    <a:pt x="21181" y="19079"/>
                  </a:lnTo>
                  <a:lnTo>
                    <a:pt x="21321" y="18599"/>
                  </a:lnTo>
                  <a:lnTo>
                    <a:pt x="21321" y="17999"/>
                  </a:lnTo>
                  <a:lnTo>
                    <a:pt x="21321" y="17519"/>
                  </a:lnTo>
                  <a:lnTo>
                    <a:pt x="21321" y="17039"/>
                  </a:lnTo>
                  <a:lnTo>
                    <a:pt x="21321" y="16439"/>
                  </a:lnTo>
                  <a:lnTo>
                    <a:pt x="21460" y="15959"/>
                  </a:lnTo>
                  <a:lnTo>
                    <a:pt x="21460" y="15359"/>
                  </a:lnTo>
                  <a:lnTo>
                    <a:pt x="21460" y="14999"/>
                  </a:lnTo>
                  <a:lnTo>
                    <a:pt x="21600" y="14519"/>
                  </a:lnTo>
                  <a:lnTo>
                    <a:pt x="21460" y="14159"/>
                  </a:lnTo>
                  <a:lnTo>
                    <a:pt x="21600" y="13919"/>
                  </a:lnTo>
                  <a:lnTo>
                    <a:pt x="21460" y="13559"/>
                  </a:lnTo>
                  <a:lnTo>
                    <a:pt x="21321" y="13319"/>
                  </a:lnTo>
                  <a:lnTo>
                    <a:pt x="21460" y="12959"/>
                  </a:lnTo>
                  <a:lnTo>
                    <a:pt x="21460" y="12839"/>
                  </a:lnTo>
                  <a:lnTo>
                    <a:pt x="21460" y="12479"/>
                  </a:lnTo>
                  <a:lnTo>
                    <a:pt x="21460" y="12239"/>
                  </a:lnTo>
                  <a:lnTo>
                    <a:pt x="21321" y="11999"/>
                  </a:lnTo>
                  <a:lnTo>
                    <a:pt x="21321" y="11759"/>
                  </a:lnTo>
                  <a:lnTo>
                    <a:pt x="21181" y="11399"/>
                  </a:lnTo>
                  <a:lnTo>
                    <a:pt x="21042" y="11159"/>
                  </a:lnTo>
                  <a:lnTo>
                    <a:pt x="21181" y="10919"/>
                  </a:lnTo>
                  <a:lnTo>
                    <a:pt x="21181" y="10679"/>
                  </a:lnTo>
                  <a:lnTo>
                    <a:pt x="21042" y="10319"/>
                  </a:lnTo>
                  <a:lnTo>
                    <a:pt x="21042" y="9959"/>
                  </a:lnTo>
                  <a:lnTo>
                    <a:pt x="21042" y="9719"/>
                  </a:lnTo>
                  <a:lnTo>
                    <a:pt x="20902" y="9359"/>
                  </a:lnTo>
                  <a:lnTo>
                    <a:pt x="21042" y="9119"/>
                  </a:lnTo>
                  <a:lnTo>
                    <a:pt x="20902" y="8879"/>
                  </a:lnTo>
                  <a:lnTo>
                    <a:pt x="20902" y="8519"/>
                  </a:lnTo>
                  <a:lnTo>
                    <a:pt x="20902" y="8279"/>
                  </a:lnTo>
                  <a:lnTo>
                    <a:pt x="20902" y="7919"/>
                  </a:lnTo>
                  <a:lnTo>
                    <a:pt x="20763" y="7559"/>
                  </a:lnTo>
                  <a:lnTo>
                    <a:pt x="20763" y="7319"/>
                  </a:lnTo>
                  <a:lnTo>
                    <a:pt x="20763" y="7079"/>
                  </a:lnTo>
                  <a:lnTo>
                    <a:pt x="20763" y="6719"/>
                  </a:lnTo>
                  <a:lnTo>
                    <a:pt x="20624" y="6359"/>
                  </a:lnTo>
                  <a:lnTo>
                    <a:pt x="20484" y="5999"/>
                  </a:lnTo>
                  <a:lnTo>
                    <a:pt x="20484" y="5759"/>
                  </a:lnTo>
                  <a:lnTo>
                    <a:pt x="20345" y="5400"/>
                  </a:lnTo>
                  <a:lnTo>
                    <a:pt x="20484" y="5159"/>
                  </a:lnTo>
                  <a:lnTo>
                    <a:pt x="20345" y="4799"/>
                  </a:lnTo>
                  <a:lnTo>
                    <a:pt x="20345" y="4439"/>
                  </a:lnTo>
                  <a:lnTo>
                    <a:pt x="19927" y="3479"/>
                  </a:lnTo>
                  <a:lnTo>
                    <a:pt x="19509" y="2639"/>
                  </a:lnTo>
                  <a:lnTo>
                    <a:pt x="19091" y="1919"/>
                  </a:lnTo>
                  <a:lnTo>
                    <a:pt x="18673" y="1319"/>
                  </a:lnTo>
                  <a:lnTo>
                    <a:pt x="18115" y="959"/>
                  </a:lnTo>
                  <a:lnTo>
                    <a:pt x="17419" y="599"/>
                  </a:lnTo>
                  <a:lnTo>
                    <a:pt x="16861" y="359"/>
                  </a:lnTo>
                  <a:lnTo>
                    <a:pt x="16304" y="119"/>
                  </a:lnTo>
                  <a:lnTo>
                    <a:pt x="15607" y="0"/>
                  </a:lnTo>
                  <a:lnTo>
                    <a:pt x="14910" y="0"/>
                  </a:lnTo>
                  <a:lnTo>
                    <a:pt x="14353" y="119"/>
                  </a:lnTo>
                  <a:lnTo>
                    <a:pt x="13656" y="239"/>
                  </a:lnTo>
                  <a:lnTo>
                    <a:pt x="13238" y="359"/>
                  </a:lnTo>
                  <a:lnTo>
                    <a:pt x="12680" y="599"/>
                  </a:lnTo>
                  <a:lnTo>
                    <a:pt x="12123" y="839"/>
                  </a:lnTo>
                  <a:lnTo>
                    <a:pt x="11845" y="1079"/>
                  </a:lnTo>
                </a:path>
              </a:pathLst>
            </a:custGeom>
            <a:solidFill>
              <a:schemeClr val="folHlink">
                <a:alpha val="100000"/>
              </a:schemeClr>
            </a:solidFill>
            <a:ln w="9525">
              <a:noFill/>
            </a:ln>
          </p:spPr>
          <p:txBody>
            <a:bodyPr/>
            <a:p>
              <a:endParaRPr lang="en-US"/>
            </a:p>
          </p:txBody>
        </p:sp>
        <p:sp>
          <p:nvSpPr>
            <p:cNvPr id="2060" name="未知"/>
            <p:cNvSpPr>
              <a:spLocks noChangeAspect="1"/>
            </p:cNvSpPr>
            <p:nvPr/>
          </p:nvSpPr>
          <p:spPr>
            <a:xfrm>
              <a:off x="576" y="274"/>
              <a:ext cx="125" cy="116"/>
            </a:xfrm>
            <a:custGeom>
              <a:avLst/>
              <a:gdLst/>
              <a:ahLst/>
              <a:cxnLst>
                <a:cxn ang="0">
                  <a:pos x="125" y="0"/>
                </a:cxn>
                <a:cxn ang="0">
                  <a:pos x="120" y="2"/>
                </a:cxn>
                <a:cxn ang="0">
                  <a:pos x="118" y="5"/>
                </a:cxn>
                <a:cxn ang="0">
                  <a:pos x="114" y="9"/>
                </a:cxn>
                <a:cxn ang="0">
                  <a:pos x="107" y="9"/>
                </a:cxn>
                <a:cxn ang="0">
                  <a:pos x="102" y="14"/>
                </a:cxn>
                <a:cxn ang="0">
                  <a:pos x="98" y="16"/>
                </a:cxn>
                <a:cxn ang="0">
                  <a:pos x="95" y="16"/>
                </a:cxn>
                <a:cxn ang="0">
                  <a:pos x="89" y="20"/>
                </a:cxn>
                <a:cxn ang="0">
                  <a:pos x="82" y="25"/>
                </a:cxn>
                <a:cxn ang="0">
                  <a:pos x="75" y="25"/>
                </a:cxn>
                <a:cxn ang="0">
                  <a:pos x="68" y="30"/>
                </a:cxn>
                <a:cxn ang="0">
                  <a:pos x="64" y="34"/>
                </a:cxn>
                <a:cxn ang="0">
                  <a:pos x="59" y="34"/>
                </a:cxn>
                <a:cxn ang="0">
                  <a:pos x="52" y="39"/>
                </a:cxn>
                <a:cxn ang="0">
                  <a:pos x="45" y="41"/>
                </a:cxn>
                <a:cxn ang="0">
                  <a:pos x="41" y="45"/>
                </a:cxn>
                <a:cxn ang="0">
                  <a:pos x="34" y="48"/>
                </a:cxn>
                <a:cxn ang="0">
                  <a:pos x="30" y="52"/>
                </a:cxn>
                <a:cxn ang="0">
                  <a:pos x="25" y="55"/>
                </a:cxn>
                <a:cxn ang="0">
                  <a:pos x="20" y="59"/>
                </a:cxn>
                <a:cxn ang="0">
                  <a:pos x="16" y="59"/>
                </a:cxn>
                <a:cxn ang="0">
                  <a:pos x="11" y="61"/>
                </a:cxn>
                <a:cxn ang="0">
                  <a:pos x="7" y="66"/>
                </a:cxn>
                <a:cxn ang="0">
                  <a:pos x="5" y="68"/>
                </a:cxn>
                <a:cxn ang="0">
                  <a:pos x="2" y="75"/>
                </a:cxn>
                <a:cxn ang="0">
                  <a:pos x="2" y="80"/>
                </a:cxn>
                <a:cxn ang="0">
                  <a:pos x="0" y="82"/>
                </a:cxn>
                <a:cxn ang="0">
                  <a:pos x="0" y="86"/>
                </a:cxn>
                <a:cxn ang="0">
                  <a:pos x="2" y="91"/>
                </a:cxn>
                <a:cxn ang="0">
                  <a:pos x="2" y="98"/>
                </a:cxn>
                <a:cxn ang="0">
                  <a:pos x="2" y="100"/>
                </a:cxn>
                <a:cxn ang="0">
                  <a:pos x="9" y="102"/>
                </a:cxn>
                <a:cxn ang="0">
                  <a:pos x="18" y="114"/>
                </a:cxn>
                <a:cxn ang="0">
                  <a:pos x="27" y="116"/>
                </a:cxn>
                <a:cxn ang="0">
                  <a:pos x="36" y="116"/>
                </a:cxn>
                <a:cxn ang="0">
                  <a:pos x="45" y="111"/>
                </a:cxn>
                <a:cxn ang="0">
                  <a:pos x="55" y="102"/>
                </a:cxn>
                <a:cxn ang="0">
                  <a:pos x="66" y="93"/>
                </a:cxn>
                <a:cxn ang="0">
                  <a:pos x="75" y="82"/>
                </a:cxn>
                <a:cxn ang="0">
                  <a:pos x="84" y="71"/>
                </a:cxn>
                <a:cxn ang="0">
                  <a:pos x="91" y="59"/>
                </a:cxn>
                <a:cxn ang="0">
                  <a:pos x="100" y="45"/>
                </a:cxn>
                <a:cxn ang="0">
                  <a:pos x="107" y="34"/>
                </a:cxn>
                <a:cxn ang="0">
                  <a:pos x="111" y="25"/>
                </a:cxn>
                <a:cxn ang="0">
                  <a:pos x="120" y="14"/>
                </a:cxn>
                <a:cxn ang="0">
                  <a:pos x="123" y="7"/>
                </a:cxn>
                <a:cxn ang="0">
                  <a:pos x="123" y="2"/>
                </a:cxn>
                <a:cxn ang="0">
                  <a:pos x="125" y="0"/>
                </a:cxn>
              </a:cxnLst>
              <a:pathLst>
                <a:path w="21600" h="21600">
                  <a:moveTo>
                    <a:pt x="21600" y="0"/>
                  </a:moveTo>
                  <a:lnTo>
                    <a:pt x="20814" y="423"/>
                  </a:lnTo>
                  <a:lnTo>
                    <a:pt x="20421" y="847"/>
                  </a:lnTo>
                  <a:lnTo>
                    <a:pt x="19636" y="1694"/>
                  </a:lnTo>
                  <a:lnTo>
                    <a:pt x="18458" y="1694"/>
                  </a:lnTo>
                  <a:lnTo>
                    <a:pt x="17672" y="2541"/>
                  </a:lnTo>
                  <a:lnTo>
                    <a:pt x="16887" y="2964"/>
                  </a:lnTo>
                  <a:lnTo>
                    <a:pt x="16494" y="2964"/>
                  </a:lnTo>
                  <a:lnTo>
                    <a:pt x="15316" y="3811"/>
                  </a:lnTo>
                  <a:lnTo>
                    <a:pt x="14138" y="4658"/>
                  </a:lnTo>
                  <a:lnTo>
                    <a:pt x="12959" y="4658"/>
                  </a:lnTo>
                  <a:lnTo>
                    <a:pt x="11781" y="5505"/>
                  </a:lnTo>
                  <a:lnTo>
                    <a:pt x="10996" y="6352"/>
                  </a:lnTo>
                  <a:lnTo>
                    <a:pt x="10210" y="6352"/>
                  </a:lnTo>
                  <a:lnTo>
                    <a:pt x="9032" y="7199"/>
                  </a:lnTo>
                  <a:lnTo>
                    <a:pt x="7854" y="7623"/>
                  </a:lnTo>
                  <a:lnTo>
                    <a:pt x="7069" y="8470"/>
                  </a:lnTo>
                  <a:lnTo>
                    <a:pt x="5890" y="8893"/>
                  </a:lnTo>
                  <a:lnTo>
                    <a:pt x="5105" y="9741"/>
                  </a:lnTo>
                  <a:lnTo>
                    <a:pt x="4319" y="10164"/>
                  </a:lnTo>
                  <a:lnTo>
                    <a:pt x="3534" y="11011"/>
                  </a:lnTo>
                  <a:lnTo>
                    <a:pt x="2748" y="11011"/>
                  </a:lnTo>
                  <a:lnTo>
                    <a:pt x="1963" y="11435"/>
                  </a:lnTo>
                  <a:lnTo>
                    <a:pt x="1177" y="12282"/>
                  </a:lnTo>
                  <a:lnTo>
                    <a:pt x="785" y="12705"/>
                  </a:lnTo>
                  <a:lnTo>
                    <a:pt x="392" y="13976"/>
                  </a:lnTo>
                  <a:lnTo>
                    <a:pt x="392" y="14823"/>
                  </a:lnTo>
                  <a:lnTo>
                    <a:pt x="0" y="15246"/>
                  </a:lnTo>
                  <a:lnTo>
                    <a:pt x="0" y="16093"/>
                  </a:lnTo>
                  <a:lnTo>
                    <a:pt x="392" y="16940"/>
                  </a:lnTo>
                  <a:lnTo>
                    <a:pt x="392" y="18211"/>
                  </a:lnTo>
                  <a:lnTo>
                    <a:pt x="392" y="18635"/>
                  </a:lnTo>
                  <a:lnTo>
                    <a:pt x="1570" y="19058"/>
                  </a:lnTo>
                  <a:lnTo>
                    <a:pt x="3141" y="21176"/>
                  </a:lnTo>
                  <a:lnTo>
                    <a:pt x="4712" y="21600"/>
                  </a:lnTo>
                  <a:lnTo>
                    <a:pt x="6283" y="21600"/>
                  </a:lnTo>
                  <a:lnTo>
                    <a:pt x="7854" y="20752"/>
                  </a:lnTo>
                  <a:lnTo>
                    <a:pt x="9425" y="19058"/>
                  </a:lnTo>
                  <a:lnTo>
                    <a:pt x="11388" y="17364"/>
                  </a:lnTo>
                  <a:lnTo>
                    <a:pt x="12959" y="15246"/>
                  </a:lnTo>
                  <a:lnTo>
                    <a:pt x="14530" y="13129"/>
                  </a:lnTo>
                  <a:lnTo>
                    <a:pt x="15708" y="11011"/>
                  </a:lnTo>
                  <a:lnTo>
                    <a:pt x="17279" y="8470"/>
                  </a:lnTo>
                  <a:lnTo>
                    <a:pt x="18458" y="6352"/>
                  </a:lnTo>
                  <a:lnTo>
                    <a:pt x="19243" y="4658"/>
                  </a:lnTo>
                  <a:lnTo>
                    <a:pt x="20814" y="2541"/>
                  </a:lnTo>
                  <a:lnTo>
                    <a:pt x="21207" y="1270"/>
                  </a:lnTo>
                  <a:lnTo>
                    <a:pt x="21207" y="423"/>
                  </a:lnTo>
                  <a:lnTo>
                    <a:pt x="21600" y="0"/>
                  </a:lnTo>
                </a:path>
              </a:pathLst>
            </a:custGeom>
            <a:solidFill>
              <a:schemeClr val="folHlink">
                <a:alpha val="100000"/>
              </a:schemeClr>
            </a:solidFill>
            <a:ln w="9525">
              <a:noFill/>
            </a:ln>
          </p:spPr>
          <p:txBody>
            <a:bodyPr/>
            <a:p>
              <a:endParaRPr lang="en-US"/>
            </a:p>
          </p:txBody>
        </p:sp>
        <p:sp>
          <p:nvSpPr>
            <p:cNvPr id="2" name="未知"/>
            <p:cNvSpPr>
              <a:spLocks noChangeAspect="1"/>
            </p:cNvSpPr>
            <p:nvPr/>
          </p:nvSpPr>
          <p:spPr>
            <a:xfrm>
              <a:off x="556" y="175"/>
              <a:ext cx="161" cy="70"/>
            </a:xfrm>
            <a:custGeom>
              <a:avLst/>
              <a:gdLst/>
              <a:ahLst/>
              <a:cxnLst>
                <a:cxn ang="0">
                  <a:pos x="113" y="5"/>
                </a:cxn>
                <a:cxn ang="0">
                  <a:pos x="111" y="0"/>
                </a:cxn>
                <a:cxn ang="0">
                  <a:pos x="107" y="5"/>
                </a:cxn>
                <a:cxn ang="0">
                  <a:pos x="93" y="11"/>
                </a:cxn>
                <a:cxn ang="0">
                  <a:pos x="82" y="16"/>
                </a:cxn>
                <a:cxn ang="0">
                  <a:pos x="68" y="18"/>
                </a:cxn>
                <a:cxn ang="0">
                  <a:pos x="50" y="18"/>
                </a:cxn>
                <a:cxn ang="0">
                  <a:pos x="36" y="20"/>
                </a:cxn>
                <a:cxn ang="0">
                  <a:pos x="20" y="18"/>
                </a:cxn>
                <a:cxn ang="0">
                  <a:pos x="7" y="18"/>
                </a:cxn>
                <a:cxn ang="0">
                  <a:pos x="0" y="20"/>
                </a:cxn>
                <a:cxn ang="0">
                  <a:pos x="2" y="25"/>
                </a:cxn>
                <a:cxn ang="0">
                  <a:pos x="9" y="32"/>
                </a:cxn>
                <a:cxn ang="0">
                  <a:pos x="20" y="43"/>
                </a:cxn>
                <a:cxn ang="0">
                  <a:pos x="32" y="50"/>
                </a:cxn>
                <a:cxn ang="0">
                  <a:pos x="48" y="59"/>
                </a:cxn>
                <a:cxn ang="0">
                  <a:pos x="59" y="65"/>
                </a:cxn>
                <a:cxn ang="0">
                  <a:pos x="73" y="70"/>
                </a:cxn>
                <a:cxn ang="0">
                  <a:pos x="82" y="68"/>
                </a:cxn>
                <a:cxn ang="0">
                  <a:pos x="88" y="65"/>
                </a:cxn>
                <a:cxn ang="0">
                  <a:pos x="95" y="65"/>
                </a:cxn>
                <a:cxn ang="0">
                  <a:pos x="107" y="65"/>
                </a:cxn>
                <a:cxn ang="0">
                  <a:pos x="118" y="61"/>
                </a:cxn>
                <a:cxn ang="0">
                  <a:pos x="127" y="61"/>
                </a:cxn>
                <a:cxn ang="0">
                  <a:pos x="136" y="56"/>
                </a:cxn>
                <a:cxn ang="0">
                  <a:pos x="143" y="50"/>
                </a:cxn>
                <a:cxn ang="0">
                  <a:pos x="152" y="43"/>
                </a:cxn>
                <a:cxn ang="0">
                  <a:pos x="159" y="36"/>
                </a:cxn>
                <a:cxn ang="0">
                  <a:pos x="159" y="27"/>
                </a:cxn>
                <a:cxn ang="0">
                  <a:pos x="159" y="23"/>
                </a:cxn>
                <a:cxn ang="0">
                  <a:pos x="159" y="18"/>
                </a:cxn>
                <a:cxn ang="0">
                  <a:pos x="150" y="14"/>
                </a:cxn>
                <a:cxn ang="0">
                  <a:pos x="138" y="11"/>
                </a:cxn>
                <a:cxn ang="0">
                  <a:pos x="120" y="9"/>
                </a:cxn>
              </a:cxnLst>
              <a:pathLst>
                <a:path w="21600" h="21600">
                  <a:moveTo>
                    <a:pt x="15515" y="2090"/>
                  </a:moveTo>
                  <a:lnTo>
                    <a:pt x="15211" y="1393"/>
                  </a:lnTo>
                  <a:lnTo>
                    <a:pt x="15211" y="696"/>
                  </a:lnTo>
                  <a:lnTo>
                    <a:pt x="14907" y="0"/>
                  </a:lnTo>
                  <a:lnTo>
                    <a:pt x="14602" y="696"/>
                  </a:lnTo>
                  <a:lnTo>
                    <a:pt x="14298" y="1393"/>
                  </a:lnTo>
                  <a:lnTo>
                    <a:pt x="13385" y="2787"/>
                  </a:lnTo>
                  <a:lnTo>
                    <a:pt x="12472" y="3483"/>
                  </a:lnTo>
                  <a:lnTo>
                    <a:pt x="11256" y="4180"/>
                  </a:lnTo>
                  <a:lnTo>
                    <a:pt x="10951" y="4877"/>
                  </a:lnTo>
                  <a:lnTo>
                    <a:pt x="10039" y="4877"/>
                  </a:lnTo>
                  <a:lnTo>
                    <a:pt x="9126" y="5574"/>
                  </a:lnTo>
                  <a:lnTo>
                    <a:pt x="7909" y="5574"/>
                  </a:lnTo>
                  <a:lnTo>
                    <a:pt x="6692" y="5574"/>
                  </a:lnTo>
                  <a:lnTo>
                    <a:pt x="6084" y="5574"/>
                  </a:lnTo>
                  <a:lnTo>
                    <a:pt x="4867" y="6270"/>
                  </a:lnTo>
                  <a:lnTo>
                    <a:pt x="3954" y="5574"/>
                  </a:lnTo>
                  <a:lnTo>
                    <a:pt x="2737" y="5574"/>
                  </a:lnTo>
                  <a:lnTo>
                    <a:pt x="1825" y="6270"/>
                  </a:lnTo>
                  <a:lnTo>
                    <a:pt x="912" y="5574"/>
                  </a:lnTo>
                  <a:lnTo>
                    <a:pt x="0" y="6270"/>
                  </a:lnTo>
                  <a:lnTo>
                    <a:pt x="0" y="6270"/>
                  </a:lnTo>
                  <a:lnTo>
                    <a:pt x="0" y="6270"/>
                  </a:lnTo>
                  <a:lnTo>
                    <a:pt x="304" y="7664"/>
                  </a:lnTo>
                  <a:lnTo>
                    <a:pt x="608" y="9057"/>
                  </a:lnTo>
                  <a:lnTo>
                    <a:pt x="1216" y="9754"/>
                  </a:lnTo>
                  <a:lnTo>
                    <a:pt x="1825" y="11148"/>
                  </a:lnTo>
                  <a:lnTo>
                    <a:pt x="2737" y="13238"/>
                  </a:lnTo>
                  <a:lnTo>
                    <a:pt x="3346" y="14632"/>
                  </a:lnTo>
                  <a:lnTo>
                    <a:pt x="4258" y="15328"/>
                  </a:lnTo>
                  <a:lnTo>
                    <a:pt x="5475" y="16722"/>
                  </a:lnTo>
                  <a:lnTo>
                    <a:pt x="6388" y="18115"/>
                  </a:lnTo>
                  <a:lnTo>
                    <a:pt x="7605" y="18812"/>
                  </a:lnTo>
                  <a:lnTo>
                    <a:pt x="7909" y="20206"/>
                  </a:lnTo>
                  <a:lnTo>
                    <a:pt x="8822" y="21600"/>
                  </a:lnTo>
                  <a:lnTo>
                    <a:pt x="9735" y="21600"/>
                  </a:lnTo>
                  <a:lnTo>
                    <a:pt x="10343" y="21600"/>
                  </a:lnTo>
                  <a:lnTo>
                    <a:pt x="10951" y="20902"/>
                  </a:lnTo>
                  <a:lnTo>
                    <a:pt x="11256" y="20902"/>
                  </a:lnTo>
                  <a:lnTo>
                    <a:pt x="11864" y="20206"/>
                  </a:lnTo>
                  <a:lnTo>
                    <a:pt x="12168" y="20206"/>
                  </a:lnTo>
                  <a:lnTo>
                    <a:pt x="12777" y="20206"/>
                  </a:lnTo>
                  <a:lnTo>
                    <a:pt x="13689" y="19509"/>
                  </a:lnTo>
                  <a:lnTo>
                    <a:pt x="14298" y="20206"/>
                  </a:lnTo>
                  <a:lnTo>
                    <a:pt x="14907" y="19509"/>
                  </a:lnTo>
                  <a:lnTo>
                    <a:pt x="15819" y="18812"/>
                  </a:lnTo>
                  <a:lnTo>
                    <a:pt x="16428" y="18812"/>
                  </a:lnTo>
                  <a:lnTo>
                    <a:pt x="17036" y="18812"/>
                  </a:lnTo>
                  <a:lnTo>
                    <a:pt x="17644" y="17419"/>
                  </a:lnTo>
                  <a:lnTo>
                    <a:pt x="18253" y="17419"/>
                  </a:lnTo>
                  <a:lnTo>
                    <a:pt x="18861" y="16025"/>
                  </a:lnTo>
                  <a:lnTo>
                    <a:pt x="19165" y="15328"/>
                  </a:lnTo>
                  <a:lnTo>
                    <a:pt x="19774" y="14632"/>
                  </a:lnTo>
                  <a:lnTo>
                    <a:pt x="20382" y="13238"/>
                  </a:lnTo>
                  <a:lnTo>
                    <a:pt x="20991" y="11845"/>
                  </a:lnTo>
                  <a:lnTo>
                    <a:pt x="21295" y="11148"/>
                  </a:lnTo>
                  <a:lnTo>
                    <a:pt x="21600" y="9754"/>
                  </a:lnTo>
                  <a:lnTo>
                    <a:pt x="21295" y="8361"/>
                  </a:lnTo>
                  <a:lnTo>
                    <a:pt x="21600" y="7664"/>
                  </a:lnTo>
                  <a:lnTo>
                    <a:pt x="21295" y="6967"/>
                  </a:lnTo>
                  <a:lnTo>
                    <a:pt x="21295" y="6270"/>
                  </a:lnTo>
                  <a:lnTo>
                    <a:pt x="21295" y="5574"/>
                  </a:lnTo>
                  <a:lnTo>
                    <a:pt x="20687" y="4877"/>
                  </a:lnTo>
                  <a:lnTo>
                    <a:pt x="20078" y="4180"/>
                  </a:lnTo>
                  <a:lnTo>
                    <a:pt x="19470" y="4180"/>
                  </a:lnTo>
                  <a:lnTo>
                    <a:pt x="18557" y="3483"/>
                  </a:lnTo>
                  <a:lnTo>
                    <a:pt x="17340" y="2787"/>
                  </a:lnTo>
                  <a:lnTo>
                    <a:pt x="16123" y="2787"/>
                  </a:lnTo>
                  <a:lnTo>
                    <a:pt x="15515" y="2090"/>
                  </a:lnTo>
                </a:path>
              </a:pathLst>
            </a:custGeom>
            <a:solidFill>
              <a:schemeClr val="folHlink">
                <a:alpha val="100000"/>
              </a:schemeClr>
            </a:solidFill>
            <a:ln w="9525">
              <a:noFill/>
            </a:ln>
          </p:spPr>
          <p:txBody>
            <a:bodyPr/>
            <a:p>
              <a:endParaRPr lang="en-US"/>
            </a:p>
          </p:txBody>
        </p:sp>
        <p:sp>
          <p:nvSpPr>
            <p:cNvPr id="3" name="未知"/>
            <p:cNvSpPr>
              <a:spLocks noChangeAspect="1"/>
            </p:cNvSpPr>
            <p:nvPr/>
          </p:nvSpPr>
          <p:spPr>
            <a:xfrm>
              <a:off x="279" y="2"/>
              <a:ext cx="186" cy="216"/>
            </a:xfrm>
            <a:custGeom>
              <a:avLst/>
              <a:gdLst/>
              <a:ahLst/>
              <a:cxnLst>
                <a:cxn ang="0">
                  <a:pos x="175" y="70"/>
                </a:cxn>
                <a:cxn ang="0">
                  <a:pos x="147" y="32"/>
                </a:cxn>
                <a:cxn ang="0">
                  <a:pos x="118" y="11"/>
                </a:cxn>
                <a:cxn ang="0">
                  <a:pos x="82" y="0"/>
                </a:cxn>
                <a:cxn ang="0">
                  <a:pos x="52" y="5"/>
                </a:cxn>
                <a:cxn ang="0">
                  <a:pos x="34" y="14"/>
                </a:cxn>
                <a:cxn ang="0">
                  <a:pos x="25" y="25"/>
                </a:cxn>
                <a:cxn ang="0">
                  <a:pos x="18" y="36"/>
                </a:cxn>
                <a:cxn ang="0">
                  <a:pos x="11" y="52"/>
                </a:cxn>
                <a:cxn ang="0">
                  <a:pos x="7" y="61"/>
                </a:cxn>
                <a:cxn ang="0">
                  <a:pos x="0" y="70"/>
                </a:cxn>
                <a:cxn ang="0">
                  <a:pos x="2" y="77"/>
                </a:cxn>
                <a:cxn ang="0">
                  <a:pos x="11" y="75"/>
                </a:cxn>
                <a:cxn ang="0">
                  <a:pos x="27" y="77"/>
                </a:cxn>
                <a:cxn ang="0">
                  <a:pos x="48" y="73"/>
                </a:cxn>
                <a:cxn ang="0">
                  <a:pos x="59" y="68"/>
                </a:cxn>
                <a:cxn ang="0">
                  <a:pos x="68" y="64"/>
                </a:cxn>
                <a:cxn ang="0">
                  <a:pos x="77" y="61"/>
                </a:cxn>
                <a:cxn ang="0">
                  <a:pos x="88" y="59"/>
                </a:cxn>
                <a:cxn ang="0">
                  <a:pos x="98" y="59"/>
                </a:cxn>
                <a:cxn ang="0">
                  <a:pos x="109" y="66"/>
                </a:cxn>
                <a:cxn ang="0">
                  <a:pos x="118" y="75"/>
                </a:cxn>
                <a:cxn ang="0">
                  <a:pos x="122" y="84"/>
                </a:cxn>
                <a:cxn ang="0">
                  <a:pos x="125" y="91"/>
                </a:cxn>
                <a:cxn ang="0">
                  <a:pos x="129" y="100"/>
                </a:cxn>
                <a:cxn ang="0">
                  <a:pos x="134" y="109"/>
                </a:cxn>
                <a:cxn ang="0">
                  <a:pos x="134" y="114"/>
                </a:cxn>
                <a:cxn ang="0">
                  <a:pos x="141" y="132"/>
                </a:cxn>
                <a:cxn ang="0">
                  <a:pos x="141" y="150"/>
                </a:cxn>
                <a:cxn ang="0">
                  <a:pos x="134" y="164"/>
                </a:cxn>
                <a:cxn ang="0">
                  <a:pos x="127" y="177"/>
                </a:cxn>
                <a:cxn ang="0">
                  <a:pos x="118" y="186"/>
                </a:cxn>
                <a:cxn ang="0">
                  <a:pos x="113" y="191"/>
                </a:cxn>
                <a:cxn ang="0">
                  <a:pos x="107" y="189"/>
                </a:cxn>
                <a:cxn ang="0">
                  <a:pos x="98" y="182"/>
                </a:cxn>
                <a:cxn ang="0">
                  <a:pos x="88" y="175"/>
                </a:cxn>
                <a:cxn ang="0">
                  <a:pos x="77" y="168"/>
                </a:cxn>
                <a:cxn ang="0">
                  <a:pos x="70" y="166"/>
                </a:cxn>
                <a:cxn ang="0">
                  <a:pos x="73" y="173"/>
                </a:cxn>
                <a:cxn ang="0">
                  <a:pos x="75" y="180"/>
                </a:cxn>
                <a:cxn ang="0">
                  <a:pos x="98" y="207"/>
                </a:cxn>
                <a:cxn ang="0">
                  <a:pos x="132" y="216"/>
                </a:cxn>
                <a:cxn ang="0">
                  <a:pos x="157" y="198"/>
                </a:cxn>
                <a:cxn ang="0">
                  <a:pos x="177" y="166"/>
                </a:cxn>
                <a:cxn ang="0">
                  <a:pos x="186" y="125"/>
                </a:cxn>
              </a:cxnLst>
              <a:pathLst>
                <a:path w="21600" h="21600">
                  <a:moveTo>
                    <a:pt x="21600" y="10458"/>
                  </a:moveTo>
                  <a:lnTo>
                    <a:pt x="20809" y="8639"/>
                  </a:lnTo>
                  <a:lnTo>
                    <a:pt x="20282" y="7048"/>
                  </a:lnTo>
                  <a:lnTo>
                    <a:pt x="19229" y="5684"/>
                  </a:lnTo>
                  <a:lnTo>
                    <a:pt x="18438" y="4319"/>
                  </a:lnTo>
                  <a:lnTo>
                    <a:pt x="17121" y="3182"/>
                  </a:lnTo>
                  <a:lnTo>
                    <a:pt x="16068" y="2273"/>
                  </a:lnTo>
                  <a:lnTo>
                    <a:pt x="14751" y="1364"/>
                  </a:lnTo>
                  <a:lnTo>
                    <a:pt x="13697" y="1136"/>
                  </a:lnTo>
                  <a:lnTo>
                    <a:pt x="12117" y="454"/>
                  </a:lnTo>
                  <a:lnTo>
                    <a:pt x="11063" y="227"/>
                  </a:lnTo>
                  <a:lnTo>
                    <a:pt x="9482" y="0"/>
                  </a:lnTo>
                  <a:lnTo>
                    <a:pt x="8429" y="0"/>
                  </a:lnTo>
                  <a:lnTo>
                    <a:pt x="7111" y="227"/>
                  </a:lnTo>
                  <a:lnTo>
                    <a:pt x="6058" y="454"/>
                  </a:lnTo>
                  <a:lnTo>
                    <a:pt x="4741" y="681"/>
                  </a:lnTo>
                  <a:lnTo>
                    <a:pt x="4477" y="1136"/>
                  </a:lnTo>
                  <a:lnTo>
                    <a:pt x="3951" y="1364"/>
                  </a:lnTo>
                  <a:lnTo>
                    <a:pt x="3424" y="1818"/>
                  </a:lnTo>
                  <a:lnTo>
                    <a:pt x="3424" y="2273"/>
                  </a:lnTo>
                  <a:lnTo>
                    <a:pt x="2897" y="2500"/>
                  </a:lnTo>
                  <a:lnTo>
                    <a:pt x="2897" y="3182"/>
                  </a:lnTo>
                  <a:lnTo>
                    <a:pt x="2370" y="3410"/>
                  </a:lnTo>
                  <a:lnTo>
                    <a:pt x="2107" y="3637"/>
                  </a:lnTo>
                  <a:lnTo>
                    <a:pt x="1843" y="4092"/>
                  </a:lnTo>
                  <a:lnTo>
                    <a:pt x="1843" y="4774"/>
                  </a:lnTo>
                  <a:lnTo>
                    <a:pt x="1317" y="5229"/>
                  </a:lnTo>
                  <a:lnTo>
                    <a:pt x="1580" y="5456"/>
                  </a:lnTo>
                  <a:lnTo>
                    <a:pt x="1317" y="5911"/>
                  </a:lnTo>
                  <a:lnTo>
                    <a:pt x="790" y="6138"/>
                  </a:lnTo>
                  <a:lnTo>
                    <a:pt x="790" y="6820"/>
                  </a:lnTo>
                  <a:lnTo>
                    <a:pt x="526" y="6820"/>
                  </a:lnTo>
                  <a:lnTo>
                    <a:pt x="0" y="7048"/>
                  </a:lnTo>
                  <a:lnTo>
                    <a:pt x="0" y="7275"/>
                  </a:lnTo>
                  <a:lnTo>
                    <a:pt x="0" y="7503"/>
                  </a:lnTo>
                  <a:lnTo>
                    <a:pt x="263" y="7730"/>
                  </a:lnTo>
                  <a:lnTo>
                    <a:pt x="526" y="7730"/>
                  </a:lnTo>
                  <a:lnTo>
                    <a:pt x="1053" y="7503"/>
                  </a:lnTo>
                  <a:lnTo>
                    <a:pt x="1317" y="7503"/>
                  </a:lnTo>
                  <a:lnTo>
                    <a:pt x="2107" y="7730"/>
                  </a:lnTo>
                  <a:lnTo>
                    <a:pt x="2634" y="7503"/>
                  </a:lnTo>
                  <a:lnTo>
                    <a:pt x="3160" y="7730"/>
                  </a:lnTo>
                  <a:lnTo>
                    <a:pt x="3951" y="7503"/>
                  </a:lnTo>
                  <a:lnTo>
                    <a:pt x="4741" y="7503"/>
                  </a:lnTo>
                  <a:lnTo>
                    <a:pt x="5531" y="7275"/>
                  </a:lnTo>
                  <a:lnTo>
                    <a:pt x="6058" y="7048"/>
                  </a:lnTo>
                  <a:lnTo>
                    <a:pt x="6321" y="7048"/>
                  </a:lnTo>
                  <a:lnTo>
                    <a:pt x="6848" y="6820"/>
                  </a:lnTo>
                  <a:lnTo>
                    <a:pt x="7375" y="6593"/>
                  </a:lnTo>
                  <a:lnTo>
                    <a:pt x="7638" y="6366"/>
                  </a:lnTo>
                  <a:lnTo>
                    <a:pt x="7902" y="6366"/>
                  </a:lnTo>
                  <a:lnTo>
                    <a:pt x="8165" y="6366"/>
                  </a:lnTo>
                  <a:lnTo>
                    <a:pt x="8429" y="6138"/>
                  </a:lnTo>
                  <a:lnTo>
                    <a:pt x="8955" y="6138"/>
                  </a:lnTo>
                  <a:lnTo>
                    <a:pt x="9482" y="6138"/>
                  </a:lnTo>
                  <a:lnTo>
                    <a:pt x="9746" y="5911"/>
                  </a:lnTo>
                  <a:lnTo>
                    <a:pt x="10272" y="5911"/>
                  </a:lnTo>
                  <a:lnTo>
                    <a:pt x="10536" y="5911"/>
                  </a:lnTo>
                  <a:lnTo>
                    <a:pt x="11063" y="5684"/>
                  </a:lnTo>
                  <a:lnTo>
                    <a:pt x="11326" y="5911"/>
                  </a:lnTo>
                  <a:lnTo>
                    <a:pt x="11590" y="6138"/>
                  </a:lnTo>
                  <a:lnTo>
                    <a:pt x="12117" y="6138"/>
                  </a:lnTo>
                  <a:lnTo>
                    <a:pt x="12643" y="6593"/>
                  </a:lnTo>
                  <a:lnTo>
                    <a:pt x="13170" y="7048"/>
                  </a:lnTo>
                  <a:lnTo>
                    <a:pt x="13434" y="7275"/>
                  </a:lnTo>
                  <a:lnTo>
                    <a:pt x="13697" y="7503"/>
                  </a:lnTo>
                  <a:lnTo>
                    <a:pt x="13960" y="7730"/>
                  </a:lnTo>
                  <a:lnTo>
                    <a:pt x="13960" y="7957"/>
                  </a:lnTo>
                  <a:lnTo>
                    <a:pt x="14224" y="8412"/>
                  </a:lnTo>
                  <a:lnTo>
                    <a:pt x="14487" y="8639"/>
                  </a:lnTo>
                  <a:lnTo>
                    <a:pt x="14487" y="8867"/>
                  </a:lnTo>
                  <a:lnTo>
                    <a:pt x="14487" y="9094"/>
                  </a:lnTo>
                  <a:lnTo>
                    <a:pt x="14751" y="9321"/>
                  </a:lnTo>
                  <a:lnTo>
                    <a:pt x="15014" y="9776"/>
                  </a:lnTo>
                  <a:lnTo>
                    <a:pt x="15014" y="10004"/>
                  </a:lnTo>
                  <a:lnTo>
                    <a:pt x="15014" y="10231"/>
                  </a:lnTo>
                  <a:lnTo>
                    <a:pt x="15541" y="10686"/>
                  </a:lnTo>
                  <a:lnTo>
                    <a:pt x="15541" y="10913"/>
                  </a:lnTo>
                  <a:lnTo>
                    <a:pt x="15541" y="10913"/>
                  </a:lnTo>
                  <a:lnTo>
                    <a:pt x="15541" y="11140"/>
                  </a:lnTo>
                  <a:lnTo>
                    <a:pt x="15541" y="11368"/>
                  </a:lnTo>
                  <a:lnTo>
                    <a:pt x="16068" y="12050"/>
                  </a:lnTo>
                  <a:lnTo>
                    <a:pt x="16068" y="12504"/>
                  </a:lnTo>
                  <a:lnTo>
                    <a:pt x="16331" y="13187"/>
                  </a:lnTo>
                  <a:lnTo>
                    <a:pt x="16594" y="13869"/>
                  </a:lnTo>
                  <a:lnTo>
                    <a:pt x="16331" y="14323"/>
                  </a:lnTo>
                  <a:lnTo>
                    <a:pt x="16331" y="15006"/>
                  </a:lnTo>
                  <a:lnTo>
                    <a:pt x="16068" y="15460"/>
                  </a:lnTo>
                  <a:lnTo>
                    <a:pt x="16068" y="15915"/>
                  </a:lnTo>
                  <a:lnTo>
                    <a:pt x="15541" y="16370"/>
                  </a:lnTo>
                  <a:lnTo>
                    <a:pt x="15277" y="16825"/>
                  </a:lnTo>
                  <a:lnTo>
                    <a:pt x="15014" y="17279"/>
                  </a:lnTo>
                  <a:lnTo>
                    <a:pt x="14751" y="17734"/>
                  </a:lnTo>
                  <a:lnTo>
                    <a:pt x="14224" y="18189"/>
                  </a:lnTo>
                  <a:lnTo>
                    <a:pt x="14224" y="18416"/>
                  </a:lnTo>
                  <a:lnTo>
                    <a:pt x="13697" y="18643"/>
                  </a:lnTo>
                  <a:lnTo>
                    <a:pt x="13434" y="18871"/>
                  </a:lnTo>
                  <a:lnTo>
                    <a:pt x="13434" y="18871"/>
                  </a:lnTo>
                  <a:lnTo>
                    <a:pt x="13170" y="19098"/>
                  </a:lnTo>
                  <a:lnTo>
                    <a:pt x="12907" y="19098"/>
                  </a:lnTo>
                  <a:lnTo>
                    <a:pt x="12643" y="18871"/>
                  </a:lnTo>
                  <a:lnTo>
                    <a:pt x="12380" y="18871"/>
                  </a:lnTo>
                  <a:lnTo>
                    <a:pt x="12117" y="18871"/>
                  </a:lnTo>
                  <a:lnTo>
                    <a:pt x="11326" y="18416"/>
                  </a:lnTo>
                  <a:lnTo>
                    <a:pt x="11326" y="18189"/>
                  </a:lnTo>
                  <a:lnTo>
                    <a:pt x="11063" y="17961"/>
                  </a:lnTo>
                  <a:lnTo>
                    <a:pt x="10536" y="17734"/>
                  </a:lnTo>
                  <a:lnTo>
                    <a:pt x="10272" y="17507"/>
                  </a:lnTo>
                  <a:lnTo>
                    <a:pt x="9746" y="17279"/>
                  </a:lnTo>
                  <a:lnTo>
                    <a:pt x="9219" y="17279"/>
                  </a:lnTo>
                  <a:lnTo>
                    <a:pt x="8955" y="16825"/>
                  </a:lnTo>
                  <a:lnTo>
                    <a:pt x="8692" y="16597"/>
                  </a:lnTo>
                  <a:lnTo>
                    <a:pt x="8429" y="16370"/>
                  </a:lnTo>
                  <a:lnTo>
                    <a:pt x="8165" y="16597"/>
                  </a:lnTo>
                  <a:lnTo>
                    <a:pt x="8429" y="16825"/>
                  </a:lnTo>
                  <a:lnTo>
                    <a:pt x="8429" y="17052"/>
                  </a:lnTo>
                  <a:lnTo>
                    <a:pt x="8429" y="17279"/>
                  </a:lnTo>
                  <a:lnTo>
                    <a:pt x="8429" y="17507"/>
                  </a:lnTo>
                  <a:lnTo>
                    <a:pt x="8692" y="17734"/>
                  </a:lnTo>
                  <a:lnTo>
                    <a:pt x="8692" y="17961"/>
                  </a:lnTo>
                  <a:lnTo>
                    <a:pt x="8692" y="18189"/>
                  </a:lnTo>
                  <a:lnTo>
                    <a:pt x="10272" y="19780"/>
                  </a:lnTo>
                  <a:lnTo>
                    <a:pt x="11326" y="20690"/>
                  </a:lnTo>
                  <a:lnTo>
                    <a:pt x="12643" y="21145"/>
                  </a:lnTo>
                  <a:lnTo>
                    <a:pt x="14224" y="21600"/>
                  </a:lnTo>
                  <a:lnTo>
                    <a:pt x="15277" y="21600"/>
                  </a:lnTo>
                  <a:lnTo>
                    <a:pt x="16331" y="21145"/>
                  </a:lnTo>
                  <a:lnTo>
                    <a:pt x="17648" y="20462"/>
                  </a:lnTo>
                  <a:lnTo>
                    <a:pt x="18175" y="19780"/>
                  </a:lnTo>
                  <a:lnTo>
                    <a:pt x="19492" y="18871"/>
                  </a:lnTo>
                  <a:lnTo>
                    <a:pt x="20282" y="17734"/>
                  </a:lnTo>
                  <a:lnTo>
                    <a:pt x="20546" y="16597"/>
                  </a:lnTo>
                  <a:lnTo>
                    <a:pt x="21072" y="15233"/>
                  </a:lnTo>
                  <a:lnTo>
                    <a:pt x="21336" y="14096"/>
                  </a:lnTo>
                  <a:lnTo>
                    <a:pt x="21600" y="12504"/>
                  </a:lnTo>
                  <a:lnTo>
                    <a:pt x="21600" y="11140"/>
                  </a:lnTo>
                  <a:lnTo>
                    <a:pt x="21600" y="10458"/>
                  </a:lnTo>
                </a:path>
              </a:pathLst>
            </a:custGeom>
            <a:solidFill>
              <a:schemeClr val="folHlink">
                <a:alpha val="100000"/>
              </a:schemeClr>
            </a:solidFill>
            <a:ln w="9525">
              <a:noFill/>
            </a:ln>
          </p:spPr>
          <p:txBody>
            <a:bodyPr/>
            <a:p>
              <a:endParaRPr lang="en-US"/>
            </a:p>
          </p:txBody>
        </p:sp>
        <p:sp>
          <p:nvSpPr>
            <p:cNvPr id="2063" name="未知"/>
            <p:cNvSpPr>
              <a:spLocks noChangeAspect="1"/>
            </p:cNvSpPr>
            <p:nvPr/>
          </p:nvSpPr>
          <p:spPr>
            <a:xfrm>
              <a:off x="340" y="254"/>
              <a:ext cx="277" cy="156"/>
            </a:xfrm>
            <a:custGeom>
              <a:avLst/>
              <a:gdLst/>
              <a:ahLst/>
              <a:cxnLst>
                <a:cxn ang="0">
                  <a:pos x="184" y="47"/>
                </a:cxn>
                <a:cxn ang="0">
                  <a:pos x="161" y="61"/>
                </a:cxn>
                <a:cxn ang="0">
                  <a:pos x="141" y="68"/>
                </a:cxn>
                <a:cxn ang="0">
                  <a:pos x="123" y="75"/>
                </a:cxn>
                <a:cxn ang="0">
                  <a:pos x="104" y="86"/>
                </a:cxn>
                <a:cxn ang="0">
                  <a:pos x="84" y="95"/>
                </a:cxn>
                <a:cxn ang="0">
                  <a:pos x="70" y="95"/>
                </a:cxn>
                <a:cxn ang="0">
                  <a:pos x="52" y="88"/>
                </a:cxn>
                <a:cxn ang="0">
                  <a:pos x="41" y="77"/>
                </a:cxn>
                <a:cxn ang="0">
                  <a:pos x="34" y="61"/>
                </a:cxn>
                <a:cxn ang="0">
                  <a:pos x="36" y="47"/>
                </a:cxn>
                <a:cxn ang="0">
                  <a:pos x="39" y="38"/>
                </a:cxn>
                <a:cxn ang="0">
                  <a:pos x="39" y="27"/>
                </a:cxn>
                <a:cxn ang="0">
                  <a:pos x="39" y="14"/>
                </a:cxn>
                <a:cxn ang="0">
                  <a:pos x="36" y="9"/>
                </a:cxn>
                <a:cxn ang="0">
                  <a:pos x="30" y="0"/>
                </a:cxn>
                <a:cxn ang="0">
                  <a:pos x="20" y="2"/>
                </a:cxn>
                <a:cxn ang="0">
                  <a:pos x="9" y="20"/>
                </a:cxn>
                <a:cxn ang="0">
                  <a:pos x="2" y="52"/>
                </a:cxn>
                <a:cxn ang="0">
                  <a:pos x="5" y="86"/>
                </a:cxn>
                <a:cxn ang="0">
                  <a:pos x="14" y="120"/>
                </a:cxn>
                <a:cxn ang="0">
                  <a:pos x="36" y="140"/>
                </a:cxn>
                <a:cxn ang="0">
                  <a:pos x="57" y="149"/>
                </a:cxn>
                <a:cxn ang="0">
                  <a:pos x="77" y="154"/>
                </a:cxn>
                <a:cxn ang="0">
                  <a:pos x="95" y="156"/>
                </a:cxn>
                <a:cxn ang="0">
                  <a:pos x="109" y="149"/>
                </a:cxn>
                <a:cxn ang="0">
                  <a:pos x="127" y="142"/>
                </a:cxn>
                <a:cxn ang="0">
                  <a:pos x="141" y="133"/>
                </a:cxn>
                <a:cxn ang="0">
                  <a:pos x="157" y="124"/>
                </a:cxn>
                <a:cxn ang="0">
                  <a:pos x="170" y="113"/>
                </a:cxn>
                <a:cxn ang="0">
                  <a:pos x="184" y="106"/>
                </a:cxn>
                <a:cxn ang="0">
                  <a:pos x="198" y="104"/>
                </a:cxn>
                <a:cxn ang="0">
                  <a:pos x="211" y="99"/>
                </a:cxn>
                <a:cxn ang="0">
                  <a:pos x="227" y="95"/>
                </a:cxn>
                <a:cxn ang="0">
                  <a:pos x="238" y="88"/>
                </a:cxn>
                <a:cxn ang="0">
                  <a:pos x="252" y="77"/>
                </a:cxn>
                <a:cxn ang="0">
                  <a:pos x="263" y="66"/>
                </a:cxn>
                <a:cxn ang="0">
                  <a:pos x="270" y="54"/>
                </a:cxn>
                <a:cxn ang="0">
                  <a:pos x="277" y="41"/>
                </a:cxn>
                <a:cxn ang="0">
                  <a:pos x="275" y="27"/>
                </a:cxn>
                <a:cxn ang="0">
                  <a:pos x="266" y="18"/>
                </a:cxn>
                <a:cxn ang="0">
                  <a:pos x="254" y="14"/>
                </a:cxn>
                <a:cxn ang="0">
                  <a:pos x="236" y="14"/>
                </a:cxn>
                <a:cxn ang="0">
                  <a:pos x="227" y="18"/>
                </a:cxn>
                <a:cxn ang="0">
                  <a:pos x="220" y="23"/>
                </a:cxn>
                <a:cxn ang="0">
                  <a:pos x="213" y="27"/>
                </a:cxn>
                <a:cxn ang="0">
                  <a:pos x="207" y="34"/>
                </a:cxn>
                <a:cxn ang="0">
                  <a:pos x="198" y="38"/>
                </a:cxn>
              </a:cxnLst>
              <a:pathLst>
                <a:path w="21600" h="21600">
                  <a:moveTo>
                    <a:pt x="15049" y="5634"/>
                  </a:moveTo>
                  <a:lnTo>
                    <a:pt x="14517" y="6260"/>
                  </a:lnTo>
                  <a:lnTo>
                    <a:pt x="14340" y="6573"/>
                  </a:lnTo>
                  <a:lnTo>
                    <a:pt x="13632" y="7199"/>
                  </a:lnTo>
                  <a:lnTo>
                    <a:pt x="13101" y="7825"/>
                  </a:lnTo>
                  <a:lnTo>
                    <a:pt x="12570" y="8452"/>
                  </a:lnTo>
                  <a:lnTo>
                    <a:pt x="12039" y="8452"/>
                  </a:lnTo>
                  <a:lnTo>
                    <a:pt x="11684" y="9078"/>
                  </a:lnTo>
                  <a:lnTo>
                    <a:pt x="10976" y="9391"/>
                  </a:lnTo>
                  <a:lnTo>
                    <a:pt x="10622" y="9704"/>
                  </a:lnTo>
                  <a:lnTo>
                    <a:pt x="9914" y="10017"/>
                  </a:lnTo>
                  <a:lnTo>
                    <a:pt x="9560" y="10330"/>
                  </a:lnTo>
                  <a:lnTo>
                    <a:pt x="9206" y="10956"/>
                  </a:lnTo>
                  <a:lnTo>
                    <a:pt x="8498" y="11582"/>
                  </a:lnTo>
                  <a:lnTo>
                    <a:pt x="8144" y="11895"/>
                  </a:lnTo>
                  <a:lnTo>
                    <a:pt x="7435" y="12521"/>
                  </a:lnTo>
                  <a:lnTo>
                    <a:pt x="6904" y="13147"/>
                  </a:lnTo>
                  <a:lnTo>
                    <a:pt x="6550" y="13147"/>
                  </a:lnTo>
                  <a:lnTo>
                    <a:pt x="6373" y="13147"/>
                  </a:lnTo>
                  <a:lnTo>
                    <a:pt x="5842" y="13460"/>
                  </a:lnTo>
                  <a:lnTo>
                    <a:pt x="5488" y="13147"/>
                  </a:lnTo>
                  <a:lnTo>
                    <a:pt x="5134" y="12834"/>
                  </a:lnTo>
                  <a:lnTo>
                    <a:pt x="4603" y="12521"/>
                  </a:lnTo>
                  <a:lnTo>
                    <a:pt x="4072" y="12208"/>
                  </a:lnTo>
                  <a:lnTo>
                    <a:pt x="3717" y="11582"/>
                  </a:lnTo>
                  <a:lnTo>
                    <a:pt x="3363" y="11269"/>
                  </a:lnTo>
                  <a:lnTo>
                    <a:pt x="3186" y="10643"/>
                  </a:lnTo>
                  <a:lnTo>
                    <a:pt x="2832" y="9704"/>
                  </a:lnTo>
                  <a:lnTo>
                    <a:pt x="2832" y="8765"/>
                  </a:lnTo>
                  <a:lnTo>
                    <a:pt x="2655" y="8452"/>
                  </a:lnTo>
                  <a:lnTo>
                    <a:pt x="2655" y="7513"/>
                  </a:lnTo>
                  <a:lnTo>
                    <a:pt x="2832" y="7199"/>
                  </a:lnTo>
                  <a:lnTo>
                    <a:pt x="2832" y="6573"/>
                  </a:lnTo>
                  <a:lnTo>
                    <a:pt x="3009" y="6260"/>
                  </a:lnTo>
                  <a:lnTo>
                    <a:pt x="2832" y="5634"/>
                  </a:lnTo>
                  <a:lnTo>
                    <a:pt x="3009" y="5321"/>
                  </a:lnTo>
                  <a:lnTo>
                    <a:pt x="3186" y="4695"/>
                  </a:lnTo>
                  <a:lnTo>
                    <a:pt x="3186" y="4382"/>
                  </a:lnTo>
                  <a:lnTo>
                    <a:pt x="3009" y="3756"/>
                  </a:lnTo>
                  <a:lnTo>
                    <a:pt x="3186" y="3130"/>
                  </a:lnTo>
                  <a:lnTo>
                    <a:pt x="3186" y="2504"/>
                  </a:lnTo>
                  <a:lnTo>
                    <a:pt x="3009" y="1878"/>
                  </a:lnTo>
                  <a:lnTo>
                    <a:pt x="3009" y="1878"/>
                  </a:lnTo>
                  <a:lnTo>
                    <a:pt x="2832" y="1564"/>
                  </a:lnTo>
                  <a:lnTo>
                    <a:pt x="2832" y="1252"/>
                  </a:lnTo>
                  <a:lnTo>
                    <a:pt x="2478" y="939"/>
                  </a:lnTo>
                  <a:lnTo>
                    <a:pt x="2478" y="312"/>
                  </a:lnTo>
                  <a:lnTo>
                    <a:pt x="2301" y="0"/>
                  </a:lnTo>
                  <a:lnTo>
                    <a:pt x="1947" y="312"/>
                  </a:lnTo>
                  <a:lnTo>
                    <a:pt x="1947" y="312"/>
                  </a:lnTo>
                  <a:lnTo>
                    <a:pt x="1593" y="312"/>
                  </a:lnTo>
                  <a:lnTo>
                    <a:pt x="1239" y="939"/>
                  </a:lnTo>
                  <a:lnTo>
                    <a:pt x="1062" y="2191"/>
                  </a:lnTo>
                  <a:lnTo>
                    <a:pt x="707" y="2817"/>
                  </a:lnTo>
                  <a:lnTo>
                    <a:pt x="530" y="4382"/>
                  </a:lnTo>
                  <a:lnTo>
                    <a:pt x="353" y="5947"/>
                  </a:lnTo>
                  <a:lnTo>
                    <a:pt x="176" y="7199"/>
                  </a:lnTo>
                  <a:lnTo>
                    <a:pt x="0" y="8452"/>
                  </a:lnTo>
                  <a:lnTo>
                    <a:pt x="0" y="10330"/>
                  </a:lnTo>
                  <a:lnTo>
                    <a:pt x="353" y="11895"/>
                  </a:lnTo>
                  <a:lnTo>
                    <a:pt x="530" y="13460"/>
                  </a:lnTo>
                  <a:lnTo>
                    <a:pt x="707" y="15026"/>
                  </a:lnTo>
                  <a:lnTo>
                    <a:pt x="1062" y="16591"/>
                  </a:lnTo>
                  <a:lnTo>
                    <a:pt x="1593" y="17530"/>
                  </a:lnTo>
                  <a:lnTo>
                    <a:pt x="2124" y="18782"/>
                  </a:lnTo>
                  <a:lnTo>
                    <a:pt x="2832" y="19408"/>
                  </a:lnTo>
                  <a:lnTo>
                    <a:pt x="3363" y="19721"/>
                  </a:lnTo>
                  <a:lnTo>
                    <a:pt x="4072" y="20347"/>
                  </a:lnTo>
                  <a:lnTo>
                    <a:pt x="4426" y="20660"/>
                  </a:lnTo>
                  <a:lnTo>
                    <a:pt x="4780" y="21286"/>
                  </a:lnTo>
                  <a:lnTo>
                    <a:pt x="5311" y="21286"/>
                  </a:lnTo>
                  <a:lnTo>
                    <a:pt x="6019" y="21286"/>
                  </a:lnTo>
                  <a:lnTo>
                    <a:pt x="6373" y="21600"/>
                  </a:lnTo>
                  <a:lnTo>
                    <a:pt x="6904" y="21286"/>
                  </a:lnTo>
                  <a:lnTo>
                    <a:pt x="7435" y="21600"/>
                  </a:lnTo>
                  <a:lnTo>
                    <a:pt x="7789" y="21286"/>
                  </a:lnTo>
                  <a:lnTo>
                    <a:pt x="8144" y="20973"/>
                  </a:lnTo>
                  <a:lnTo>
                    <a:pt x="8498" y="20660"/>
                  </a:lnTo>
                  <a:lnTo>
                    <a:pt x="9029" y="20660"/>
                  </a:lnTo>
                  <a:lnTo>
                    <a:pt x="9560" y="20034"/>
                  </a:lnTo>
                  <a:lnTo>
                    <a:pt x="9914" y="19721"/>
                  </a:lnTo>
                  <a:lnTo>
                    <a:pt x="10268" y="19095"/>
                  </a:lnTo>
                  <a:lnTo>
                    <a:pt x="10622" y="19095"/>
                  </a:lnTo>
                  <a:lnTo>
                    <a:pt x="10976" y="18469"/>
                  </a:lnTo>
                  <a:lnTo>
                    <a:pt x="11330" y="18156"/>
                  </a:lnTo>
                  <a:lnTo>
                    <a:pt x="11684" y="17530"/>
                  </a:lnTo>
                  <a:lnTo>
                    <a:pt x="12216" y="17217"/>
                  </a:lnTo>
                  <a:lnTo>
                    <a:pt x="12393" y="16591"/>
                  </a:lnTo>
                  <a:lnTo>
                    <a:pt x="12747" y="16278"/>
                  </a:lnTo>
                  <a:lnTo>
                    <a:pt x="13278" y="15651"/>
                  </a:lnTo>
                  <a:lnTo>
                    <a:pt x="13632" y="15651"/>
                  </a:lnTo>
                  <a:lnTo>
                    <a:pt x="13809" y="15026"/>
                  </a:lnTo>
                  <a:lnTo>
                    <a:pt x="14340" y="14712"/>
                  </a:lnTo>
                  <a:lnTo>
                    <a:pt x="14694" y="14399"/>
                  </a:lnTo>
                  <a:lnTo>
                    <a:pt x="15049" y="14399"/>
                  </a:lnTo>
                  <a:lnTo>
                    <a:pt x="15403" y="14399"/>
                  </a:lnTo>
                  <a:lnTo>
                    <a:pt x="15757" y="14086"/>
                  </a:lnTo>
                  <a:lnTo>
                    <a:pt x="16111" y="14086"/>
                  </a:lnTo>
                  <a:lnTo>
                    <a:pt x="16465" y="13773"/>
                  </a:lnTo>
                  <a:lnTo>
                    <a:pt x="16819" y="13773"/>
                  </a:lnTo>
                  <a:lnTo>
                    <a:pt x="17350" y="13460"/>
                  </a:lnTo>
                  <a:lnTo>
                    <a:pt x="17704" y="13147"/>
                  </a:lnTo>
                  <a:lnTo>
                    <a:pt x="18058" y="12521"/>
                  </a:lnTo>
                  <a:lnTo>
                    <a:pt x="18235" y="12521"/>
                  </a:lnTo>
                  <a:lnTo>
                    <a:pt x="18589" y="12208"/>
                  </a:lnTo>
                  <a:lnTo>
                    <a:pt x="19121" y="11582"/>
                  </a:lnTo>
                  <a:lnTo>
                    <a:pt x="19298" y="11269"/>
                  </a:lnTo>
                  <a:lnTo>
                    <a:pt x="19652" y="10643"/>
                  </a:lnTo>
                  <a:lnTo>
                    <a:pt x="20006" y="10330"/>
                  </a:lnTo>
                  <a:lnTo>
                    <a:pt x="20360" y="10017"/>
                  </a:lnTo>
                  <a:lnTo>
                    <a:pt x="20537" y="9078"/>
                  </a:lnTo>
                  <a:lnTo>
                    <a:pt x="20891" y="8765"/>
                  </a:lnTo>
                  <a:lnTo>
                    <a:pt x="20891" y="8452"/>
                  </a:lnTo>
                  <a:lnTo>
                    <a:pt x="21068" y="7513"/>
                  </a:lnTo>
                  <a:lnTo>
                    <a:pt x="21422" y="6886"/>
                  </a:lnTo>
                  <a:lnTo>
                    <a:pt x="21422" y="6260"/>
                  </a:lnTo>
                  <a:lnTo>
                    <a:pt x="21600" y="5634"/>
                  </a:lnTo>
                  <a:lnTo>
                    <a:pt x="21422" y="5008"/>
                  </a:lnTo>
                  <a:lnTo>
                    <a:pt x="21600" y="4382"/>
                  </a:lnTo>
                  <a:lnTo>
                    <a:pt x="21422" y="3756"/>
                  </a:lnTo>
                  <a:lnTo>
                    <a:pt x="21245" y="3130"/>
                  </a:lnTo>
                  <a:lnTo>
                    <a:pt x="21068" y="2504"/>
                  </a:lnTo>
                  <a:lnTo>
                    <a:pt x="20714" y="2504"/>
                  </a:lnTo>
                  <a:lnTo>
                    <a:pt x="20360" y="2191"/>
                  </a:lnTo>
                  <a:lnTo>
                    <a:pt x="20006" y="1564"/>
                  </a:lnTo>
                  <a:lnTo>
                    <a:pt x="19829" y="1878"/>
                  </a:lnTo>
                  <a:lnTo>
                    <a:pt x="19298" y="1564"/>
                  </a:lnTo>
                  <a:lnTo>
                    <a:pt x="18944" y="1878"/>
                  </a:lnTo>
                  <a:lnTo>
                    <a:pt x="18412" y="1878"/>
                  </a:lnTo>
                  <a:lnTo>
                    <a:pt x="18058" y="2504"/>
                  </a:lnTo>
                  <a:lnTo>
                    <a:pt x="17881" y="2504"/>
                  </a:lnTo>
                  <a:lnTo>
                    <a:pt x="17704" y="2504"/>
                  </a:lnTo>
                  <a:lnTo>
                    <a:pt x="17704" y="2817"/>
                  </a:lnTo>
                  <a:lnTo>
                    <a:pt x="17350" y="3130"/>
                  </a:lnTo>
                  <a:lnTo>
                    <a:pt x="17173" y="3130"/>
                  </a:lnTo>
                  <a:lnTo>
                    <a:pt x="16996" y="3443"/>
                  </a:lnTo>
                  <a:lnTo>
                    <a:pt x="16819" y="3756"/>
                  </a:lnTo>
                  <a:lnTo>
                    <a:pt x="16642" y="3756"/>
                  </a:lnTo>
                  <a:lnTo>
                    <a:pt x="16288" y="4382"/>
                  </a:lnTo>
                  <a:lnTo>
                    <a:pt x="16111" y="4382"/>
                  </a:lnTo>
                  <a:lnTo>
                    <a:pt x="16111" y="4695"/>
                  </a:lnTo>
                  <a:lnTo>
                    <a:pt x="15757" y="5008"/>
                  </a:lnTo>
                  <a:lnTo>
                    <a:pt x="15580" y="5321"/>
                  </a:lnTo>
                  <a:lnTo>
                    <a:pt x="15403" y="5321"/>
                  </a:lnTo>
                  <a:lnTo>
                    <a:pt x="15049" y="5634"/>
                  </a:lnTo>
                </a:path>
              </a:pathLst>
            </a:custGeom>
            <a:solidFill>
              <a:schemeClr val="folHlink">
                <a:alpha val="100000"/>
              </a:schemeClr>
            </a:solidFill>
            <a:ln w="9525">
              <a:noFill/>
            </a:ln>
          </p:spPr>
          <p:txBody>
            <a:bodyPr/>
            <a:p>
              <a:endParaRPr lang="en-US"/>
            </a:p>
          </p:txBody>
        </p:sp>
        <p:sp>
          <p:nvSpPr>
            <p:cNvPr id="2064" name="未知"/>
            <p:cNvSpPr>
              <a:spLocks noChangeAspect="1"/>
            </p:cNvSpPr>
            <p:nvPr/>
          </p:nvSpPr>
          <p:spPr>
            <a:xfrm>
              <a:off x="2" y="120"/>
              <a:ext cx="302" cy="270"/>
            </a:xfrm>
            <a:custGeom>
              <a:avLst/>
              <a:gdLst/>
              <a:ahLst/>
              <a:cxnLst>
                <a:cxn ang="0">
                  <a:pos x="116" y="170"/>
                </a:cxn>
                <a:cxn ang="0">
                  <a:pos x="123" y="159"/>
                </a:cxn>
                <a:cxn ang="0">
                  <a:pos x="129" y="145"/>
                </a:cxn>
                <a:cxn ang="0">
                  <a:pos x="139" y="134"/>
                </a:cxn>
                <a:cxn ang="0">
                  <a:pos x="150" y="127"/>
                </a:cxn>
                <a:cxn ang="0">
                  <a:pos x="154" y="118"/>
                </a:cxn>
                <a:cxn ang="0">
                  <a:pos x="163" y="109"/>
                </a:cxn>
                <a:cxn ang="0">
                  <a:pos x="173" y="100"/>
                </a:cxn>
                <a:cxn ang="0">
                  <a:pos x="179" y="93"/>
                </a:cxn>
                <a:cxn ang="0">
                  <a:pos x="186" y="84"/>
                </a:cxn>
                <a:cxn ang="0">
                  <a:pos x="195" y="77"/>
                </a:cxn>
                <a:cxn ang="0">
                  <a:pos x="207" y="68"/>
                </a:cxn>
                <a:cxn ang="0">
                  <a:pos x="216" y="59"/>
                </a:cxn>
                <a:cxn ang="0">
                  <a:pos x="232" y="50"/>
                </a:cxn>
                <a:cxn ang="0">
                  <a:pos x="245" y="45"/>
                </a:cxn>
                <a:cxn ang="0">
                  <a:pos x="263" y="39"/>
                </a:cxn>
                <a:cxn ang="0">
                  <a:pos x="284" y="34"/>
                </a:cxn>
                <a:cxn ang="0">
                  <a:pos x="293" y="27"/>
                </a:cxn>
                <a:cxn ang="0">
                  <a:pos x="300" y="20"/>
                </a:cxn>
                <a:cxn ang="0">
                  <a:pos x="302" y="14"/>
                </a:cxn>
                <a:cxn ang="0">
                  <a:pos x="295" y="5"/>
                </a:cxn>
                <a:cxn ang="0">
                  <a:pos x="282" y="0"/>
                </a:cxn>
                <a:cxn ang="0">
                  <a:pos x="272" y="2"/>
                </a:cxn>
                <a:cxn ang="0">
                  <a:pos x="252" y="11"/>
                </a:cxn>
                <a:cxn ang="0">
                  <a:pos x="238" y="25"/>
                </a:cxn>
                <a:cxn ang="0">
                  <a:pos x="225" y="34"/>
                </a:cxn>
                <a:cxn ang="0">
                  <a:pos x="209" y="45"/>
                </a:cxn>
                <a:cxn ang="0">
                  <a:pos x="195" y="57"/>
                </a:cxn>
                <a:cxn ang="0">
                  <a:pos x="177" y="70"/>
                </a:cxn>
                <a:cxn ang="0">
                  <a:pos x="159" y="79"/>
                </a:cxn>
                <a:cxn ang="0">
                  <a:pos x="141" y="91"/>
                </a:cxn>
                <a:cxn ang="0">
                  <a:pos x="120" y="104"/>
                </a:cxn>
                <a:cxn ang="0">
                  <a:pos x="102" y="118"/>
                </a:cxn>
                <a:cxn ang="0">
                  <a:pos x="82" y="132"/>
                </a:cxn>
                <a:cxn ang="0">
                  <a:pos x="66" y="141"/>
                </a:cxn>
                <a:cxn ang="0">
                  <a:pos x="50" y="154"/>
                </a:cxn>
                <a:cxn ang="0">
                  <a:pos x="36" y="166"/>
                </a:cxn>
                <a:cxn ang="0">
                  <a:pos x="25" y="182"/>
                </a:cxn>
                <a:cxn ang="0">
                  <a:pos x="14" y="193"/>
                </a:cxn>
                <a:cxn ang="0">
                  <a:pos x="9" y="202"/>
                </a:cxn>
                <a:cxn ang="0">
                  <a:pos x="2" y="222"/>
                </a:cxn>
                <a:cxn ang="0">
                  <a:pos x="0" y="241"/>
                </a:cxn>
                <a:cxn ang="0">
                  <a:pos x="2" y="254"/>
                </a:cxn>
                <a:cxn ang="0">
                  <a:pos x="5" y="263"/>
                </a:cxn>
                <a:cxn ang="0">
                  <a:pos x="14" y="270"/>
                </a:cxn>
                <a:cxn ang="0">
                  <a:pos x="23" y="268"/>
                </a:cxn>
                <a:cxn ang="0">
                  <a:pos x="30" y="263"/>
                </a:cxn>
                <a:cxn ang="0">
                  <a:pos x="41" y="254"/>
                </a:cxn>
                <a:cxn ang="0">
                  <a:pos x="50" y="241"/>
                </a:cxn>
                <a:cxn ang="0">
                  <a:pos x="59" y="231"/>
                </a:cxn>
                <a:cxn ang="0">
                  <a:pos x="68" y="222"/>
                </a:cxn>
                <a:cxn ang="0">
                  <a:pos x="75" y="216"/>
                </a:cxn>
                <a:cxn ang="0">
                  <a:pos x="84" y="211"/>
                </a:cxn>
                <a:cxn ang="0">
                  <a:pos x="89" y="204"/>
                </a:cxn>
                <a:cxn ang="0">
                  <a:pos x="98" y="195"/>
                </a:cxn>
                <a:cxn ang="0">
                  <a:pos x="107" y="182"/>
                </a:cxn>
              </a:cxnLst>
              <a:pathLst>
                <a:path w="21600" h="21600">
                  <a:moveTo>
                    <a:pt x="7795" y="14157"/>
                  </a:moveTo>
                  <a:lnTo>
                    <a:pt x="8282" y="13613"/>
                  </a:lnTo>
                  <a:lnTo>
                    <a:pt x="8607" y="13068"/>
                  </a:lnTo>
                  <a:lnTo>
                    <a:pt x="8769" y="12705"/>
                  </a:lnTo>
                  <a:lnTo>
                    <a:pt x="9094" y="11979"/>
                  </a:lnTo>
                  <a:lnTo>
                    <a:pt x="9256" y="11616"/>
                  </a:lnTo>
                  <a:lnTo>
                    <a:pt x="9744" y="11072"/>
                  </a:lnTo>
                  <a:lnTo>
                    <a:pt x="9906" y="10709"/>
                  </a:lnTo>
                  <a:lnTo>
                    <a:pt x="10393" y="10346"/>
                  </a:lnTo>
                  <a:lnTo>
                    <a:pt x="10718" y="10164"/>
                  </a:lnTo>
                  <a:lnTo>
                    <a:pt x="10881" y="9620"/>
                  </a:lnTo>
                  <a:lnTo>
                    <a:pt x="11043" y="9438"/>
                  </a:lnTo>
                  <a:lnTo>
                    <a:pt x="11368" y="9075"/>
                  </a:lnTo>
                  <a:lnTo>
                    <a:pt x="11693" y="8712"/>
                  </a:lnTo>
                  <a:lnTo>
                    <a:pt x="12017" y="8349"/>
                  </a:lnTo>
                  <a:lnTo>
                    <a:pt x="12342" y="7986"/>
                  </a:lnTo>
                  <a:lnTo>
                    <a:pt x="12504" y="7623"/>
                  </a:lnTo>
                  <a:lnTo>
                    <a:pt x="12829" y="7441"/>
                  </a:lnTo>
                  <a:lnTo>
                    <a:pt x="13154" y="7078"/>
                  </a:lnTo>
                  <a:lnTo>
                    <a:pt x="13317" y="6715"/>
                  </a:lnTo>
                  <a:lnTo>
                    <a:pt x="13642" y="6352"/>
                  </a:lnTo>
                  <a:lnTo>
                    <a:pt x="13966" y="6171"/>
                  </a:lnTo>
                  <a:lnTo>
                    <a:pt x="14291" y="5808"/>
                  </a:lnTo>
                  <a:lnTo>
                    <a:pt x="14778" y="5445"/>
                  </a:lnTo>
                  <a:lnTo>
                    <a:pt x="15103" y="5082"/>
                  </a:lnTo>
                  <a:lnTo>
                    <a:pt x="15428" y="4719"/>
                  </a:lnTo>
                  <a:lnTo>
                    <a:pt x="15915" y="4356"/>
                  </a:lnTo>
                  <a:lnTo>
                    <a:pt x="16565" y="3992"/>
                  </a:lnTo>
                  <a:lnTo>
                    <a:pt x="16890" y="3992"/>
                  </a:lnTo>
                  <a:lnTo>
                    <a:pt x="17539" y="3630"/>
                  </a:lnTo>
                  <a:lnTo>
                    <a:pt x="18026" y="3267"/>
                  </a:lnTo>
                  <a:lnTo>
                    <a:pt x="18839" y="3085"/>
                  </a:lnTo>
                  <a:lnTo>
                    <a:pt x="19488" y="2904"/>
                  </a:lnTo>
                  <a:lnTo>
                    <a:pt x="20300" y="2722"/>
                  </a:lnTo>
                  <a:lnTo>
                    <a:pt x="20625" y="2722"/>
                  </a:lnTo>
                  <a:lnTo>
                    <a:pt x="20950" y="2177"/>
                  </a:lnTo>
                  <a:lnTo>
                    <a:pt x="21275" y="1996"/>
                  </a:lnTo>
                  <a:lnTo>
                    <a:pt x="21437" y="1633"/>
                  </a:lnTo>
                  <a:lnTo>
                    <a:pt x="21600" y="1451"/>
                  </a:lnTo>
                  <a:lnTo>
                    <a:pt x="21600" y="1088"/>
                  </a:lnTo>
                  <a:lnTo>
                    <a:pt x="21275" y="725"/>
                  </a:lnTo>
                  <a:lnTo>
                    <a:pt x="21112" y="362"/>
                  </a:lnTo>
                  <a:lnTo>
                    <a:pt x="20787" y="181"/>
                  </a:lnTo>
                  <a:lnTo>
                    <a:pt x="20138" y="0"/>
                  </a:lnTo>
                  <a:lnTo>
                    <a:pt x="19650" y="181"/>
                  </a:lnTo>
                  <a:lnTo>
                    <a:pt x="19488" y="181"/>
                  </a:lnTo>
                  <a:lnTo>
                    <a:pt x="18839" y="362"/>
                  </a:lnTo>
                  <a:lnTo>
                    <a:pt x="18026" y="907"/>
                  </a:lnTo>
                  <a:lnTo>
                    <a:pt x="17377" y="1633"/>
                  </a:lnTo>
                  <a:lnTo>
                    <a:pt x="17052" y="1996"/>
                  </a:lnTo>
                  <a:lnTo>
                    <a:pt x="16727" y="2359"/>
                  </a:lnTo>
                  <a:lnTo>
                    <a:pt x="16078" y="2722"/>
                  </a:lnTo>
                  <a:lnTo>
                    <a:pt x="15590" y="3085"/>
                  </a:lnTo>
                  <a:lnTo>
                    <a:pt x="14941" y="3630"/>
                  </a:lnTo>
                  <a:lnTo>
                    <a:pt x="14453" y="3992"/>
                  </a:lnTo>
                  <a:lnTo>
                    <a:pt x="13966" y="4537"/>
                  </a:lnTo>
                  <a:lnTo>
                    <a:pt x="13154" y="5082"/>
                  </a:lnTo>
                  <a:lnTo>
                    <a:pt x="12667" y="5626"/>
                  </a:lnTo>
                  <a:lnTo>
                    <a:pt x="12017" y="5808"/>
                  </a:lnTo>
                  <a:lnTo>
                    <a:pt x="11368" y="6352"/>
                  </a:lnTo>
                  <a:lnTo>
                    <a:pt x="10718" y="6897"/>
                  </a:lnTo>
                  <a:lnTo>
                    <a:pt x="10068" y="7260"/>
                  </a:lnTo>
                  <a:lnTo>
                    <a:pt x="9419" y="7805"/>
                  </a:lnTo>
                  <a:lnTo>
                    <a:pt x="8607" y="8349"/>
                  </a:lnTo>
                  <a:lnTo>
                    <a:pt x="7957" y="8893"/>
                  </a:lnTo>
                  <a:lnTo>
                    <a:pt x="7307" y="9438"/>
                  </a:lnTo>
                  <a:lnTo>
                    <a:pt x="6658" y="9982"/>
                  </a:lnTo>
                  <a:lnTo>
                    <a:pt x="5846" y="10527"/>
                  </a:lnTo>
                  <a:lnTo>
                    <a:pt x="5359" y="10890"/>
                  </a:lnTo>
                  <a:lnTo>
                    <a:pt x="4709" y="11253"/>
                  </a:lnTo>
                  <a:lnTo>
                    <a:pt x="4222" y="11616"/>
                  </a:lnTo>
                  <a:lnTo>
                    <a:pt x="3572" y="12342"/>
                  </a:lnTo>
                  <a:lnTo>
                    <a:pt x="2923" y="12887"/>
                  </a:lnTo>
                  <a:lnTo>
                    <a:pt x="2598" y="13250"/>
                  </a:lnTo>
                  <a:lnTo>
                    <a:pt x="2111" y="13794"/>
                  </a:lnTo>
                  <a:lnTo>
                    <a:pt x="1786" y="14520"/>
                  </a:lnTo>
                  <a:lnTo>
                    <a:pt x="1299" y="14883"/>
                  </a:lnTo>
                  <a:lnTo>
                    <a:pt x="974" y="15428"/>
                  </a:lnTo>
                  <a:lnTo>
                    <a:pt x="811" y="15791"/>
                  </a:lnTo>
                  <a:lnTo>
                    <a:pt x="649" y="16154"/>
                  </a:lnTo>
                  <a:lnTo>
                    <a:pt x="324" y="16880"/>
                  </a:lnTo>
                  <a:lnTo>
                    <a:pt x="162" y="17787"/>
                  </a:lnTo>
                  <a:lnTo>
                    <a:pt x="0" y="18514"/>
                  </a:lnTo>
                  <a:lnTo>
                    <a:pt x="0" y="19240"/>
                  </a:lnTo>
                  <a:lnTo>
                    <a:pt x="162" y="19966"/>
                  </a:lnTo>
                  <a:lnTo>
                    <a:pt x="162" y="20329"/>
                  </a:lnTo>
                  <a:lnTo>
                    <a:pt x="324" y="20692"/>
                  </a:lnTo>
                  <a:lnTo>
                    <a:pt x="324" y="21055"/>
                  </a:lnTo>
                  <a:lnTo>
                    <a:pt x="649" y="21418"/>
                  </a:lnTo>
                  <a:lnTo>
                    <a:pt x="974" y="21600"/>
                  </a:lnTo>
                  <a:lnTo>
                    <a:pt x="1299" y="21418"/>
                  </a:lnTo>
                  <a:lnTo>
                    <a:pt x="1623" y="21418"/>
                  </a:lnTo>
                  <a:lnTo>
                    <a:pt x="1948" y="21236"/>
                  </a:lnTo>
                  <a:lnTo>
                    <a:pt x="2111" y="21055"/>
                  </a:lnTo>
                  <a:lnTo>
                    <a:pt x="2598" y="20692"/>
                  </a:lnTo>
                  <a:lnTo>
                    <a:pt x="2923" y="20329"/>
                  </a:lnTo>
                  <a:lnTo>
                    <a:pt x="3248" y="19784"/>
                  </a:lnTo>
                  <a:lnTo>
                    <a:pt x="3572" y="19240"/>
                  </a:lnTo>
                  <a:lnTo>
                    <a:pt x="4059" y="18695"/>
                  </a:lnTo>
                  <a:lnTo>
                    <a:pt x="4222" y="18514"/>
                  </a:lnTo>
                  <a:lnTo>
                    <a:pt x="4384" y="18151"/>
                  </a:lnTo>
                  <a:lnTo>
                    <a:pt x="4871" y="17787"/>
                  </a:lnTo>
                  <a:lnTo>
                    <a:pt x="5196" y="17606"/>
                  </a:lnTo>
                  <a:lnTo>
                    <a:pt x="5359" y="17243"/>
                  </a:lnTo>
                  <a:lnTo>
                    <a:pt x="5684" y="17061"/>
                  </a:lnTo>
                  <a:lnTo>
                    <a:pt x="6008" y="16880"/>
                  </a:lnTo>
                  <a:lnTo>
                    <a:pt x="6333" y="16517"/>
                  </a:lnTo>
                  <a:lnTo>
                    <a:pt x="6333" y="16336"/>
                  </a:lnTo>
                  <a:lnTo>
                    <a:pt x="6658" y="15972"/>
                  </a:lnTo>
                  <a:lnTo>
                    <a:pt x="6983" y="15610"/>
                  </a:lnTo>
                  <a:lnTo>
                    <a:pt x="7145" y="15246"/>
                  </a:lnTo>
                  <a:lnTo>
                    <a:pt x="7632" y="14520"/>
                  </a:lnTo>
                  <a:lnTo>
                    <a:pt x="7795" y="14157"/>
                  </a:lnTo>
                </a:path>
              </a:pathLst>
            </a:custGeom>
            <a:solidFill>
              <a:schemeClr val="folHlink">
                <a:alpha val="100000"/>
              </a:schemeClr>
            </a:solidFill>
            <a:ln w="9525">
              <a:noFill/>
            </a:ln>
          </p:spPr>
          <p:txBody>
            <a:bodyPr/>
            <a:p>
              <a:endParaRPr lang="en-US"/>
            </a:p>
          </p:txBody>
        </p:sp>
        <p:sp>
          <p:nvSpPr>
            <p:cNvPr id="2065" name="未知"/>
            <p:cNvSpPr>
              <a:spLocks noChangeAspect="1"/>
            </p:cNvSpPr>
            <p:nvPr/>
          </p:nvSpPr>
          <p:spPr>
            <a:xfrm>
              <a:off x="206" y="630"/>
              <a:ext cx="375" cy="737"/>
            </a:xfrm>
            <a:custGeom>
              <a:avLst/>
              <a:gdLst/>
              <a:ahLst/>
              <a:cxnLst>
                <a:cxn ang="0">
                  <a:pos x="261" y="159"/>
                </a:cxn>
                <a:cxn ang="0">
                  <a:pos x="259" y="100"/>
                </a:cxn>
                <a:cxn ang="0">
                  <a:pos x="277" y="59"/>
                </a:cxn>
                <a:cxn ang="0">
                  <a:pos x="327" y="16"/>
                </a:cxn>
                <a:cxn ang="0">
                  <a:pos x="345" y="2"/>
                </a:cxn>
                <a:cxn ang="0">
                  <a:pos x="291" y="43"/>
                </a:cxn>
                <a:cxn ang="0">
                  <a:pos x="255" y="82"/>
                </a:cxn>
                <a:cxn ang="0">
                  <a:pos x="232" y="131"/>
                </a:cxn>
                <a:cxn ang="0">
                  <a:pos x="225" y="163"/>
                </a:cxn>
                <a:cxn ang="0">
                  <a:pos x="220" y="204"/>
                </a:cxn>
                <a:cxn ang="0">
                  <a:pos x="218" y="245"/>
                </a:cxn>
                <a:cxn ang="0">
                  <a:pos x="223" y="286"/>
                </a:cxn>
                <a:cxn ang="0">
                  <a:pos x="227" y="338"/>
                </a:cxn>
                <a:cxn ang="0">
                  <a:pos x="230" y="370"/>
                </a:cxn>
                <a:cxn ang="0">
                  <a:pos x="250" y="429"/>
                </a:cxn>
                <a:cxn ang="0">
                  <a:pos x="266" y="447"/>
                </a:cxn>
                <a:cxn ang="0">
                  <a:pos x="261" y="399"/>
                </a:cxn>
                <a:cxn ang="0">
                  <a:pos x="255" y="345"/>
                </a:cxn>
                <a:cxn ang="0">
                  <a:pos x="273" y="297"/>
                </a:cxn>
                <a:cxn ang="0">
                  <a:pos x="291" y="306"/>
                </a:cxn>
                <a:cxn ang="0">
                  <a:pos x="309" y="338"/>
                </a:cxn>
                <a:cxn ang="0">
                  <a:pos x="323" y="385"/>
                </a:cxn>
                <a:cxn ang="0">
                  <a:pos x="332" y="422"/>
                </a:cxn>
                <a:cxn ang="0">
                  <a:pos x="339" y="442"/>
                </a:cxn>
                <a:cxn ang="0">
                  <a:pos x="348" y="494"/>
                </a:cxn>
                <a:cxn ang="0">
                  <a:pos x="357" y="547"/>
                </a:cxn>
                <a:cxn ang="0">
                  <a:pos x="352" y="596"/>
                </a:cxn>
                <a:cxn ang="0">
                  <a:pos x="341" y="637"/>
                </a:cxn>
                <a:cxn ang="0">
                  <a:pos x="323" y="669"/>
                </a:cxn>
                <a:cxn ang="0">
                  <a:pos x="289" y="694"/>
                </a:cxn>
                <a:cxn ang="0">
                  <a:pos x="250" y="687"/>
                </a:cxn>
                <a:cxn ang="0">
                  <a:pos x="211" y="662"/>
                </a:cxn>
                <a:cxn ang="0">
                  <a:pos x="168" y="619"/>
                </a:cxn>
                <a:cxn ang="0">
                  <a:pos x="134" y="571"/>
                </a:cxn>
                <a:cxn ang="0">
                  <a:pos x="102" y="517"/>
                </a:cxn>
                <a:cxn ang="0">
                  <a:pos x="73" y="444"/>
                </a:cxn>
                <a:cxn ang="0">
                  <a:pos x="59" y="379"/>
                </a:cxn>
                <a:cxn ang="0">
                  <a:pos x="55" y="315"/>
                </a:cxn>
                <a:cxn ang="0">
                  <a:pos x="61" y="258"/>
                </a:cxn>
                <a:cxn ang="0">
                  <a:pos x="80" y="215"/>
                </a:cxn>
                <a:cxn ang="0">
                  <a:pos x="75" y="215"/>
                </a:cxn>
                <a:cxn ang="0">
                  <a:pos x="41" y="243"/>
                </a:cxn>
                <a:cxn ang="0">
                  <a:pos x="14" y="268"/>
                </a:cxn>
                <a:cxn ang="0">
                  <a:pos x="2" y="315"/>
                </a:cxn>
                <a:cxn ang="0">
                  <a:pos x="0" y="383"/>
                </a:cxn>
                <a:cxn ang="0">
                  <a:pos x="16" y="458"/>
                </a:cxn>
                <a:cxn ang="0">
                  <a:pos x="45" y="537"/>
                </a:cxn>
                <a:cxn ang="0">
                  <a:pos x="86" y="610"/>
                </a:cxn>
                <a:cxn ang="0">
                  <a:pos x="182" y="705"/>
                </a:cxn>
                <a:cxn ang="0">
                  <a:pos x="266" y="737"/>
                </a:cxn>
                <a:cxn ang="0">
                  <a:pos x="327" y="707"/>
                </a:cxn>
                <a:cxn ang="0">
                  <a:pos x="364" y="639"/>
                </a:cxn>
                <a:cxn ang="0">
                  <a:pos x="373" y="551"/>
                </a:cxn>
                <a:cxn ang="0">
                  <a:pos x="364" y="488"/>
                </a:cxn>
                <a:cxn ang="0">
                  <a:pos x="352" y="451"/>
                </a:cxn>
                <a:cxn ang="0">
                  <a:pos x="336" y="410"/>
                </a:cxn>
                <a:cxn ang="0">
                  <a:pos x="318" y="372"/>
                </a:cxn>
                <a:cxn ang="0">
                  <a:pos x="295" y="333"/>
                </a:cxn>
                <a:cxn ang="0">
                  <a:pos x="270" y="297"/>
                </a:cxn>
                <a:cxn ang="0">
                  <a:pos x="259" y="256"/>
                </a:cxn>
                <a:cxn ang="0">
                  <a:pos x="257" y="213"/>
                </a:cxn>
              </a:cxnLst>
              <a:pathLst>
                <a:path w="21600" h="21600">
                  <a:moveTo>
                    <a:pt x="14792" y="5781"/>
                  </a:moveTo>
                  <a:lnTo>
                    <a:pt x="15054" y="5582"/>
                  </a:lnTo>
                  <a:lnTo>
                    <a:pt x="15054" y="5383"/>
                  </a:lnTo>
                  <a:lnTo>
                    <a:pt x="15054" y="5117"/>
                  </a:lnTo>
                  <a:lnTo>
                    <a:pt x="15185" y="4918"/>
                  </a:lnTo>
                  <a:lnTo>
                    <a:pt x="15054" y="4652"/>
                  </a:lnTo>
                  <a:lnTo>
                    <a:pt x="15054" y="4386"/>
                  </a:lnTo>
                  <a:lnTo>
                    <a:pt x="14923" y="4053"/>
                  </a:lnTo>
                  <a:lnTo>
                    <a:pt x="14923" y="3788"/>
                  </a:lnTo>
                  <a:lnTo>
                    <a:pt x="14923" y="3522"/>
                  </a:lnTo>
                  <a:lnTo>
                    <a:pt x="14792" y="3190"/>
                  </a:lnTo>
                  <a:lnTo>
                    <a:pt x="14923" y="2924"/>
                  </a:lnTo>
                  <a:lnTo>
                    <a:pt x="15054" y="2658"/>
                  </a:lnTo>
                  <a:lnTo>
                    <a:pt x="14923" y="2459"/>
                  </a:lnTo>
                  <a:lnTo>
                    <a:pt x="15054" y="2193"/>
                  </a:lnTo>
                  <a:lnTo>
                    <a:pt x="15316" y="2060"/>
                  </a:lnTo>
                  <a:lnTo>
                    <a:pt x="15578" y="1860"/>
                  </a:lnTo>
                  <a:lnTo>
                    <a:pt x="15970" y="1727"/>
                  </a:lnTo>
                  <a:lnTo>
                    <a:pt x="16494" y="1594"/>
                  </a:lnTo>
                  <a:lnTo>
                    <a:pt x="17018" y="1328"/>
                  </a:lnTo>
                  <a:lnTo>
                    <a:pt x="17410" y="1129"/>
                  </a:lnTo>
                  <a:lnTo>
                    <a:pt x="18065" y="863"/>
                  </a:lnTo>
                  <a:lnTo>
                    <a:pt x="18588" y="664"/>
                  </a:lnTo>
                  <a:lnTo>
                    <a:pt x="18850" y="465"/>
                  </a:lnTo>
                  <a:lnTo>
                    <a:pt x="19374" y="265"/>
                  </a:lnTo>
                  <a:lnTo>
                    <a:pt x="19767" y="132"/>
                  </a:lnTo>
                  <a:lnTo>
                    <a:pt x="19897" y="66"/>
                  </a:lnTo>
                  <a:lnTo>
                    <a:pt x="20159" y="0"/>
                  </a:lnTo>
                  <a:lnTo>
                    <a:pt x="20028" y="66"/>
                  </a:lnTo>
                  <a:lnTo>
                    <a:pt x="19897" y="66"/>
                  </a:lnTo>
                  <a:lnTo>
                    <a:pt x="19505" y="199"/>
                  </a:lnTo>
                  <a:lnTo>
                    <a:pt x="18850" y="398"/>
                  </a:lnTo>
                  <a:lnTo>
                    <a:pt x="18196" y="731"/>
                  </a:lnTo>
                  <a:lnTo>
                    <a:pt x="17803" y="930"/>
                  </a:lnTo>
                  <a:lnTo>
                    <a:pt x="17148" y="1129"/>
                  </a:lnTo>
                  <a:lnTo>
                    <a:pt x="16756" y="1262"/>
                  </a:lnTo>
                  <a:lnTo>
                    <a:pt x="16494" y="1462"/>
                  </a:lnTo>
                  <a:lnTo>
                    <a:pt x="16101" y="1594"/>
                  </a:lnTo>
                  <a:lnTo>
                    <a:pt x="15578" y="1794"/>
                  </a:lnTo>
                  <a:lnTo>
                    <a:pt x="15316" y="1993"/>
                  </a:lnTo>
                  <a:lnTo>
                    <a:pt x="14792" y="2259"/>
                  </a:lnTo>
                  <a:lnTo>
                    <a:pt x="14661" y="2392"/>
                  </a:lnTo>
                  <a:lnTo>
                    <a:pt x="14268" y="2658"/>
                  </a:lnTo>
                  <a:lnTo>
                    <a:pt x="14007" y="2857"/>
                  </a:lnTo>
                  <a:lnTo>
                    <a:pt x="13876" y="2990"/>
                  </a:lnTo>
                  <a:lnTo>
                    <a:pt x="13483" y="3322"/>
                  </a:lnTo>
                  <a:lnTo>
                    <a:pt x="13352" y="3588"/>
                  </a:lnTo>
                  <a:lnTo>
                    <a:pt x="13352" y="3854"/>
                  </a:lnTo>
                  <a:lnTo>
                    <a:pt x="13352" y="4186"/>
                  </a:lnTo>
                  <a:lnTo>
                    <a:pt x="13221" y="4253"/>
                  </a:lnTo>
                  <a:lnTo>
                    <a:pt x="13221" y="4386"/>
                  </a:lnTo>
                  <a:lnTo>
                    <a:pt x="13221" y="4519"/>
                  </a:lnTo>
                  <a:lnTo>
                    <a:pt x="13221" y="4652"/>
                  </a:lnTo>
                  <a:lnTo>
                    <a:pt x="12959" y="4784"/>
                  </a:lnTo>
                  <a:lnTo>
                    <a:pt x="12959" y="5050"/>
                  </a:lnTo>
                  <a:lnTo>
                    <a:pt x="12828" y="5183"/>
                  </a:lnTo>
                  <a:lnTo>
                    <a:pt x="12828" y="5383"/>
                  </a:lnTo>
                  <a:lnTo>
                    <a:pt x="12698" y="5516"/>
                  </a:lnTo>
                  <a:lnTo>
                    <a:pt x="12698" y="5715"/>
                  </a:lnTo>
                  <a:lnTo>
                    <a:pt x="12698" y="5981"/>
                  </a:lnTo>
                  <a:lnTo>
                    <a:pt x="12567" y="6180"/>
                  </a:lnTo>
                  <a:lnTo>
                    <a:pt x="12567" y="6446"/>
                  </a:lnTo>
                  <a:lnTo>
                    <a:pt x="12567" y="6645"/>
                  </a:lnTo>
                  <a:lnTo>
                    <a:pt x="12436" y="6845"/>
                  </a:lnTo>
                  <a:lnTo>
                    <a:pt x="12567" y="7111"/>
                  </a:lnTo>
                  <a:lnTo>
                    <a:pt x="12567" y="7177"/>
                  </a:lnTo>
                  <a:lnTo>
                    <a:pt x="12567" y="7310"/>
                  </a:lnTo>
                  <a:lnTo>
                    <a:pt x="12567" y="7443"/>
                  </a:lnTo>
                  <a:lnTo>
                    <a:pt x="12698" y="7642"/>
                  </a:lnTo>
                  <a:lnTo>
                    <a:pt x="12698" y="7842"/>
                  </a:lnTo>
                  <a:lnTo>
                    <a:pt x="12828" y="8108"/>
                  </a:lnTo>
                  <a:lnTo>
                    <a:pt x="12828" y="8373"/>
                  </a:lnTo>
                  <a:lnTo>
                    <a:pt x="12828" y="8639"/>
                  </a:lnTo>
                  <a:lnTo>
                    <a:pt x="12959" y="8839"/>
                  </a:lnTo>
                  <a:lnTo>
                    <a:pt x="12828" y="9104"/>
                  </a:lnTo>
                  <a:lnTo>
                    <a:pt x="12959" y="9370"/>
                  </a:lnTo>
                  <a:lnTo>
                    <a:pt x="12959" y="9636"/>
                  </a:lnTo>
                  <a:lnTo>
                    <a:pt x="13090" y="9902"/>
                  </a:lnTo>
                  <a:lnTo>
                    <a:pt x="12959" y="9969"/>
                  </a:lnTo>
                  <a:lnTo>
                    <a:pt x="13090" y="10168"/>
                  </a:lnTo>
                  <a:lnTo>
                    <a:pt x="12959" y="10234"/>
                  </a:lnTo>
                  <a:lnTo>
                    <a:pt x="12959" y="10367"/>
                  </a:lnTo>
                  <a:lnTo>
                    <a:pt x="13090" y="10567"/>
                  </a:lnTo>
                  <a:lnTo>
                    <a:pt x="13221" y="10832"/>
                  </a:lnTo>
                  <a:lnTo>
                    <a:pt x="13352" y="11098"/>
                  </a:lnTo>
                  <a:lnTo>
                    <a:pt x="13483" y="11364"/>
                  </a:lnTo>
                  <a:lnTo>
                    <a:pt x="13745" y="11630"/>
                  </a:lnTo>
                  <a:lnTo>
                    <a:pt x="13876" y="11962"/>
                  </a:lnTo>
                  <a:lnTo>
                    <a:pt x="14138" y="12228"/>
                  </a:lnTo>
                  <a:lnTo>
                    <a:pt x="14399" y="12560"/>
                  </a:lnTo>
                  <a:lnTo>
                    <a:pt x="14530" y="12760"/>
                  </a:lnTo>
                  <a:lnTo>
                    <a:pt x="14792" y="13026"/>
                  </a:lnTo>
                  <a:lnTo>
                    <a:pt x="14923" y="13159"/>
                  </a:lnTo>
                  <a:lnTo>
                    <a:pt x="15054" y="13225"/>
                  </a:lnTo>
                  <a:lnTo>
                    <a:pt x="15185" y="13225"/>
                  </a:lnTo>
                  <a:lnTo>
                    <a:pt x="15316" y="13092"/>
                  </a:lnTo>
                  <a:lnTo>
                    <a:pt x="15316" y="12959"/>
                  </a:lnTo>
                  <a:lnTo>
                    <a:pt x="15316" y="12694"/>
                  </a:lnTo>
                  <a:lnTo>
                    <a:pt x="15447" y="12494"/>
                  </a:lnTo>
                  <a:lnTo>
                    <a:pt x="15316" y="12228"/>
                  </a:lnTo>
                  <a:lnTo>
                    <a:pt x="15185" y="11896"/>
                  </a:lnTo>
                  <a:lnTo>
                    <a:pt x="15054" y="11697"/>
                  </a:lnTo>
                  <a:lnTo>
                    <a:pt x="14923" y="11431"/>
                  </a:lnTo>
                  <a:lnTo>
                    <a:pt x="14792" y="11231"/>
                  </a:lnTo>
                  <a:lnTo>
                    <a:pt x="14661" y="10966"/>
                  </a:lnTo>
                  <a:lnTo>
                    <a:pt x="14792" y="10633"/>
                  </a:lnTo>
                  <a:lnTo>
                    <a:pt x="14661" y="10434"/>
                  </a:lnTo>
                  <a:lnTo>
                    <a:pt x="14661" y="10101"/>
                  </a:lnTo>
                  <a:lnTo>
                    <a:pt x="14661" y="9836"/>
                  </a:lnTo>
                  <a:lnTo>
                    <a:pt x="14792" y="9636"/>
                  </a:lnTo>
                  <a:lnTo>
                    <a:pt x="15054" y="9370"/>
                  </a:lnTo>
                  <a:lnTo>
                    <a:pt x="15316" y="9104"/>
                  </a:lnTo>
                  <a:lnTo>
                    <a:pt x="15447" y="8839"/>
                  </a:lnTo>
                  <a:lnTo>
                    <a:pt x="15708" y="8706"/>
                  </a:lnTo>
                  <a:lnTo>
                    <a:pt x="15839" y="8706"/>
                  </a:lnTo>
                  <a:lnTo>
                    <a:pt x="15970" y="8706"/>
                  </a:lnTo>
                  <a:lnTo>
                    <a:pt x="16232" y="8772"/>
                  </a:lnTo>
                  <a:lnTo>
                    <a:pt x="16363" y="8772"/>
                  </a:lnTo>
                  <a:lnTo>
                    <a:pt x="16494" y="8839"/>
                  </a:lnTo>
                  <a:lnTo>
                    <a:pt x="16756" y="8972"/>
                  </a:lnTo>
                  <a:lnTo>
                    <a:pt x="16887" y="9104"/>
                  </a:lnTo>
                  <a:lnTo>
                    <a:pt x="17148" y="9238"/>
                  </a:lnTo>
                  <a:lnTo>
                    <a:pt x="17279" y="9437"/>
                  </a:lnTo>
                  <a:lnTo>
                    <a:pt x="17279" y="9503"/>
                  </a:lnTo>
                  <a:lnTo>
                    <a:pt x="17541" y="9769"/>
                  </a:lnTo>
                  <a:lnTo>
                    <a:pt x="17803" y="9902"/>
                  </a:lnTo>
                  <a:lnTo>
                    <a:pt x="17803" y="10101"/>
                  </a:lnTo>
                  <a:lnTo>
                    <a:pt x="18065" y="10367"/>
                  </a:lnTo>
                  <a:lnTo>
                    <a:pt x="18196" y="10567"/>
                  </a:lnTo>
                  <a:lnTo>
                    <a:pt x="18327" y="10766"/>
                  </a:lnTo>
                  <a:lnTo>
                    <a:pt x="18458" y="11032"/>
                  </a:lnTo>
                  <a:lnTo>
                    <a:pt x="18588" y="11298"/>
                  </a:lnTo>
                  <a:lnTo>
                    <a:pt x="18719" y="11364"/>
                  </a:lnTo>
                  <a:lnTo>
                    <a:pt x="18719" y="11563"/>
                  </a:lnTo>
                  <a:lnTo>
                    <a:pt x="18850" y="11763"/>
                  </a:lnTo>
                  <a:lnTo>
                    <a:pt x="18981" y="11962"/>
                  </a:lnTo>
                  <a:lnTo>
                    <a:pt x="18981" y="12162"/>
                  </a:lnTo>
                  <a:lnTo>
                    <a:pt x="19112" y="12361"/>
                  </a:lnTo>
                  <a:lnTo>
                    <a:pt x="19243" y="12560"/>
                  </a:lnTo>
                  <a:lnTo>
                    <a:pt x="19374" y="12627"/>
                  </a:lnTo>
                  <a:lnTo>
                    <a:pt x="19374" y="12760"/>
                  </a:lnTo>
                  <a:lnTo>
                    <a:pt x="19374" y="12826"/>
                  </a:lnTo>
                  <a:lnTo>
                    <a:pt x="19505" y="12959"/>
                  </a:lnTo>
                  <a:lnTo>
                    <a:pt x="19505" y="12959"/>
                  </a:lnTo>
                  <a:lnTo>
                    <a:pt x="19505" y="13026"/>
                  </a:lnTo>
                  <a:lnTo>
                    <a:pt x="19636" y="13358"/>
                  </a:lnTo>
                  <a:lnTo>
                    <a:pt x="19767" y="13690"/>
                  </a:lnTo>
                  <a:lnTo>
                    <a:pt x="19897" y="13823"/>
                  </a:lnTo>
                  <a:lnTo>
                    <a:pt x="20028" y="14156"/>
                  </a:lnTo>
                  <a:lnTo>
                    <a:pt x="20028" y="14488"/>
                  </a:lnTo>
                  <a:lnTo>
                    <a:pt x="20159" y="14754"/>
                  </a:lnTo>
                  <a:lnTo>
                    <a:pt x="20159" y="15020"/>
                  </a:lnTo>
                  <a:lnTo>
                    <a:pt x="20290" y="15286"/>
                  </a:lnTo>
                  <a:lnTo>
                    <a:pt x="20421" y="15551"/>
                  </a:lnTo>
                  <a:lnTo>
                    <a:pt x="20421" y="15817"/>
                  </a:lnTo>
                  <a:lnTo>
                    <a:pt x="20552" y="16017"/>
                  </a:lnTo>
                  <a:lnTo>
                    <a:pt x="20421" y="16283"/>
                  </a:lnTo>
                  <a:lnTo>
                    <a:pt x="20421" y="16548"/>
                  </a:lnTo>
                  <a:lnTo>
                    <a:pt x="20421" y="16880"/>
                  </a:lnTo>
                  <a:lnTo>
                    <a:pt x="20421" y="17080"/>
                  </a:lnTo>
                  <a:lnTo>
                    <a:pt x="20290" y="17279"/>
                  </a:lnTo>
                  <a:lnTo>
                    <a:pt x="20290" y="17479"/>
                  </a:lnTo>
                  <a:lnTo>
                    <a:pt x="20290" y="17678"/>
                  </a:lnTo>
                  <a:lnTo>
                    <a:pt x="20159" y="17944"/>
                  </a:lnTo>
                  <a:lnTo>
                    <a:pt x="20028" y="18210"/>
                  </a:lnTo>
                  <a:lnTo>
                    <a:pt x="19897" y="18343"/>
                  </a:lnTo>
                  <a:lnTo>
                    <a:pt x="19767" y="18476"/>
                  </a:lnTo>
                  <a:lnTo>
                    <a:pt x="19636" y="18675"/>
                  </a:lnTo>
                  <a:lnTo>
                    <a:pt x="19505" y="18941"/>
                  </a:lnTo>
                  <a:lnTo>
                    <a:pt x="19374" y="19074"/>
                  </a:lnTo>
                  <a:lnTo>
                    <a:pt x="19112" y="19207"/>
                  </a:lnTo>
                  <a:lnTo>
                    <a:pt x="18981" y="19406"/>
                  </a:lnTo>
                  <a:lnTo>
                    <a:pt x="18719" y="19539"/>
                  </a:lnTo>
                  <a:lnTo>
                    <a:pt x="18588" y="19605"/>
                  </a:lnTo>
                  <a:lnTo>
                    <a:pt x="18196" y="19805"/>
                  </a:lnTo>
                  <a:lnTo>
                    <a:pt x="17803" y="20004"/>
                  </a:lnTo>
                  <a:lnTo>
                    <a:pt x="17803" y="20071"/>
                  </a:lnTo>
                  <a:lnTo>
                    <a:pt x="17410" y="20137"/>
                  </a:lnTo>
                  <a:lnTo>
                    <a:pt x="17018" y="20270"/>
                  </a:lnTo>
                  <a:lnTo>
                    <a:pt x="16625" y="20337"/>
                  </a:lnTo>
                  <a:lnTo>
                    <a:pt x="16363" y="20337"/>
                  </a:lnTo>
                  <a:lnTo>
                    <a:pt x="15970" y="20403"/>
                  </a:lnTo>
                  <a:lnTo>
                    <a:pt x="15708" y="20337"/>
                  </a:lnTo>
                  <a:lnTo>
                    <a:pt x="15316" y="20337"/>
                  </a:lnTo>
                  <a:lnTo>
                    <a:pt x="14923" y="20204"/>
                  </a:lnTo>
                  <a:lnTo>
                    <a:pt x="14399" y="20137"/>
                  </a:lnTo>
                  <a:lnTo>
                    <a:pt x="14007" y="20071"/>
                  </a:lnTo>
                  <a:lnTo>
                    <a:pt x="13745" y="20004"/>
                  </a:lnTo>
                  <a:lnTo>
                    <a:pt x="13352" y="19871"/>
                  </a:lnTo>
                  <a:lnTo>
                    <a:pt x="12959" y="19672"/>
                  </a:lnTo>
                  <a:lnTo>
                    <a:pt x="12436" y="19539"/>
                  </a:lnTo>
                  <a:lnTo>
                    <a:pt x="12174" y="19406"/>
                  </a:lnTo>
                  <a:lnTo>
                    <a:pt x="11781" y="19207"/>
                  </a:lnTo>
                  <a:lnTo>
                    <a:pt x="11388" y="19074"/>
                  </a:lnTo>
                  <a:lnTo>
                    <a:pt x="10996" y="18808"/>
                  </a:lnTo>
                  <a:lnTo>
                    <a:pt x="10603" y="18608"/>
                  </a:lnTo>
                  <a:lnTo>
                    <a:pt x="10210" y="18343"/>
                  </a:lnTo>
                  <a:lnTo>
                    <a:pt x="9686" y="18143"/>
                  </a:lnTo>
                  <a:lnTo>
                    <a:pt x="9425" y="18010"/>
                  </a:lnTo>
                  <a:lnTo>
                    <a:pt x="9032" y="17745"/>
                  </a:lnTo>
                  <a:lnTo>
                    <a:pt x="8639" y="17479"/>
                  </a:lnTo>
                  <a:lnTo>
                    <a:pt x="8246" y="17213"/>
                  </a:lnTo>
                  <a:lnTo>
                    <a:pt x="7854" y="17014"/>
                  </a:lnTo>
                  <a:lnTo>
                    <a:pt x="7723" y="16748"/>
                  </a:lnTo>
                  <a:lnTo>
                    <a:pt x="7330" y="16482"/>
                  </a:lnTo>
                  <a:lnTo>
                    <a:pt x="7069" y="16216"/>
                  </a:lnTo>
                  <a:lnTo>
                    <a:pt x="6676" y="15950"/>
                  </a:lnTo>
                  <a:lnTo>
                    <a:pt x="6414" y="15751"/>
                  </a:lnTo>
                  <a:lnTo>
                    <a:pt x="6152" y="15485"/>
                  </a:lnTo>
                  <a:lnTo>
                    <a:pt x="5890" y="15153"/>
                  </a:lnTo>
                  <a:lnTo>
                    <a:pt x="5629" y="14820"/>
                  </a:lnTo>
                  <a:lnTo>
                    <a:pt x="5367" y="14421"/>
                  </a:lnTo>
                  <a:lnTo>
                    <a:pt x="5105" y="14089"/>
                  </a:lnTo>
                  <a:lnTo>
                    <a:pt x="4843" y="13757"/>
                  </a:lnTo>
                  <a:lnTo>
                    <a:pt x="4581" y="13425"/>
                  </a:lnTo>
                  <a:lnTo>
                    <a:pt x="4189" y="13026"/>
                  </a:lnTo>
                  <a:lnTo>
                    <a:pt x="4057" y="12694"/>
                  </a:lnTo>
                  <a:lnTo>
                    <a:pt x="3927" y="12361"/>
                  </a:lnTo>
                  <a:lnTo>
                    <a:pt x="3665" y="12029"/>
                  </a:lnTo>
                  <a:lnTo>
                    <a:pt x="3534" y="11763"/>
                  </a:lnTo>
                  <a:lnTo>
                    <a:pt x="3534" y="11364"/>
                  </a:lnTo>
                  <a:lnTo>
                    <a:pt x="3403" y="11098"/>
                  </a:lnTo>
                  <a:lnTo>
                    <a:pt x="3272" y="10832"/>
                  </a:lnTo>
                  <a:lnTo>
                    <a:pt x="3272" y="10500"/>
                  </a:lnTo>
                  <a:lnTo>
                    <a:pt x="3141" y="10101"/>
                  </a:lnTo>
                  <a:lnTo>
                    <a:pt x="3141" y="9836"/>
                  </a:lnTo>
                  <a:lnTo>
                    <a:pt x="3141" y="9570"/>
                  </a:lnTo>
                  <a:lnTo>
                    <a:pt x="3141" y="9238"/>
                  </a:lnTo>
                  <a:lnTo>
                    <a:pt x="3141" y="8972"/>
                  </a:lnTo>
                  <a:lnTo>
                    <a:pt x="3141" y="8639"/>
                  </a:lnTo>
                  <a:lnTo>
                    <a:pt x="3272" y="8373"/>
                  </a:lnTo>
                  <a:lnTo>
                    <a:pt x="3403" y="8108"/>
                  </a:lnTo>
                  <a:lnTo>
                    <a:pt x="3403" y="7842"/>
                  </a:lnTo>
                  <a:lnTo>
                    <a:pt x="3534" y="7576"/>
                  </a:lnTo>
                  <a:lnTo>
                    <a:pt x="3665" y="7377"/>
                  </a:lnTo>
                  <a:lnTo>
                    <a:pt x="3796" y="7177"/>
                  </a:lnTo>
                  <a:lnTo>
                    <a:pt x="3927" y="6978"/>
                  </a:lnTo>
                  <a:lnTo>
                    <a:pt x="4189" y="6712"/>
                  </a:lnTo>
                  <a:lnTo>
                    <a:pt x="4319" y="6513"/>
                  </a:lnTo>
                  <a:lnTo>
                    <a:pt x="4581" y="6313"/>
                  </a:lnTo>
                  <a:lnTo>
                    <a:pt x="4843" y="6247"/>
                  </a:lnTo>
                  <a:lnTo>
                    <a:pt x="4974" y="6180"/>
                  </a:lnTo>
                  <a:lnTo>
                    <a:pt x="4974" y="6180"/>
                  </a:lnTo>
                  <a:lnTo>
                    <a:pt x="4843" y="6180"/>
                  </a:lnTo>
                  <a:lnTo>
                    <a:pt x="4712" y="6247"/>
                  </a:lnTo>
                  <a:lnTo>
                    <a:pt x="4319" y="6313"/>
                  </a:lnTo>
                  <a:lnTo>
                    <a:pt x="4057" y="6380"/>
                  </a:lnTo>
                  <a:lnTo>
                    <a:pt x="3796" y="6513"/>
                  </a:lnTo>
                  <a:lnTo>
                    <a:pt x="3534" y="6645"/>
                  </a:lnTo>
                  <a:lnTo>
                    <a:pt x="3141" y="6779"/>
                  </a:lnTo>
                  <a:lnTo>
                    <a:pt x="2748" y="6978"/>
                  </a:lnTo>
                  <a:lnTo>
                    <a:pt x="2356" y="7111"/>
                  </a:lnTo>
                  <a:lnTo>
                    <a:pt x="2094" y="7310"/>
                  </a:lnTo>
                  <a:lnTo>
                    <a:pt x="1701" y="7377"/>
                  </a:lnTo>
                  <a:lnTo>
                    <a:pt x="1570" y="7576"/>
                  </a:lnTo>
                  <a:lnTo>
                    <a:pt x="1308" y="7642"/>
                  </a:lnTo>
                  <a:lnTo>
                    <a:pt x="1047" y="7775"/>
                  </a:lnTo>
                  <a:lnTo>
                    <a:pt x="785" y="7842"/>
                  </a:lnTo>
                  <a:lnTo>
                    <a:pt x="654" y="8041"/>
                  </a:lnTo>
                  <a:lnTo>
                    <a:pt x="523" y="8307"/>
                  </a:lnTo>
                  <a:lnTo>
                    <a:pt x="261" y="8507"/>
                  </a:lnTo>
                  <a:lnTo>
                    <a:pt x="130" y="8706"/>
                  </a:lnTo>
                  <a:lnTo>
                    <a:pt x="0" y="9038"/>
                  </a:lnTo>
                  <a:lnTo>
                    <a:pt x="130" y="9238"/>
                  </a:lnTo>
                  <a:lnTo>
                    <a:pt x="0" y="9570"/>
                  </a:lnTo>
                  <a:lnTo>
                    <a:pt x="0" y="9902"/>
                  </a:lnTo>
                  <a:lnTo>
                    <a:pt x="0" y="10168"/>
                  </a:lnTo>
                  <a:lnTo>
                    <a:pt x="0" y="10500"/>
                  </a:lnTo>
                  <a:lnTo>
                    <a:pt x="0" y="10832"/>
                  </a:lnTo>
                  <a:lnTo>
                    <a:pt x="0" y="11231"/>
                  </a:lnTo>
                  <a:lnTo>
                    <a:pt x="130" y="11497"/>
                  </a:lnTo>
                  <a:lnTo>
                    <a:pt x="261" y="11896"/>
                  </a:lnTo>
                  <a:lnTo>
                    <a:pt x="392" y="12295"/>
                  </a:lnTo>
                  <a:lnTo>
                    <a:pt x="654" y="12627"/>
                  </a:lnTo>
                  <a:lnTo>
                    <a:pt x="785" y="13026"/>
                  </a:lnTo>
                  <a:lnTo>
                    <a:pt x="916" y="13425"/>
                  </a:lnTo>
                  <a:lnTo>
                    <a:pt x="1047" y="13757"/>
                  </a:lnTo>
                  <a:lnTo>
                    <a:pt x="1439" y="14222"/>
                  </a:lnTo>
                  <a:lnTo>
                    <a:pt x="1701" y="14555"/>
                  </a:lnTo>
                  <a:lnTo>
                    <a:pt x="1963" y="14953"/>
                  </a:lnTo>
                  <a:lnTo>
                    <a:pt x="2225" y="15352"/>
                  </a:lnTo>
                  <a:lnTo>
                    <a:pt x="2617" y="15751"/>
                  </a:lnTo>
                  <a:lnTo>
                    <a:pt x="3010" y="16083"/>
                  </a:lnTo>
                  <a:lnTo>
                    <a:pt x="3272" y="16548"/>
                  </a:lnTo>
                  <a:lnTo>
                    <a:pt x="3665" y="16814"/>
                  </a:lnTo>
                  <a:lnTo>
                    <a:pt x="4057" y="17213"/>
                  </a:lnTo>
                  <a:lnTo>
                    <a:pt x="4581" y="17545"/>
                  </a:lnTo>
                  <a:lnTo>
                    <a:pt x="4974" y="17877"/>
                  </a:lnTo>
                  <a:lnTo>
                    <a:pt x="5497" y="18143"/>
                  </a:lnTo>
                  <a:lnTo>
                    <a:pt x="6414" y="18808"/>
                  </a:lnTo>
                  <a:lnTo>
                    <a:pt x="7592" y="19406"/>
                  </a:lnTo>
                  <a:lnTo>
                    <a:pt x="8639" y="19938"/>
                  </a:lnTo>
                  <a:lnTo>
                    <a:pt x="9556" y="20337"/>
                  </a:lnTo>
                  <a:lnTo>
                    <a:pt x="10472" y="20669"/>
                  </a:lnTo>
                  <a:lnTo>
                    <a:pt x="11388" y="20935"/>
                  </a:lnTo>
                  <a:lnTo>
                    <a:pt x="12174" y="21201"/>
                  </a:lnTo>
                  <a:lnTo>
                    <a:pt x="12959" y="21400"/>
                  </a:lnTo>
                  <a:lnTo>
                    <a:pt x="13876" y="21533"/>
                  </a:lnTo>
                  <a:lnTo>
                    <a:pt x="14530" y="21533"/>
                  </a:lnTo>
                  <a:lnTo>
                    <a:pt x="15316" y="21600"/>
                  </a:lnTo>
                  <a:lnTo>
                    <a:pt x="15970" y="21600"/>
                  </a:lnTo>
                  <a:lnTo>
                    <a:pt x="16625" y="21466"/>
                  </a:lnTo>
                  <a:lnTo>
                    <a:pt x="17279" y="21400"/>
                  </a:lnTo>
                  <a:lnTo>
                    <a:pt x="17803" y="21201"/>
                  </a:lnTo>
                  <a:lnTo>
                    <a:pt x="18327" y="21001"/>
                  </a:lnTo>
                  <a:lnTo>
                    <a:pt x="18850" y="20735"/>
                  </a:lnTo>
                  <a:lnTo>
                    <a:pt x="19243" y="20536"/>
                  </a:lnTo>
                  <a:lnTo>
                    <a:pt x="19897" y="20270"/>
                  </a:lnTo>
                  <a:lnTo>
                    <a:pt x="20159" y="19871"/>
                  </a:lnTo>
                  <a:lnTo>
                    <a:pt x="20290" y="19539"/>
                  </a:lnTo>
                  <a:lnTo>
                    <a:pt x="20683" y="19207"/>
                  </a:lnTo>
                  <a:lnTo>
                    <a:pt x="20945" y="18742"/>
                  </a:lnTo>
                  <a:lnTo>
                    <a:pt x="21207" y="18343"/>
                  </a:lnTo>
                  <a:lnTo>
                    <a:pt x="21468" y="17944"/>
                  </a:lnTo>
                  <a:lnTo>
                    <a:pt x="21337" y="17479"/>
                  </a:lnTo>
                  <a:lnTo>
                    <a:pt x="21468" y="17080"/>
                  </a:lnTo>
                  <a:lnTo>
                    <a:pt x="21600" y="16681"/>
                  </a:lnTo>
                  <a:lnTo>
                    <a:pt x="21468" y="16149"/>
                  </a:lnTo>
                  <a:lnTo>
                    <a:pt x="21468" y="15751"/>
                  </a:lnTo>
                  <a:lnTo>
                    <a:pt x="21337" y="15219"/>
                  </a:lnTo>
                  <a:lnTo>
                    <a:pt x="21207" y="14820"/>
                  </a:lnTo>
                  <a:lnTo>
                    <a:pt x="21076" y="14687"/>
                  </a:lnTo>
                  <a:lnTo>
                    <a:pt x="21076" y="14488"/>
                  </a:lnTo>
                  <a:lnTo>
                    <a:pt x="20945" y="14289"/>
                  </a:lnTo>
                  <a:lnTo>
                    <a:pt x="20945" y="14089"/>
                  </a:lnTo>
                  <a:lnTo>
                    <a:pt x="20683" y="13890"/>
                  </a:lnTo>
                  <a:lnTo>
                    <a:pt x="20552" y="13690"/>
                  </a:lnTo>
                  <a:lnTo>
                    <a:pt x="20552" y="13558"/>
                  </a:lnTo>
                  <a:lnTo>
                    <a:pt x="20421" y="13358"/>
                  </a:lnTo>
                  <a:lnTo>
                    <a:pt x="20290" y="13225"/>
                  </a:lnTo>
                  <a:lnTo>
                    <a:pt x="20159" y="12959"/>
                  </a:lnTo>
                  <a:lnTo>
                    <a:pt x="19897" y="12760"/>
                  </a:lnTo>
                  <a:lnTo>
                    <a:pt x="19897" y="12560"/>
                  </a:lnTo>
                  <a:lnTo>
                    <a:pt x="19636" y="12428"/>
                  </a:lnTo>
                  <a:lnTo>
                    <a:pt x="19505" y="12162"/>
                  </a:lnTo>
                  <a:lnTo>
                    <a:pt x="19374" y="12029"/>
                  </a:lnTo>
                  <a:lnTo>
                    <a:pt x="19112" y="11829"/>
                  </a:lnTo>
                  <a:lnTo>
                    <a:pt x="19112" y="11630"/>
                  </a:lnTo>
                  <a:lnTo>
                    <a:pt x="18850" y="11431"/>
                  </a:lnTo>
                  <a:lnTo>
                    <a:pt x="18588" y="11364"/>
                  </a:lnTo>
                  <a:lnTo>
                    <a:pt x="18588" y="11165"/>
                  </a:lnTo>
                  <a:lnTo>
                    <a:pt x="18327" y="10899"/>
                  </a:lnTo>
                  <a:lnTo>
                    <a:pt x="18065" y="10700"/>
                  </a:lnTo>
                  <a:lnTo>
                    <a:pt x="17934" y="10500"/>
                  </a:lnTo>
                  <a:lnTo>
                    <a:pt x="17672" y="10367"/>
                  </a:lnTo>
                  <a:lnTo>
                    <a:pt x="17541" y="10168"/>
                  </a:lnTo>
                  <a:lnTo>
                    <a:pt x="17279" y="9902"/>
                  </a:lnTo>
                  <a:lnTo>
                    <a:pt x="17018" y="9769"/>
                  </a:lnTo>
                  <a:lnTo>
                    <a:pt x="16625" y="9503"/>
                  </a:lnTo>
                  <a:lnTo>
                    <a:pt x="16494" y="9370"/>
                  </a:lnTo>
                  <a:lnTo>
                    <a:pt x="16101" y="9238"/>
                  </a:lnTo>
                  <a:lnTo>
                    <a:pt x="15970" y="8972"/>
                  </a:lnTo>
                  <a:lnTo>
                    <a:pt x="15708" y="8772"/>
                  </a:lnTo>
                  <a:lnTo>
                    <a:pt x="15578" y="8706"/>
                  </a:lnTo>
                  <a:lnTo>
                    <a:pt x="15316" y="8507"/>
                  </a:lnTo>
                  <a:lnTo>
                    <a:pt x="15316" y="8373"/>
                  </a:lnTo>
                  <a:lnTo>
                    <a:pt x="15185" y="8174"/>
                  </a:lnTo>
                  <a:lnTo>
                    <a:pt x="15054" y="7975"/>
                  </a:lnTo>
                  <a:lnTo>
                    <a:pt x="14923" y="7709"/>
                  </a:lnTo>
                  <a:lnTo>
                    <a:pt x="14923" y="7510"/>
                  </a:lnTo>
                  <a:lnTo>
                    <a:pt x="14792" y="7310"/>
                  </a:lnTo>
                  <a:lnTo>
                    <a:pt x="14661" y="7044"/>
                  </a:lnTo>
                  <a:lnTo>
                    <a:pt x="14661" y="6845"/>
                  </a:lnTo>
                  <a:lnTo>
                    <a:pt x="14661" y="6579"/>
                  </a:lnTo>
                  <a:lnTo>
                    <a:pt x="14661" y="6380"/>
                  </a:lnTo>
                  <a:lnTo>
                    <a:pt x="14792" y="6247"/>
                  </a:lnTo>
                  <a:lnTo>
                    <a:pt x="14661" y="6047"/>
                  </a:lnTo>
                  <a:lnTo>
                    <a:pt x="14792" y="5914"/>
                  </a:lnTo>
                  <a:lnTo>
                    <a:pt x="14792" y="5781"/>
                  </a:lnTo>
                </a:path>
              </a:pathLst>
            </a:custGeom>
            <a:solidFill>
              <a:schemeClr val="folHlink">
                <a:alpha val="100000"/>
              </a:schemeClr>
            </a:solidFill>
            <a:ln w="9525">
              <a:noFill/>
            </a:ln>
          </p:spPr>
          <p:txBody>
            <a:bodyPr/>
            <a:p>
              <a:endParaRPr lang="en-US"/>
            </a:p>
          </p:txBody>
        </p:sp>
      </p:grpSp>
      <p:sp>
        <p:nvSpPr>
          <p:cNvPr id="2051" name="未知"/>
          <p:cNvSpPr>
            <a:spLocks noChangeAspect="1"/>
          </p:cNvSpPr>
          <p:nvPr/>
        </p:nvSpPr>
        <p:spPr>
          <a:xfrm>
            <a:off x="3043767" y="2293938"/>
            <a:ext cx="9196917" cy="4591050"/>
          </a:xfrm>
          <a:custGeom>
            <a:avLst/>
            <a:gdLst/>
            <a:ahLst/>
            <a:cxnLst>
              <a:cxn ang="0">
                <a:pos x="0" y="4572133"/>
              </a:cxn>
              <a:cxn ang="0">
                <a:pos x="5786074" y="0"/>
              </a:cxn>
              <a:cxn ang="0">
                <a:pos x="6882360" y="14878"/>
              </a:cxn>
              <a:cxn ang="0">
                <a:pos x="6897688" y="4591050"/>
              </a:cxn>
              <a:cxn ang="0">
                <a:pos x="0" y="4572133"/>
              </a:cxn>
            </a:cxnLst>
            <a:pathLst>
              <a:path w="21600" h="21600">
                <a:moveTo>
                  <a:pt x="0" y="21511"/>
                </a:moveTo>
                <a:lnTo>
                  <a:pt x="18119" y="0"/>
                </a:lnTo>
                <a:lnTo>
                  <a:pt x="21552" y="70"/>
                </a:lnTo>
                <a:lnTo>
                  <a:pt x="21600" y="21600"/>
                </a:lnTo>
                <a:lnTo>
                  <a:pt x="0" y="21511"/>
                </a:lnTo>
              </a:path>
            </a:pathLst>
          </a:custGeom>
          <a:solidFill>
            <a:schemeClr val="folHlink">
              <a:alpha val="100000"/>
            </a:schemeClr>
          </a:solidFill>
          <a:ln w="9525">
            <a:noFill/>
          </a:ln>
        </p:spPr>
        <p:txBody>
          <a:bodyPr/>
          <a:p>
            <a:endParaRPr lang="en-US"/>
          </a:p>
        </p:txBody>
      </p:sp>
      <p:sp>
        <p:nvSpPr>
          <p:cNvPr id="2061" name="Rectangle 13"/>
          <p:cNvSpPr>
            <a:spLocks noGrp="1" noChangeArrowheads="1"/>
          </p:cNvSpPr>
          <p:nvPr>
            <p:ph type="ctrTitle" sz="quarter"/>
          </p:nvPr>
        </p:nvSpPr>
        <p:spPr>
          <a:xfrm>
            <a:off x="529167" y="2133600"/>
            <a:ext cx="11231033" cy="1470025"/>
          </a:xfrm>
        </p:spPr>
        <p:txBody>
          <a:bodyPr/>
          <a:lstStyle>
            <a:lvl1pPr algn="ctr">
              <a:defRPr/>
            </a:lvl1pPr>
          </a:lstStyle>
          <a:p>
            <a:pPr lvl="0"/>
            <a:r>
              <a:rPr lang="en-US" altLang="zh-CN" noProof="0" smtClean="0"/>
              <a:t>Click to edit Master title style</a:t>
            </a:r>
            <a:endParaRPr lang="en-US" altLang="zh-CN" noProof="0" smtClean="0"/>
          </a:p>
        </p:txBody>
      </p:sp>
      <p:sp>
        <p:nvSpPr>
          <p:cNvPr id="2062" name="Rectangle 14"/>
          <p:cNvSpPr>
            <a:spLocks noGrp="1" noChangeArrowheads="1"/>
          </p:cNvSpPr>
          <p:nvPr>
            <p:ph type="subTitle" sz="quarter" idx="1"/>
          </p:nvPr>
        </p:nvSpPr>
        <p:spPr>
          <a:xfrm>
            <a:off x="1828800" y="3886200"/>
            <a:ext cx="8534400" cy="1198563"/>
          </a:xfrm>
        </p:spPr>
        <p:txBody>
          <a:bodyPr anchor="ctr" anchorCtr="1"/>
          <a:lstStyle>
            <a:lvl1pPr marL="0" indent="0">
              <a:buFontTx/>
              <a:buNone/>
              <a:defRPr/>
            </a:lvl1pPr>
          </a:lstStyle>
          <a:p>
            <a:pPr lvl="0"/>
            <a:r>
              <a:rPr lang="en-US" altLang="zh-CN" noProof="0" smtClean="0"/>
              <a:t>Click to edit Master subtitle style</a:t>
            </a:r>
            <a:endParaRPr lang="en-US" altLang="zh-CN" noProof="0" smtClean="0"/>
          </a:p>
        </p:txBody>
      </p:sp>
      <p:sp>
        <p:nvSpPr>
          <p:cNvPr id="29" name="Rectangle 15"/>
          <p:cNvSpPr>
            <a:spLocks noGrp="1" noChangeArrowheads="1"/>
          </p:cNvSpPr>
          <p:nvPr>
            <p:ph type="dt" sz="quarter"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30" name="Rectangle 1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31" name="Rectangle 1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B6F15528-21DE-4FAA-801E-634DDDAF4B2B}"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theme" Target="../theme/theme3.xml"/><Relationship Id="rId8" Type="http://schemas.openxmlformats.org/officeDocument/2006/relationships/image" Target="../media/image3.png"/><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8.xml"/><Relationship Id="rId8" Type="http://schemas.openxmlformats.org/officeDocument/2006/relationships/slideLayout" Target="../slideLayouts/slideLayout37.xml"/><Relationship Id="rId7" Type="http://schemas.openxmlformats.org/officeDocument/2006/relationships/slideLayout" Target="../slideLayouts/slideLayout36.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 Id="rId3" Type="http://schemas.openxmlformats.org/officeDocument/2006/relationships/slideLayout" Target="../slideLayouts/slideLayout32.xml"/><Relationship Id="rId2" Type="http://schemas.openxmlformats.org/officeDocument/2006/relationships/slideLayout" Target="../slideLayouts/slideLayout31.xml"/><Relationship Id="rId18" Type="http://schemas.openxmlformats.org/officeDocument/2006/relationships/theme" Target="../theme/theme4.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 Type="http://schemas.openxmlformats.org/officeDocument/2006/relationships/slideLayout" Target="../slideLayouts/slideLayout3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3" Type="http://schemas.openxmlformats.org/officeDocument/2006/relationships/theme" Target="../theme/theme5.xml"/><Relationship Id="rId12" Type="http://schemas.openxmlformats.org/officeDocument/2006/relationships/image" Target="../media/image10.jpeg"/><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2" Type="http://schemas.openxmlformats.org/officeDocument/2006/relationships/theme" Target="../theme/theme6.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1D8BD707-D9CF-40AE-B4C6-C98DA3205C09}" type="datetimeFigureOut">
              <a:rPr lang="en-US" smtClean="0"/>
            </a:fld>
            <a:endParaRPr lang="en-US"/>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538" b="-1538"/>
          <a:stretch>
            <a:fillRect/>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7D8355E-D26E-4AE9-B3F6-57B71D264DCB}" type="datetimeFigureOut">
              <a:rPr lang="en-IN" smtClean="0"/>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A2F5714-BFE4-4782-9C37-330DA0E283D3}" type="slidenum">
              <a:rPr lang="en-IN" smtClean="0"/>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8"/>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sldNum="0" hdr="0" ftr="0" dt="0"/>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charset="-122"/>
        </a:defRPr>
      </a:lvl2pPr>
      <a:lvl3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charset="-122"/>
        </a:defRPr>
      </a:lvl3pPr>
      <a:lvl4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charset="-122"/>
        </a:defRPr>
      </a:lvl4pPr>
      <a:lvl5pPr algn="ctr" rtl="0" eaLnBrk="0" fontAlgn="base" hangingPunct="0">
        <a:spcBef>
          <a:spcPct val="0"/>
        </a:spcBef>
        <a:spcAft>
          <a:spcPct val="0"/>
        </a:spcAft>
        <a:defRPr sz="4400">
          <a:solidFill>
            <a:schemeClr val="tx1"/>
          </a:solidFill>
          <a:latin typeface="华文细黑" panose="02010600040101010101" charset="-122"/>
          <a:ea typeface="Microsoft YaHei" panose="020B0503020204020204" charset="-122"/>
        </a:defRPr>
      </a:lvl5pPr>
      <a:lvl6pPr marL="457200" algn="ctr" rtl="0" fontAlgn="base">
        <a:spcBef>
          <a:spcPct val="0"/>
        </a:spcBef>
        <a:spcAft>
          <a:spcPct val="0"/>
        </a:spcAft>
        <a:defRPr sz="4400">
          <a:solidFill>
            <a:schemeClr val="tx1"/>
          </a:solidFill>
          <a:latin typeface="Lao UI" panose="020B0502040204020203" pitchFamily="34" charset="0"/>
          <a:ea typeface="Microsoft YaHei" panose="020B0503020204020204" charset="-122"/>
        </a:defRPr>
      </a:lvl6pPr>
      <a:lvl7pPr marL="914400" algn="ctr" rtl="0" fontAlgn="base">
        <a:spcBef>
          <a:spcPct val="0"/>
        </a:spcBef>
        <a:spcAft>
          <a:spcPct val="0"/>
        </a:spcAft>
        <a:defRPr sz="4400">
          <a:solidFill>
            <a:schemeClr val="tx1"/>
          </a:solidFill>
          <a:latin typeface="Lao UI" panose="020B0502040204020203" pitchFamily="34" charset="0"/>
          <a:ea typeface="Microsoft YaHei" panose="020B0503020204020204" charset="-122"/>
        </a:defRPr>
      </a:lvl7pPr>
      <a:lvl8pPr marL="1371600" algn="ctr" rtl="0" fontAlgn="base">
        <a:spcBef>
          <a:spcPct val="0"/>
        </a:spcBef>
        <a:spcAft>
          <a:spcPct val="0"/>
        </a:spcAft>
        <a:defRPr sz="4400">
          <a:solidFill>
            <a:schemeClr val="tx1"/>
          </a:solidFill>
          <a:latin typeface="Lao UI" panose="020B0502040204020203" pitchFamily="34" charset="0"/>
          <a:ea typeface="Microsoft YaHei" panose="020B0503020204020204" charset="-122"/>
        </a:defRPr>
      </a:lvl8pPr>
      <a:lvl9pPr marL="1828800" algn="ctr" rtl="0" fontAlgn="base">
        <a:spcBef>
          <a:spcPct val="0"/>
        </a:spcBef>
        <a:spcAft>
          <a:spcPct val="0"/>
        </a:spcAft>
        <a:defRPr sz="4400">
          <a:solidFill>
            <a:schemeClr val="tx1"/>
          </a:solidFill>
          <a:latin typeface="Lao UI" panose="020B0502040204020203" pitchFamily="34" charset="0"/>
          <a:ea typeface="Microsoft YaHei" panose="020B0503020204020204" charset="-122"/>
        </a:defRPr>
      </a:lvl9pPr>
    </p:titleStyle>
    <p:bodyStyle>
      <a:lvl1pPr marL="457200" indent="-457200" algn="l" rtl="0" eaLnBrk="0" fontAlgn="base" hangingPunct="0">
        <a:spcBef>
          <a:spcPts val="13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ts val="13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ts val="13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ts val="13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marL="0" marR="0" lvl="0" indent="0" algn="l" defTabSz="457200" fontAlgn="auto">
              <a:lnSpc>
                <a:spcPct val="100000"/>
              </a:lnSpc>
              <a:spcBef>
                <a:spcPct val="0"/>
              </a:spcBef>
              <a:spcAft>
                <a:spcPct val="0"/>
              </a:spcAft>
              <a:buSzTx/>
              <a:buNone/>
              <a:defRPr kumimoji="0" sz="3600" b="0" i="0" u="none" strike="noStrike" cap="all" spc="0" normalizeH="0" baseline="0" noProof="0">
                <a:ln w="3175" cap="flat" cmpd="sng" algn="ctr">
                  <a:noFill/>
                  <a:prstDash val="solid"/>
                  <a:round/>
                  <a:headEnd type="none" w="med" len="med"/>
                  <a:tailEnd type="none" w="med" len="med"/>
                </a:ln>
                <a:solidFill>
                  <a:srgbClr val="FFFFFF"/>
                </a:solidFill>
                <a:uLnTx/>
                <a:uFillTx/>
                <a:latin typeface="+mj-lt"/>
                <a:ea typeface="+mj-ea"/>
                <a:cs typeface="+mj-cs"/>
                <a:sym typeface="Wingdings" panose="05000000000000000000" charset="0"/>
              </a:defRPr>
            </a:pPr>
            <a:r>
              <a:rPr kumimoji="0" lang="en-US" sz="3600" b="0" i="0" u="none" strike="noStrike" cap="all" spc="0" normalizeH="0" baseline="0" noProof="0">
                <a:ln w="3175" cap="flat" cmpd="sng" algn="ctr">
                  <a:noFill/>
                  <a:prstDash val="solid"/>
                  <a:round/>
                  <a:headEnd type="none" w="med" len="med"/>
                  <a:tailEnd type="none" w="med" len="med"/>
                </a:ln>
                <a:solidFill>
                  <a:srgbClr val="FFFFFF"/>
                </a:solidFill>
                <a:uLnTx/>
                <a:uFillTx/>
                <a:latin typeface="+mj-lt"/>
                <a:ea typeface="+mj-ea"/>
                <a:cs typeface="+mj-cs"/>
                <a:sym typeface="Wingdings" panose="05000000000000000000" charset="0"/>
              </a:rPr>
              <a:t>Click to edit Master title style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marL="285750" marR="0" lvl="0" indent="-285750" algn="l" defTabSz="457200" fontAlgn="auto">
              <a:lnSpc>
                <a:spcPct val="100000"/>
              </a:lnSpc>
              <a:spcBef>
                <a:spcPct val="0"/>
              </a:spcBef>
              <a:spcAft>
                <a:spcPts val="100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defRPr>
            </a:pPr>
            <a:r>
              <a:rPr kumimoji="0" lang="en-US" sz="1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rPr>
              <a:t>Edit Master text styles</a:t>
            </a:r>
            <a:endParaRPr kumimoji="0" lang="en-US" sz="1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endParaRPr>
          </a:p>
          <a:p>
            <a:pPr marL="742950" marR="0" lvl="1" indent="-285750" algn="l" defTabSz="457200" fontAlgn="auto">
              <a:lnSpc>
                <a:spcPct val="100000"/>
              </a:lnSpc>
              <a:spcBef>
                <a:spcPct val="0"/>
              </a:spcBef>
              <a:spcAft>
                <a:spcPts val="1000"/>
              </a:spcAft>
              <a:buSzTx/>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rPr>
              <a:t>Second level</a:t>
            </a:r>
            <a:endPar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endParaRPr>
          </a:p>
          <a:p>
            <a:pPr marL="1200150" marR="0" lvl="2" indent="-285750" algn="l" defTabSz="457200" fontAlgn="auto">
              <a:lnSpc>
                <a:spcPct val="100000"/>
              </a:lnSpc>
              <a:spcBef>
                <a:spcPct val="0"/>
              </a:spcBef>
              <a:spcAft>
                <a:spcPts val="1000"/>
              </a:spcAft>
              <a:buSzTx/>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rPr>
              <a:t>Third level</a:t>
            </a:r>
            <a:endPar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endParaRPr>
          </a:p>
          <a:p>
            <a:pPr marL="1543050" marR="0" lvl="3" indent="-171450" algn="l" defTabSz="457200" fontAlgn="auto">
              <a:lnSpc>
                <a:spcPct val="100000"/>
              </a:lnSpc>
              <a:spcBef>
                <a:spcPct val="0"/>
              </a:spcBef>
              <a:spcAft>
                <a:spcPts val="1000"/>
              </a:spcAft>
              <a:buSzTx/>
              <a:buChar char="•"/>
              <a:defRPr kumimoji="0" sz="12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defRPr>
            </a:pPr>
            <a:r>
              <a:rPr kumimoji="0" lang="en-US" sz="12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rPr>
              <a:t>Fourth level</a:t>
            </a:r>
            <a:endParaRPr kumimoji="0" lang="en-US" sz="12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endParaRPr>
          </a:p>
          <a:p>
            <a:pPr marL="2000250" marR="0" lvl="4" indent="-171450" algn="l" defTabSz="457200" fontAlgn="auto">
              <a:lnSpc>
                <a:spcPct val="100000"/>
              </a:lnSpc>
              <a:spcBef>
                <a:spcPct val="0"/>
              </a:spcBef>
              <a:spcAft>
                <a:spcPts val="1000"/>
              </a:spcAft>
              <a:buSzTx/>
              <a:buChar char="•"/>
              <a:defRPr kumimoji="0" sz="12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defRPr>
            </a:pPr>
            <a:r>
              <a:rPr kumimoji="0" lang="en-US" sz="12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panose="05000000000000000000" charset="0"/>
              </a:rPr>
              <a:t>Fifth level</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stStyle>
          <a:p>
            <a:pPr marL="0" algn="r" defTabSz="457200">
              <a:buNone/>
              <a:defRPr kumimoji="0" sz="1000" b="0" i="0" normalizeH="0" noProof="0">
                <a:solidFill>
                  <a:srgbClr val="FFFFFF"/>
                </a:solidFill>
                <a:uLnTx/>
                <a:uFillTx/>
                <a:latin typeface="+mn-lt"/>
                <a:ea typeface="+mn-ea"/>
                <a:cs typeface="+mn-cs"/>
              </a:defRPr>
            </a:pPr>
            <a:fld id="{B61BEF0D-F0BB-DE4B-95CE-6DB70DBA9567}" type="datetimeFigureOut">
              <a:rPr kumimoji="0" lang="en-US" sz="1000" b="0" i="0" normalizeH="0" noProof="0">
                <a:solidFill>
                  <a:srgbClr val="FFFFFF"/>
                </a:solidFill>
                <a:uLnTx/>
                <a:uFillTx/>
                <a:latin typeface="+mn-lt"/>
                <a:ea typeface="+mn-ea"/>
                <a:cs typeface="+mn-cs"/>
              </a:rPr>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tx1"/>
                </a:solidFill>
                <a:effectLst/>
                <a:latin typeface="+mn-lt"/>
                <a:ea typeface="+mn-ea"/>
                <a:cs typeface="+mn-cs"/>
              </a:defRPr>
            </a:lvl1pPr>
          </a:lstStyle>
          <a:p>
            <a:pPr marL="0" algn="l" defTabSz="457200">
              <a:buNone/>
              <a:defRPr kumimoji="0" sz="1000" b="0" i="0" normalizeH="0" noProof="0">
                <a:solidFill>
                  <a:srgbClr val="FFFFFF"/>
                </a:solidFill>
                <a:uLnTx/>
                <a:uFillTx/>
                <a:latin typeface="+mn-lt"/>
                <a:ea typeface="+mn-ea"/>
                <a:cs typeface="+mn-cs"/>
              </a:defRPr>
            </a:pPr>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a:solidFill>
                  <a:schemeClr val="tx1"/>
                </a:solidFill>
                <a:effectLst/>
                <a:latin typeface="+mn-lt"/>
                <a:ea typeface="+mn-ea"/>
                <a:cs typeface="+mn-cs"/>
              </a:defRPr>
            </a:lvl1pPr>
          </a:lstStyle>
          <a:p>
            <a:pPr marL="0" algn="r" defTabSz="457200">
              <a:buNone/>
              <a:defRPr kumimoji="0" sz="1000" b="0" i="0" normalizeH="0" noProof="0">
                <a:solidFill>
                  <a:srgbClr val="FFFFFF"/>
                </a:solidFill>
                <a:uLnTx/>
                <a:uFillTx/>
                <a:latin typeface="+mn-lt"/>
                <a:ea typeface="+mn-ea"/>
                <a:cs typeface="+mn-cs"/>
              </a:defRPr>
            </a:pPr>
            <a:fld id="{D57F1E4F-1CFF-5643-939E-217C01CDF565}" type="slidenum">
              <a:rPr kumimoji="0" lang="en-US" sz="1000" b="0" i="0" normalizeH="0" noProof="0">
                <a:solidFill>
                  <a:srgbClr val="FFFFFF"/>
                </a:solidFill>
                <a:uLnTx/>
                <a:uFillTx/>
                <a:latin typeface="+mn-lt"/>
                <a:ea typeface="+mn-ea"/>
                <a:cs typeface="+mn-cs"/>
              </a:rPr>
            </a:fld>
            <a:endParaRPr lang="en-US"/>
          </a:p>
        </p:txBody>
      </p:sp>
    </p:spTree>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0"/>
        </a:spcBef>
        <a:spcAft>
          <a:spcPts val="1000"/>
        </a:spcAft>
        <a:buClr>
          <a:schemeClr val="tx1"/>
        </a:buClr>
        <a:buSzTx/>
        <a:buFont typeface="Arial" panose="020B0604020202020204" pitchFamily="34" charset="0"/>
        <a:buChar char="•"/>
        <a:defRPr sz="1800" kern="1200" cap="none">
          <a:solidFill>
            <a:schemeClr val="tx1"/>
          </a:solidFill>
          <a:effectLst/>
          <a:latin typeface="+mn-lt"/>
          <a:ea typeface="+mn-ea"/>
          <a:cs typeface="+mn-cs"/>
        </a:defRPr>
      </a:lvl1pPr>
      <a:lvl2pPr marL="742950" indent="-285750" algn="l" defTabSz="457200" rtl="0" eaLnBrk="1" latinLnBrk="0" hangingPunct="1">
        <a:spcBef>
          <a:spcPct val="0"/>
        </a:spcBef>
        <a:spcAft>
          <a:spcPts val="1000"/>
        </a:spcAft>
        <a:buClr>
          <a:schemeClr val="tx1"/>
        </a:buClr>
        <a:buSzTx/>
        <a:buFont typeface="Arial" panose="020B0604020202020204" pitchFamily="34" charset="0"/>
        <a:buChar char="•"/>
        <a:defRPr sz="1600" kern="1200" cap="none">
          <a:solidFill>
            <a:schemeClr val="tx1"/>
          </a:solidFill>
          <a:effectLst/>
          <a:latin typeface="+mn-lt"/>
          <a:ea typeface="+mn-ea"/>
          <a:cs typeface="+mn-cs"/>
        </a:defRPr>
      </a:lvl2pPr>
      <a:lvl3pPr marL="1200150" indent="-285750" algn="l" defTabSz="457200" rtl="0" eaLnBrk="1" latinLnBrk="0" hangingPunct="1">
        <a:spcBef>
          <a:spcPct val="0"/>
        </a:spcBef>
        <a:spcAft>
          <a:spcPts val="1000"/>
        </a:spcAft>
        <a:buClr>
          <a:schemeClr val="tx1"/>
        </a:buClr>
        <a:buSzTx/>
        <a:buFont typeface="Arial" panose="020B0604020202020204" pitchFamily="34" charset="0"/>
        <a:buChar char="•"/>
        <a:defRPr sz="1400" kern="1200" cap="none">
          <a:solidFill>
            <a:schemeClr val="tx1"/>
          </a:solidFill>
          <a:effectLst/>
          <a:latin typeface="+mn-lt"/>
          <a:ea typeface="+mn-ea"/>
          <a:cs typeface="+mn-cs"/>
        </a:defRPr>
      </a:lvl3pPr>
      <a:lvl4pPr marL="1543050" indent="-17145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4pPr>
      <a:lvl5pPr marL="2000250" indent="-17145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6pPr>
      <a:lvl7pPr marL="2971800" indent="-22860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7pPr>
      <a:lvl8pPr marL="3429000" indent="-22860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8pPr>
      <a:lvl9pPr marL="3886200" indent="-228600" algn="l" defTabSz="457200" rtl="0" eaLnBrk="1" latinLnBrk="0" hangingPunct="1">
        <a:spcBef>
          <a:spcPct val="0"/>
        </a:spcBef>
        <a:spcAft>
          <a:spcPts val="1000"/>
        </a:spcAft>
        <a:buClr>
          <a:schemeClr val="tx1"/>
        </a:buClr>
        <a:buSzTx/>
        <a:buFont typeface="Arial" panose="020B0604020202020204" pitchFamily="34" charset="0"/>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12"/>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E8FD0B7A-F5DD-4F40-B4CB-3B2C354B893A}"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folHlink"/>
            </a:gs>
            <a:gs pos="100000">
              <a:schemeClr val="bg1"/>
            </a:gs>
          </a:gsLst>
          <a:lin ang="5400000" scaled="1"/>
          <a:tileRect/>
        </a:gradFill>
        <a:effectLst/>
      </p:bgPr>
    </p:bg>
    <p:spTree>
      <p:nvGrpSpPr>
        <p:cNvPr id="1" name=""/>
        <p:cNvGrpSpPr/>
        <p:nvPr/>
      </p:nvGrpSpPr>
      <p:grpSpPr/>
      <p:grpSp>
        <p:nvGrpSpPr>
          <p:cNvPr id="1026" name="Group 2"/>
          <p:cNvGrpSpPr>
            <a:grpSpLocks noChangeAspect="1"/>
          </p:cNvGrpSpPr>
          <p:nvPr/>
        </p:nvGrpSpPr>
        <p:grpSpPr>
          <a:xfrm>
            <a:off x="7016751" y="4076700"/>
            <a:ext cx="1862667" cy="1749425"/>
            <a:chOff x="0" y="0"/>
            <a:chExt cx="796" cy="977"/>
          </a:xfrm>
        </p:grpSpPr>
        <p:sp>
          <p:nvSpPr>
            <p:cNvPr id="1033" name="未知"/>
            <p:cNvSpPr>
              <a:spLocks noChangeAspect="1"/>
            </p:cNvSpPr>
            <p:nvPr/>
          </p:nvSpPr>
          <p:spPr>
            <a:xfrm>
              <a:off x="537" y="379"/>
              <a:ext cx="259" cy="451"/>
            </a:xfrm>
            <a:custGeom>
              <a:avLst/>
              <a:gdLst/>
              <a:ahLst/>
              <a:cxnLst>
                <a:cxn ang="0">
                  <a:pos x="89" y="100"/>
                </a:cxn>
                <a:cxn ang="0">
                  <a:pos x="111" y="63"/>
                </a:cxn>
                <a:cxn ang="0">
                  <a:pos x="125" y="45"/>
                </a:cxn>
                <a:cxn ang="0">
                  <a:pos x="141" y="34"/>
                </a:cxn>
                <a:cxn ang="0">
                  <a:pos x="154" y="27"/>
                </a:cxn>
                <a:cxn ang="0">
                  <a:pos x="134" y="32"/>
                </a:cxn>
                <a:cxn ang="0">
                  <a:pos x="107" y="50"/>
                </a:cxn>
                <a:cxn ang="0">
                  <a:pos x="75" y="70"/>
                </a:cxn>
                <a:cxn ang="0">
                  <a:pos x="55" y="73"/>
                </a:cxn>
                <a:cxn ang="0">
                  <a:pos x="34" y="45"/>
                </a:cxn>
                <a:cxn ang="0">
                  <a:pos x="16" y="18"/>
                </a:cxn>
                <a:cxn ang="0">
                  <a:pos x="2" y="0"/>
                </a:cxn>
                <a:cxn ang="0">
                  <a:pos x="2" y="11"/>
                </a:cxn>
                <a:cxn ang="0">
                  <a:pos x="16" y="48"/>
                </a:cxn>
                <a:cxn ang="0">
                  <a:pos x="34" y="79"/>
                </a:cxn>
                <a:cxn ang="0">
                  <a:pos x="48" y="104"/>
                </a:cxn>
                <a:cxn ang="0">
                  <a:pos x="43" y="150"/>
                </a:cxn>
                <a:cxn ang="0">
                  <a:pos x="36" y="204"/>
                </a:cxn>
                <a:cxn ang="0">
                  <a:pos x="32" y="267"/>
                </a:cxn>
                <a:cxn ang="0">
                  <a:pos x="36" y="326"/>
                </a:cxn>
                <a:cxn ang="0">
                  <a:pos x="57" y="385"/>
                </a:cxn>
                <a:cxn ang="0">
                  <a:pos x="98" y="431"/>
                </a:cxn>
                <a:cxn ang="0">
                  <a:pos x="136" y="449"/>
                </a:cxn>
                <a:cxn ang="0">
                  <a:pos x="175" y="440"/>
                </a:cxn>
                <a:cxn ang="0">
                  <a:pos x="209" y="412"/>
                </a:cxn>
                <a:cxn ang="0">
                  <a:pos x="234" y="369"/>
                </a:cxn>
                <a:cxn ang="0">
                  <a:pos x="250" y="322"/>
                </a:cxn>
                <a:cxn ang="0">
                  <a:pos x="254" y="290"/>
                </a:cxn>
                <a:cxn ang="0">
                  <a:pos x="257" y="258"/>
                </a:cxn>
                <a:cxn ang="0">
                  <a:pos x="257" y="227"/>
                </a:cxn>
                <a:cxn ang="0">
                  <a:pos x="254" y="188"/>
                </a:cxn>
                <a:cxn ang="0">
                  <a:pos x="248" y="152"/>
                </a:cxn>
                <a:cxn ang="0">
                  <a:pos x="248" y="154"/>
                </a:cxn>
                <a:cxn ang="0">
                  <a:pos x="250" y="188"/>
                </a:cxn>
                <a:cxn ang="0">
                  <a:pos x="254" y="229"/>
                </a:cxn>
                <a:cxn ang="0">
                  <a:pos x="245" y="297"/>
                </a:cxn>
                <a:cxn ang="0">
                  <a:pos x="218" y="363"/>
                </a:cxn>
                <a:cxn ang="0">
                  <a:pos x="184" y="410"/>
                </a:cxn>
                <a:cxn ang="0">
                  <a:pos x="141" y="419"/>
                </a:cxn>
                <a:cxn ang="0">
                  <a:pos x="100" y="381"/>
                </a:cxn>
                <a:cxn ang="0">
                  <a:pos x="82" y="349"/>
                </a:cxn>
                <a:cxn ang="0">
                  <a:pos x="75" y="322"/>
                </a:cxn>
                <a:cxn ang="0">
                  <a:pos x="73" y="290"/>
                </a:cxn>
                <a:cxn ang="0">
                  <a:pos x="68" y="263"/>
                </a:cxn>
                <a:cxn ang="0">
                  <a:pos x="68" y="240"/>
                </a:cxn>
                <a:cxn ang="0">
                  <a:pos x="68" y="218"/>
                </a:cxn>
                <a:cxn ang="0">
                  <a:pos x="73" y="184"/>
                </a:cxn>
                <a:cxn ang="0">
                  <a:pos x="77" y="161"/>
                </a:cxn>
                <a:cxn ang="0">
                  <a:pos x="77" y="156"/>
                </a:cxn>
                <a:cxn ang="0">
                  <a:pos x="84" y="165"/>
                </a:cxn>
                <a:cxn ang="0">
                  <a:pos x="100" y="197"/>
                </a:cxn>
                <a:cxn ang="0">
                  <a:pos x="111" y="211"/>
                </a:cxn>
                <a:cxn ang="0">
                  <a:pos x="111" y="186"/>
                </a:cxn>
                <a:cxn ang="0">
                  <a:pos x="98" y="156"/>
                </a:cxn>
              </a:cxnLst>
              <a:pathLst>
                <a:path w="21600" h="21600">
                  <a:moveTo>
                    <a:pt x="7199" y="6295"/>
                  </a:moveTo>
                  <a:lnTo>
                    <a:pt x="7199" y="6186"/>
                  </a:lnTo>
                  <a:lnTo>
                    <a:pt x="7010" y="5861"/>
                  </a:lnTo>
                  <a:lnTo>
                    <a:pt x="7199" y="5535"/>
                  </a:lnTo>
                  <a:lnTo>
                    <a:pt x="7389" y="5209"/>
                  </a:lnTo>
                  <a:lnTo>
                    <a:pt x="7389" y="4775"/>
                  </a:lnTo>
                  <a:lnTo>
                    <a:pt x="7768" y="4450"/>
                  </a:lnTo>
                  <a:lnTo>
                    <a:pt x="7957" y="4341"/>
                  </a:lnTo>
                  <a:lnTo>
                    <a:pt x="8336" y="4016"/>
                  </a:lnTo>
                  <a:lnTo>
                    <a:pt x="8715" y="3581"/>
                  </a:lnTo>
                  <a:lnTo>
                    <a:pt x="8905" y="3256"/>
                  </a:lnTo>
                  <a:lnTo>
                    <a:pt x="9283" y="3039"/>
                  </a:lnTo>
                  <a:lnTo>
                    <a:pt x="9473" y="2821"/>
                  </a:lnTo>
                  <a:lnTo>
                    <a:pt x="9852" y="2713"/>
                  </a:lnTo>
                  <a:lnTo>
                    <a:pt x="10041" y="2604"/>
                  </a:lnTo>
                  <a:lnTo>
                    <a:pt x="10231" y="2387"/>
                  </a:lnTo>
                  <a:lnTo>
                    <a:pt x="10420" y="2279"/>
                  </a:lnTo>
                  <a:lnTo>
                    <a:pt x="10420" y="2170"/>
                  </a:lnTo>
                  <a:lnTo>
                    <a:pt x="10610" y="2062"/>
                  </a:lnTo>
                  <a:lnTo>
                    <a:pt x="10800" y="1953"/>
                  </a:lnTo>
                  <a:lnTo>
                    <a:pt x="10989" y="1953"/>
                  </a:lnTo>
                  <a:lnTo>
                    <a:pt x="11368" y="1845"/>
                  </a:lnTo>
                  <a:lnTo>
                    <a:pt x="11557" y="1736"/>
                  </a:lnTo>
                  <a:lnTo>
                    <a:pt x="11747" y="1627"/>
                  </a:lnTo>
                  <a:lnTo>
                    <a:pt x="11936" y="1627"/>
                  </a:lnTo>
                  <a:lnTo>
                    <a:pt x="12126" y="1410"/>
                  </a:lnTo>
                  <a:lnTo>
                    <a:pt x="12315" y="1410"/>
                  </a:lnTo>
                  <a:lnTo>
                    <a:pt x="12694" y="1302"/>
                  </a:lnTo>
                  <a:lnTo>
                    <a:pt x="12883" y="1302"/>
                  </a:lnTo>
                  <a:lnTo>
                    <a:pt x="12883" y="1302"/>
                  </a:lnTo>
                  <a:lnTo>
                    <a:pt x="12883" y="1302"/>
                  </a:lnTo>
                  <a:lnTo>
                    <a:pt x="12883" y="1302"/>
                  </a:lnTo>
                  <a:lnTo>
                    <a:pt x="12883" y="1302"/>
                  </a:lnTo>
                  <a:lnTo>
                    <a:pt x="12315" y="1302"/>
                  </a:lnTo>
                  <a:lnTo>
                    <a:pt x="11747" y="1410"/>
                  </a:lnTo>
                  <a:lnTo>
                    <a:pt x="11178" y="1519"/>
                  </a:lnTo>
                  <a:lnTo>
                    <a:pt x="10800" y="1627"/>
                  </a:lnTo>
                  <a:lnTo>
                    <a:pt x="10610" y="1736"/>
                  </a:lnTo>
                  <a:lnTo>
                    <a:pt x="10041" y="1953"/>
                  </a:lnTo>
                  <a:lnTo>
                    <a:pt x="9662" y="2062"/>
                  </a:lnTo>
                  <a:lnTo>
                    <a:pt x="9283" y="2279"/>
                  </a:lnTo>
                  <a:lnTo>
                    <a:pt x="8905" y="2387"/>
                  </a:lnTo>
                  <a:lnTo>
                    <a:pt x="8526" y="2604"/>
                  </a:lnTo>
                  <a:lnTo>
                    <a:pt x="8147" y="2604"/>
                  </a:lnTo>
                  <a:lnTo>
                    <a:pt x="7578" y="2821"/>
                  </a:lnTo>
                  <a:lnTo>
                    <a:pt x="7199" y="2930"/>
                  </a:lnTo>
                  <a:lnTo>
                    <a:pt x="6631" y="3256"/>
                  </a:lnTo>
                  <a:lnTo>
                    <a:pt x="6252" y="3364"/>
                  </a:lnTo>
                  <a:lnTo>
                    <a:pt x="5494" y="3690"/>
                  </a:lnTo>
                  <a:lnTo>
                    <a:pt x="5305" y="3690"/>
                  </a:lnTo>
                  <a:lnTo>
                    <a:pt x="5115" y="3581"/>
                  </a:lnTo>
                  <a:lnTo>
                    <a:pt x="4926" y="3581"/>
                  </a:lnTo>
                  <a:lnTo>
                    <a:pt x="4547" y="3581"/>
                  </a:lnTo>
                  <a:lnTo>
                    <a:pt x="4547" y="3473"/>
                  </a:lnTo>
                  <a:lnTo>
                    <a:pt x="4168" y="3256"/>
                  </a:lnTo>
                  <a:lnTo>
                    <a:pt x="3789" y="3039"/>
                  </a:lnTo>
                  <a:lnTo>
                    <a:pt x="3789" y="2930"/>
                  </a:lnTo>
                  <a:lnTo>
                    <a:pt x="3410" y="2604"/>
                  </a:lnTo>
                  <a:lnTo>
                    <a:pt x="3220" y="2387"/>
                  </a:lnTo>
                  <a:lnTo>
                    <a:pt x="2842" y="2170"/>
                  </a:lnTo>
                  <a:lnTo>
                    <a:pt x="2463" y="1953"/>
                  </a:lnTo>
                  <a:lnTo>
                    <a:pt x="2273" y="1845"/>
                  </a:lnTo>
                  <a:lnTo>
                    <a:pt x="1894" y="1519"/>
                  </a:lnTo>
                  <a:lnTo>
                    <a:pt x="1515" y="1302"/>
                  </a:lnTo>
                  <a:lnTo>
                    <a:pt x="1515" y="1085"/>
                  </a:lnTo>
                  <a:lnTo>
                    <a:pt x="1326" y="868"/>
                  </a:lnTo>
                  <a:lnTo>
                    <a:pt x="1136" y="650"/>
                  </a:lnTo>
                  <a:lnTo>
                    <a:pt x="947" y="434"/>
                  </a:lnTo>
                  <a:lnTo>
                    <a:pt x="568" y="325"/>
                  </a:lnTo>
                  <a:lnTo>
                    <a:pt x="378" y="216"/>
                  </a:lnTo>
                  <a:lnTo>
                    <a:pt x="378" y="0"/>
                  </a:lnTo>
                  <a:lnTo>
                    <a:pt x="189" y="0"/>
                  </a:lnTo>
                  <a:lnTo>
                    <a:pt x="189" y="0"/>
                  </a:lnTo>
                  <a:lnTo>
                    <a:pt x="189" y="0"/>
                  </a:lnTo>
                  <a:lnTo>
                    <a:pt x="189" y="108"/>
                  </a:lnTo>
                  <a:lnTo>
                    <a:pt x="0" y="216"/>
                  </a:lnTo>
                  <a:lnTo>
                    <a:pt x="189" y="325"/>
                  </a:lnTo>
                  <a:lnTo>
                    <a:pt x="189" y="542"/>
                  </a:lnTo>
                  <a:lnTo>
                    <a:pt x="378" y="976"/>
                  </a:lnTo>
                  <a:lnTo>
                    <a:pt x="378" y="1302"/>
                  </a:lnTo>
                  <a:lnTo>
                    <a:pt x="757" y="1627"/>
                  </a:lnTo>
                  <a:lnTo>
                    <a:pt x="947" y="1845"/>
                  </a:lnTo>
                  <a:lnTo>
                    <a:pt x="1136" y="2062"/>
                  </a:lnTo>
                  <a:lnTo>
                    <a:pt x="1326" y="2279"/>
                  </a:lnTo>
                  <a:lnTo>
                    <a:pt x="1326" y="2496"/>
                  </a:lnTo>
                  <a:lnTo>
                    <a:pt x="1704" y="2713"/>
                  </a:lnTo>
                  <a:lnTo>
                    <a:pt x="1894" y="3039"/>
                  </a:lnTo>
                  <a:lnTo>
                    <a:pt x="2273" y="3256"/>
                  </a:lnTo>
                  <a:lnTo>
                    <a:pt x="2463" y="3473"/>
                  </a:lnTo>
                  <a:lnTo>
                    <a:pt x="2842" y="3798"/>
                  </a:lnTo>
                  <a:lnTo>
                    <a:pt x="3220" y="3907"/>
                  </a:lnTo>
                  <a:lnTo>
                    <a:pt x="3410" y="4232"/>
                  </a:lnTo>
                  <a:lnTo>
                    <a:pt x="3599" y="4341"/>
                  </a:lnTo>
                  <a:lnTo>
                    <a:pt x="3599" y="4558"/>
                  </a:lnTo>
                  <a:lnTo>
                    <a:pt x="3789" y="4775"/>
                  </a:lnTo>
                  <a:lnTo>
                    <a:pt x="3978" y="4992"/>
                  </a:lnTo>
                  <a:lnTo>
                    <a:pt x="3978" y="5209"/>
                  </a:lnTo>
                  <a:lnTo>
                    <a:pt x="3978" y="5535"/>
                  </a:lnTo>
                  <a:lnTo>
                    <a:pt x="3978" y="5861"/>
                  </a:lnTo>
                  <a:lnTo>
                    <a:pt x="3789" y="6295"/>
                  </a:lnTo>
                  <a:lnTo>
                    <a:pt x="3599" y="6729"/>
                  </a:lnTo>
                  <a:lnTo>
                    <a:pt x="3599" y="7163"/>
                  </a:lnTo>
                  <a:lnTo>
                    <a:pt x="3599" y="7597"/>
                  </a:lnTo>
                  <a:lnTo>
                    <a:pt x="3410" y="7923"/>
                  </a:lnTo>
                  <a:lnTo>
                    <a:pt x="3410" y="8466"/>
                  </a:lnTo>
                  <a:lnTo>
                    <a:pt x="3220" y="8900"/>
                  </a:lnTo>
                  <a:lnTo>
                    <a:pt x="3031" y="9443"/>
                  </a:lnTo>
                  <a:lnTo>
                    <a:pt x="3031" y="9768"/>
                  </a:lnTo>
                  <a:lnTo>
                    <a:pt x="2842" y="10311"/>
                  </a:lnTo>
                  <a:lnTo>
                    <a:pt x="2842" y="10854"/>
                  </a:lnTo>
                  <a:lnTo>
                    <a:pt x="2652" y="11288"/>
                  </a:lnTo>
                  <a:lnTo>
                    <a:pt x="2652" y="11722"/>
                  </a:lnTo>
                  <a:lnTo>
                    <a:pt x="2652" y="12156"/>
                  </a:lnTo>
                  <a:lnTo>
                    <a:pt x="2652" y="12807"/>
                  </a:lnTo>
                  <a:lnTo>
                    <a:pt x="2842" y="13241"/>
                  </a:lnTo>
                  <a:lnTo>
                    <a:pt x="2652" y="13784"/>
                  </a:lnTo>
                  <a:lnTo>
                    <a:pt x="2842" y="14218"/>
                  </a:lnTo>
                  <a:lnTo>
                    <a:pt x="2842" y="14761"/>
                  </a:lnTo>
                  <a:lnTo>
                    <a:pt x="2842" y="15087"/>
                  </a:lnTo>
                  <a:lnTo>
                    <a:pt x="3031" y="15630"/>
                  </a:lnTo>
                  <a:lnTo>
                    <a:pt x="3220" y="16172"/>
                  </a:lnTo>
                  <a:lnTo>
                    <a:pt x="3410" y="16715"/>
                  </a:lnTo>
                  <a:lnTo>
                    <a:pt x="3599" y="17149"/>
                  </a:lnTo>
                  <a:lnTo>
                    <a:pt x="3978" y="17583"/>
                  </a:lnTo>
                  <a:lnTo>
                    <a:pt x="4357" y="18018"/>
                  </a:lnTo>
                  <a:lnTo>
                    <a:pt x="4736" y="18452"/>
                  </a:lnTo>
                  <a:lnTo>
                    <a:pt x="5305" y="18994"/>
                  </a:lnTo>
                  <a:lnTo>
                    <a:pt x="5684" y="19320"/>
                  </a:lnTo>
                  <a:lnTo>
                    <a:pt x="6441" y="19646"/>
                  </a:lnTo>
                  <a:lnTo>
                    <a:pt x="7010" y="20080"/>
                  </a:lnTo>
                  <a:lnTo>
                    <a:pt x="7389" y="20297"/>
                  </a:lnTo>
                  <a:lnTo>
                    <a:pt x="8147" y="20623"/>
                  </a:lnTo>
                  <a:lnTo>
                    <a:pt x="8526" y="20948"/>
                  </a:lnTo>
                  <a:lnTo>
                    <a:pt x="9283" y="21057"/>
                  </a:lnTo>
                  <a:lnTo>
                    <a:pt x="9662" y="21274"/>
                  </a:lnTo>
                  <a:lnTo>
                    <a:pt x="10231" y="21491"/>
                  </a:lnTo>
                  <a:lnTo>
                    <a:pt x="10800" y="21491"/>
                  </a:lnTo>
                  <a:lnTo>
                    <a:pt x="11368" y="21491"/>
                  </a:lnTo>
                  <a:lnTo>
                    <a:pt x="12126" y="21600"/>
                  </a:lnTo>
                  <a:lnTo>
                    <a:pt x="12504" y="21491"/>
                  </a:lnTo>
                  <a:lnTo>
                    <a:pt x="12883" y="21491"/>
                  </a:lnTo>
                  <a:lnTo>
                    <a:pt x="13452" y="21382"/>
                  </a:lnTo>
                  <a:lnTo>
                    <a:pt x="14020" y="21274"/>
                  </a:lnTo>
                  <a:lnTo>
                    <a:pt x="14589" y="21057"/>
                  </a:lnTo>
                  <a:lnTo>
                    <a:pt x="15157" y="20948"/>
                  </a:lnTo>
                  <a:lnTo>
                    <a:pt x="15726" y="20839"/>
                  </a:lnTo>
                  <a:lnTo>
                    <a:pt x="16105" y="20623"/>
                  </a:lnTo>
                  <a:lnTo>
                    <a:pt x="16294" y="20405"/>
                  </a:lnTo>
                  <a:lnTo>
                    <a:pt x="16863" y="20188"/>
                  </a:lnTo>
                  <a:lnTo>
                    <a:pt x="17431" y="19754"/>
                  </a:lnTo>
                  <a:lnTo>
                    <a:pt x="17620" y="19537"/>
                  </a:lnTo>
                  <a:lnTo>
                    <a:pt x="18189" y="19211"/>
                  </a:lnTo>
                  <a:lnTo>
                    <a:pt x="18378" y="18886"/>
                  </a:lnTo>
                  <a:lnTo>
                    <a:pt x="18947" y="18560"/>
                  </a:lnTo>
                  <a:lnTo>
                    <a:pt x="19326" y="18126"/>
                  </a:lnTo>
                  <a:lnTo>
                    <a:pt x="19515" y="17692"/>
                  </a:lnTo>
                  <a:lnTo>
                    <a:pt x="19894" y="17257"/>
                  </a:lnTo>
                  <a:lnTo>
                    <a:pt x="20083" y="17041"/>
                  </a:lnTo>
                  <a:lnTo>
                    <a:pt x="20273" y="16606"/>
                  </a:lnTo>
                  <a:lnTo>
                    <a:pt x="20462" y="16064"/>
                  </a:lnTo>
                  <a:lnTo>
                    <a:pt x="20841" y="15630"/>
                  </a:lnTo>
                  <a:lnTo>
                    <a:pt x="20841" y="15412"/>
                  </a:lnTo>
                  <a:lnTo>
                    <a:pt x="20841" y="15195"/>
                  </a:lnTo>
                  <a:lnTo>
                    <a:pt x="20841" y="14978"/>
                  </a:lnTo>
                  <a:lnTo>
                    <a:pt x="21031" y="14653"/>
                  </a:lnTo>
                  <a:lnTo>
                    <a:pt x="21031" y="14436"/>
                  </a:lnTo>
                  <a:lnTo>
                    <a:pt x="21220" y="14218"/>
                  </a:lnTo>
                  <a:lnTo>
                    <a:pt x="21220" y="13893"/>
                  </a:lnTo>
                  <a:lnTo>
                    <a:pt x="21410" y="13676"/>
                  </a:lnTo>
                  <a:lnTo>
                    <a:pt x="21220" y="13459"/>
                  </a:lnTo>
                  <a:lnTo>
                    <a:pt x="21410" y="13241"/>
                  </a:lnTo>
                  <a:lnTo>
                    <a:pt x="21410" y="12916"/>
                  </a:lnTo>
                  <a:lnTo>
                    <a:pt x="21410" y="12590"/>
                  </a:lnTo>
                  <a:lnTo>
                    <a:pt x="21410" y="12373"/>
                  </a:lnTo>
                  <a:lnTo>
                    <a:pt x="21600" y="12048"/>
                  </a:lnTo>
                  <a:lnTo>
                    <a:pt x="21600" y="11722"/>
                  </a:lnTo>
                  <a:lnTo>
                    <a:pt x="21600" y="11613"/>
                  </a:lnTo>
                  <a:lnTo>
                    <a:pt x="21410" y="11288"/>
                  </a:lnTo>
                  <a:lnTo>
                    <a:pt x="21600" y="11071"/>
                  </a:lnTo>
                  <a:lnTo>
                    <a:pt x="21410" y="10854"/>
                  </a:lnTo>
                  <a:lnTo>
                    <a:pt x="21410" y="10528"/>
                  </a:lnTo>
                  <a:lnTo>
                    <a:pt x="21600" y="10202"/>
                  </a:lnTo>
                  <a:lnTo>
                    <a:pt x="21410" y="9985"/>
                  </a:lnTo>
                  <a:lnTo>
                    <a:pt x="21410" y="9768"/>
                  </a:lnTo>
                  <a:lnTo>
                    <a:pt x="21220" y="9334"/>
                  </a:lnTo>
                  <a:lnTo>
                    <a:pt x="21220" y="9009"/>
                  </a:lnTo>
                  <a:lnTo>
                    <a:pt x="21031" y="8791"/>
                  </a:lnTo>
                  <a:lnTo>
                    <a:pt x="21031" y="8466"/>
                  </a:lnTo>
                  <a:lnTo>
                    <a:pt x="21031" y="8140"/>
                  </a:lnTo>
                  <a:lnTo>
                    <a:pt x="20841" y="7923"/>
                  </a:lnTo>
                  <a:lnTo>
                    <a:pt x="20841" y="7706"/>
                  </a:lnTo>
                  <a:lnTo>
                    <a:pt x="20652" y="7272"/>
                  </a:lnTo>
                  <a:lnTo>
                    <a:pt x="20652" y="6946"/>
                  </a:lnTo>
                  <a:lnTo>
                    <a:pt x="20652" y="6946"/>
                  </a:lnTo>
                  <a:lnTo>
                    <a:pt x="20652" y="6946"/>
                  </a:lnTo>
                  <a:lnTo>
                    <a:pt x="20652" y="7055"/>
                  </a:lnTo>
                  <a:lnTo>
                    <a:pt x="20462" y="7163"/>
                  </a:lnTo>
                  <a:lnTo>
                    <a:pt x="20652" y="7380"/>
                  </a:lnTo>
                  <a:lnTo>
                    <a:pt x="20652" y="7597"/>
                  </a:lnTo>
                  <a:lnTo>
                    <a:pt x="20652" y="7814"/>
                  </a:lnTo>
                  <a:lnTo>
                    <a:pt x="20841" y="8140"/>
                  </a:lnTo>
                  <a:lnTo>
                    <a:pt x="20652" y="8466"/>
                  </a:lnTo>
                  <a:lnTo>
                    <a:pt x="20841" y="8683"/>
                  </a:lnTo>
                  <a:lnTo>
                    <a:pt x="20841" y="9009"/>
                  </a:lnTo>
                  <a:lnTo>
                    <a:pt x="20841" y="9334"/>
                  </a:lnTo>
                  <a:lnTo>
                    <a:pt x="21031" y="9660"/>
                  </a:lnTo>
                  <a:lnTo>
                    <a:pt x="21031" y="9877"/>
                  </a:lnTo>
                  <a:lnTo>
                    <a:pt x="21220" y="10094"/>
                  </a:lnTo>
                  <a:lnTo>
                    <a:pt x="21031" y="10311"/>
                  </a:lnTo>
                  <a:lnTo>
                    <a:pt x="21220" y="10962"/>
                  </a:lnTo>
                  <a:lnTo>
                    <a:pt x="21220" y="11396"/>
                  </a:lnTo>
                  <a:lnTo>
                    <a:pt x="21031" y="11939"/>
                  </a:lnTo>
                  <a:lnTo>
                    <a:pt x="21031" y="12482"/>
                  </a:lnTo>
                  <a:lnTo>
                    <a:pt x="20841" y="13133"/>
                  </a:lnTo>
                  <a:lnTo>
                    <a:pt x="20841" y="13676"/>
                  </a:lnTo>
                  <a:lnTo>
                    <a:pt x="20462" y="14218"/>
                  </a:lnTo>
                  <a:lnTo>
                    <a:pt x="20273" y="14761"/>
                  </a:lnTo>
                  <a:lnTo>
                    <a:pt x="19894" y="15304"/>
                  </a:lnTo>
                  <a:lnTo>
                    <a:pt x="19515" y="15955"/>
                  </a:lnTo>
                  <a:lnTo>
                    <a:pt x="19136" y="16498"/>
                  </a:lnTo>
                  <a:lnTo>
                    <a:pt x="18757" y="16932"/>
                  </a:lnTo>
                  <a:lnTo>
                    <a:pt x="18189" y="17366"/>
                  </a:lnTo>
                  <a:lnTo>
                    <a:pt x="17810" y="17800"/>
                  </a:lnTo>
                  <a:lnTo>
                    <a:pt x="17241" y="18343"/>
                  </a:lnTo>
                  <a:lnTo>
                    <a:pt x="16863" y="18669"/>
                  </a:lnTo>
                  <a:lnTo>
                    <a:pt x="16484" y="18994"/>
                  </a:lnTo>
                  <a:lnTo>
                    <a:pt x="15915" y="19320"/>
                  </a:lnTo>
                  <a:lnTo>
                    <a:pt x="15347" y="19646"/>
                  </a:lnTo>
                  <a:lnTo>
                    <a:pt x="14589" y="19754"/>
                  </a:lnTo>
                  <a:lnTo>
                    <a:pt x="14210" y="20080"/>
                  </a:lnTo>
                  <a:lnTo>
                    <a:pt x="13452" y="20188"/>
                  </a:lnTo>
                  <a:lnTo>
                    <a:pt x="12883" y="20188"/>
                  </a:lnTo>
                  <a:lnTo>
                    <a:pt x="12315" y="20188"/>
                  </a:lnTo>
                  <a:lnTo>
                    <a:pt x="11747" y="20080"/>
                  </a:lnTo>
                  <a:lnTo>
                    <a:pt x="10989" y="19971"/>
                  </a:lnTo>
                  <a:lnTo>
                    <a:pt x="10420" y="19863"/>
                  </a:lnTo>
                  <a:lnTo>
                    <a:pt x="9852" y="19537"/>
                  </a:lnTo>
                  <a:lnTo>
                    <a:pt x="9283" y="19211"/>
                  </a:lnTo>
                  <a:lnTo>
                    <a:pt x="8905" y="18669"/>
                  </a:lnTo>
                  <a:lnTo>
                    <a:pt x="8336" y="18234"/>
                  </a:lnTo>
                  <a:lnTo>
                    <a:pt x="7768" y="17692"/>
                  </a:lnTo>
                  <a:lnTo>
                    <a:pt x="7578" y="17583"/>
                  </a:lnTo>
                  <a:lnTo>
                    <a:pt x="7389" y="17475"/>
                  </a:lnTo>
                  <a:lnTo>
                    <a:pt x="7199" y="17149"/>
                  </a:lnTo>
                  <a:lnTo>
                    <a:pt x="7199" y="16932"/>
                  </a:lnTo>
                  <a:lnTo>
                    <a:pt x="6820" y="16715"/>
                  </a:lnTo>
                  <a:lnTo>
                    <a:pt x="7010" y="16606"/>
                  </a:lnTo>
                  <a:lnTo>
                    <a:pt x="6631" y="16389"/>
                  </a:lnTo>
                  <a:lnTo>
                    <a:pt x="6441" y="16064"/>
                  </a:lnTo>
                  <a:lnTo>
                    <a:pt x="6441" y="15847"/>
                  </a:lnTo>
                  <a:lnTo>
                    <a:pt x="6252" y="15630"/>
                  </a:lnTo>
                  <a:lnTo>
                    <a:pt x="6252" y="15412"/>
                  </a:lnTo>
                  <a:lnTo>
                    <a:pt x="6063" y="15195"/>
                  </a:lnTo>
                  <a:lnTo>
                    <a:pt x="6252" y="14978"/>
                  </a:lnTo>
                  <a:lnTo>
                    <a:pt x="6063" y="14761"/>
                  </a:lnTo>
                  <a:lnTo>
                    <a:pt x="5873" y="14436"/>
                  </a:lnTo>
                  <a:lnTo>
                    <a:pt x="6063" y="14218"/>
                  </a:lnTo>
                  <a:lnTo>
                    <a:pt x="6063" y="13893"/>
                  </a:lnTo>
                  <a:lnTo>
                    <a:pt x="5873" y="13676"/>
                  </a:lnTo>
                  <a:lnTo>
                    <a:pt x="5873" y="13567"/>
                  </a:lnTo>
                  <a:lnTo>
                    <a:pt x="5873" y="13350"/>
                  </a:lnTo>
                  <a:lnTo>
                    <a:pt x="5684" y="13025"/>
                  </a:lnTo>
                  <a:lnTo>
                    <a:pt x="5873" y="12807"/>
                  </a:lnTo>
                  <a:lnTo>
                    <a:pt x="5684" y="12590"/>
                  </a:lnTo>
                  <a:lnTo>
                    <a:pt x="5873" y="12373"/>
                  </a:lnTo>
                  <a:lnTo>
                    <a:pt x="5684" y="12156"/>
                  </a:lnTo>
                  <a:lnTo>
                    <a:pt x="5684" y="11939"/>
                  </a:lnTo>
                  <a:lnTo>
                    <a:pt x="5684" y="11722"/>
                  </a:lnTo>
                  <a:lnTo>
                    <a:pt x="5684" y="11722"/>
                  </a:lnTo>
                  <a:lnTo>
                    <a:pt x="5684" y="11505"/>
                  </a:lnTo>
                  <a:lnTo>
                    <a:pt x="5684" y="11179"/>
                  </a:lnTo>
                  <a:lnTo>
                    <a:pt x="5684" y="11071"/>
                  </a:lnTo>
                  <a:lnTo>
                    <a:pt x="5684" y="10962"/>
                  </a:lnTo>
                  <a:lnTo>
                    <a:pt x="5684" y="10962"/>
                  </a:lnTo>
                  <a:lnTo>
                    <a:pt x="5684" y="10637"/>
                  </a:lnTo>
                  <a:lnTo>
                    <a:pt x="5684" y="10419"/>
                  </a:lnTo>
                  <a:lnTo>
                    <a:pt x="5873" y="10202"/>
                  </a:lnTo>
                  <a:lnTo>
                    <a:pt x="5684" y="9877"/>
                  </a:lnTo>
                  <a:lnTo>
                    <a:pt x="5873" y="9660"/>
                  </a:lnTo>
                  <a:lnTo>
                    <a:pt x="5684" y="9443"/>
                  </a:lnTo>
                  <a:lnTo>
                    <a:pt x="5873" y="9117"/>
                  </a:lnTo>
                  <a:lnTo>
                    <a:pt x="6063" y="8791"/>
                  </a:lnTo>
                  <a:lnTo>
                    <a:pt x="5873" y="8574"/>
                  </a:lnTo>
                  <a:lnTo>
                    <a:pt x="6063" y="8248"/>
                  </a:lnTo>
                  <a:lnTo>
                    <a:pt x="6063" y="8032"/>
                  </a:lnTo>
                  <a:lnTo>
                    <a:pt x="6063" y="7923"/>
                  </a:lnTo>
                  <a:lnTo>
                    <a:pt x="6063" y="7814"/>
                  </a:lnTo>
                  <a:lnTo>
                    <a:pt x="6441" y="7706"/>
                  </a:lnTo>
                  <a:lnTo>
                    <a:pt x="6441" y="7706"/>
                  </a:lnTo>
                  <a:lnTo>
                    <a:pt x="6441" y="7706"/>
                  </a:lnTo>
                  <a:lnTo>
                    <a:pt x="6441" y="7597"/>
                  </a:lnTo>
                  <a:lnTo>
                    <a:pt x="6441" y="7597"/>
                  </a:lnTo>
                  <a:lnTo>
                    <a:pt x="6441" y="7489"/>
                  </a:lnTo>
                  <a:lnTo>
                    <a:pt x="6441" y="7489"/>
                  </a:lnTo>
                  <a:lnTo>
                    <a:pt x="6441" y="7489"/>
                  </a:lnTo>
                  <a:lnTo>
                    <a:pt x="6441" y="7380"/>
                  </a:lnTo>
                  <a:lnTo>
                    <a:pt x="6441" y="7380"/>
                  </a:lnTo>
                  <a:lnTo>
                    <a:pt x="6631" y="7597"/>
                  </a:lnTo>
                  <a:lnTo>
                    <a:pt x="7010" y="7706"/>
                  </a:lnTo>
                  <a:lnTo>
                    <a:pt x="7010" y="7923"/>
                  </a:lnTo>
                  <a:lnTo>
                    <a:pt x="7389" y="8248"/>
                  </a:lnTo>
                  <a:lnTo>
                    <a:pt x="7578" y="8357"/>
                  </a:lnTo>
                  <a:lnTo>
                    <a:pt x="7768" y="8683"/>
                  </a:lnTo>
                  <a:lnTo>
                    <a:pt x="7957" y="9009"/>
                  </a:lnTo>
                  <a:lnTo>
                    <a:pt x="7957" y="9225"/>
                  </a:lnTo>
                  <a:lnTo>
                    <a:pt x="8336" y="9443"/>
                  </a:lnTo>
                  <a:lnTo>
                    <a:pt x="8336" y="9660"/>
                  </a:lnTo>
                  <a:lnTo>
                    <a:pt x="8526" y="9877"/>
                  </a:lnTo>
                  <a:lnTo>
                    <a:pt x="8715" y="10094"/>
                  </a:lnTo>
                  <a:lnTo>
                    <a:pt x="8905" y="10094"/>
                  </a:lnTo>
                  <a:lnTo>
                    <a:pt x="9094" y="10202"/>
                  </a:lnTo>
                  <a:lnTo>
                    <a:pt x="9283" y="10094"/>
                  </a:lnTo>
                  <a:lnTo>
                    <a:pt x="9283" y="9985"/>
                  </a:lnTo>
                  <a:lnTo>
                    <a:pt x="9473" y="9877"/>
                  </a:lnTo>
                  <a:lnTo>
                    <a:pt x="9283" y="9551"/>
                  </a:lnTo>
                  <a:lnTo>
                    <a:pt x="9473" y="9334"/>
                  </a:lnTo>
                  <a:lnTo>
                    <a:pt x="9283" y="9117"/>
                  </a:lnTo>
                  <a:lnTo>
                    <a:pt x="9283" y="8900"/>
                  </a:lnTo>
                  <a:lnTo>
                    <a:pt x="9283" y="8683"/>
                  </a:lnTo>
                  <a:lnTo>
                    <a:pt x="9094" y="8466"/>
                  </a:lnTo>
                  <a:lnTo>
                    <a:pt x="8905" y="8248"/>
                  </a:lnTo>
                  <a:lnTo>
                    <a:pt x="8526" y="8032"/>
                  </a:lnTo>
                  <a:lnTo>
                    <a:pt x="8526" y="7814"/>
                  </a:lnTo>
                  <a:lnTo>
                    <a:pt x="8147" y="7489"/>
                  </a:lnTo>
                  <a:lnTo>
                    <a:pt x="7957" y="7272"/>
                  </a:lnTo>
                  <a:lnTo>
                    <a:pt x="7768" y="7055"/>
                  </a:lnTo>
                  <a:lnTo>
                    <a:pt x="7578" y="6838"/>
                  </a:lnTo>
                  <a:lnTo>
                    <a:pt x="7389" y="6512"/>
                  </a:lnTo>
                  <a:lnTo>
                    <a:pt x="7199" y="6295"/>
                  </a:lnTo>
                </a:path>
              </a:pathLst>
            </a:custGeom>
            <a:solidFill>
              <a:schemeClr val="folHlink">
                <a:alpha val="100000"/>
              </a:schemeClr>
            </a:solidFill>
            <a:ln w="9525">
              <a:noFill/>
            </a:ln>
          </p:spPr>
          <p:txBody>
            <a:bodyPr/>
            <a:p>
              <a:endParaRPr lang="en-US"/>
            </a:p>
          </p:txBody>
        </p:sp>
        <p:sp>
          <p:nvSpPr>
            <p:cNvPr id="1034" name="未知"/>
            <p:cNvSpPr>
              <a:spLocks noChangeAspect="1"/>
            </p:cNvSpPr>
            <p:nvPr/>
          </p:nvSpPr>
          <p:spPr>
            <a:xfrm>
              <a:off x="272" y="460"/>
              <a:ext cx="250" cy="329"/>
            </a:xfrm>
            <a:custGeom>
              <a:avLst/>
              <a:gdLst/>
              <a:ahLst/>
              <a:cxnLst>
                <a:cxn ang="0">
                  <a:pos x="211" y="141"/>
                </a:cxn>
                <a:cxn ang="0">
                  <a:pos x="216" y="127"/>
                </a:cxn>
                <a:cxn ang="0">
                  <a:pos x="223" y="116"/>
                </a:cxn>
                <a:cxn ang="0">
                  <a:pos x="230" y="100"/>
                </a:cxn>
                <a:cxn ang="0">
                  <a:pos x="236" y="84"/>
                </a:cxn>
                <a:cxn ang="0">
                  <a:pos x="243" y="68"/>
                </a:cxn>
                <a:cxn ang="0">
                  <a:pos x="248" y="52"/>
                </a:cxn>
                <a:cxn ang="0">
                  <a:pos x="250" y="39"/>
                </a:cxn>
                <a:cxn ang="0">
                  <a:pos x="248" y="25"/>
                </a:cxn>
                <a:cxn ang="0">
                  <a:pos x="243" y="11"/>
                </a:cxn>
                <a:cxn ang="0">
                  <a:pos x="236" y="2"/>
                </a:cxn>
                <a:cxn ang="0">
                  <a:pos x="227" y="0"/>
                </a:cxn>
                <a:cxn ang="0">
                  <a:pos x="218" y="5"/>
                </a:cxn>
                <a:cxn ang="0">
                  <a:pos x="209" y="18"/>
                </a:cxn>
                <a:cxn ang="0">
                  <a:pos x="200" y="36"/>
                </a:cxn>
                <a:cxn ang="0">
                  <a:pos x="193" y="57"/>
                </a:cxn>
                <a:cxn ang="0">
                  <a:pos x="186" y="82"/>
                </a:cxn>
                <a:cxn ang="0">
                  <a:pos x="182" y="107"/>
                </a:cxn>
                <a:cxn ang="0">
                  <a:pos x="173" y="132"/>
                </a:cxn>
                <a:cxn ang="0">
                  <a:pos x="166" y="154"/>
                </a:cxn>
                <a:cxn ang="0">
                  <a:pos x="161" y="175"/>
                </a:cxn>
                <a:cxn ang="0">
                  <a:pos x="159" y="191"/>
                </a:cxn>
                <a:cxn ang="0">
                  <a:pos x="150" y="216"/>
                </a:cxn>
                <a:cxn ang="0">
                  <a:pos x="141" y="234"/>
                </a:cxn>
                <a:cxn ang="0">
                  <a:pos x="134" y="252"/>
                </a:cxn>
                <a:cxn ang="0">
                  <a:pos x="125" y="265"/>
                </a:cxn>
                <a:cxn ang="0">
                  <a:pos x="116" y="277"/>
                </a:cxn>
                <a:cxn ang="0">
                  <a:pos x="105" y="286"/>
                </a:cxn>
                <a:cxn ang="0">
                  <a:pos x="95" y="297"/>
                </a:cxn>
                <a:cxn ang="0">
                  <a:pos x="84" y="302"/>
                </a:cxn>
                <a:cxn ang="0">
                  <a:pos x="66" y="309"/>
                </a:cxn>
                <a:cxn ang="0">
                  <a:pos x="52" y="315"/>
                </a:cxn>
                <a:cxn ang="0">
                  <a:pos x="39" y="315"/>
                </a:cxn>
                <a:cxn ang="0">
                  <a:pos x="25" y="320"/>
                </a:cxn>
                <a:cxn ang="0">
                  <a:pos x="14" y="324"/>
                </a:cxn>
                <a:cxn ang="0">
                  <a:pos x="5" y="327"/>
                </a:cxn>
                <a:cxn ang="0">
                  <a:pos x="0" y="329"/>
                </a:cxn>
                <a:cxn ang="0">
                  <a:pos x="9" y="327"/>
                </a:cxn>
                <a:cxn ang="0">
                  <a:pos x="23" y="322"/>
                </a:cxn>
                <a:cxn ang="0">
                  <a:pos x="41" y="320"/>
                </a:cxn>
                <a:cxn ang="0">
                  <a:pos x="57" y="318"/>
                </a:cxn>
                <a:cxn ang="0">
                  <a:pos x="70" y="318"/>
                </a:cxn>
                <a:cxn ang="0">
                  <a:pos x="86" y="315"/>
                </a:cxn>
                <a:cxn ang="0">
                  <a:pos x="102" y="311"/>
                </a:cxn>
                <a:cxn ang="0">
                  <a:pos x="118" y="306"/>
                </a:cxn>
                <a:cxn ang="0">
                  <a:pos x="130" y="297"/>
                </a:cxn>
                <a:cxn ang="0">
                  <a:pos x="143" y="288"/>
                </a:cxn>
                <a:cxn ang="0">
                  <a:pos x="152" y="275"/>
                </a:cxn>
                <a:cxn ang="0">
                  <a:pos x="159" y="261"/>
                </a:cxn>
                <a:cxn ang="0">
                  <a:pos x="164" y="252"/>
                </a:cxn>
                <a:cxn ang="0">
                  <a:pos x="170" y="241"/>
                </a:cxn>
                <a:cxn ang="0">
                  <a:pos x="175" y="227"/>
                </a:cxn>
                <a:cxn ang="0">
                  <a:pos x="180" y="218"/>
                </a:cxn>
                <a:cxn ang="0">
                  <a:pos x="186" y="202"/>
                </a:cxn>
                <a:cxn ang="0">
                  <a:pos x="191" y="188"/>
                </a:cxn>
                <a:cxn ang="0">
                  <a:pos x="195" y="179"/>
                </a:cxn>
                <a:cxn ang="0">
                  <a:pos x="200" y="168"/>
                </a:cxn>
                <a:cxn ang="0">
                  <a:pos x="205" y="157"/>
                </a:cxn>
                <a:cxn ang="0">
                  <a:pos x="209" y="150"/>
                </a:cxn>
              </a:cxnLst>
              <a:pathLst>
                <a:path w="21600" h="21600">
                  <a:moveTo>
                    <a:pt x="18065" y="9831"/>
                  </a:moveTo>
                  <a:lnTo>
                    <a:pt x="18261" y="9533"/>
                  </a:lnTo>
                  <a:lnTo>
                    <a:pt x="18261" y="9235"/>
                  </a:lnTo>
                  <a:lnTo>
                    <a:pt x="18261" y="8937"/>
                  </a:lnTo>
                  <a:lnTo>
                    <a:pt x="18458" y="8639"/>
                  </a:lnTo>
                  <a:lnTo>
                    <a:pt x="18654" y="8341"/>
                  </a:lnTo>
                  <a:lnTo>
                    <a:pt x="18850" y="8043"/>
                  </a:lnTo>
                  <a:lnTo>
                    <a:pt x="19046" y="7597"/>
                  </a:lnTo>
                  <a:lnTo>
                    <a:pt x="19243" y="7597"/>
                  </a:lnTo>
                  <a:lnTo>
                    <a:pt x="19439" y="7299"/>
                  </a:lnTo>
                  <a:lnTo>
                    <a:pt x="19636" y="6852"/>
                  </a:lnTo>
                  <a:lnTo>
                    <a:pt x="19832" y="6554"/>
                  </a:lnTo>
                  <a:lnTo>
                    <a:pt x="20028" y="6107"/>
                  </a:lnTo>
                  <a:lnTo>
                    <a:pt x="20421" y="5958"/>
                  </a:lnTo>
                  <a:lnTo>
                    <a:pt x="20421" y="5511"/>
                  </a:lnTo>
                  <a:lnTo>
                    <a:pt x="20618" y="5064"/>
                  </a:lnTo>
                  <a:lnTo>
                    <a:pt x="20814" y="4915"/>
                  </a:lnTo>
                  <a:lnTo>
                    <a:pt x="21010" y="4468"/>
                  </a:lnTo>
                  <a:lnTo>
                    <a:pt x="21010" y="4170"/>
                  </a:lnTo>
                  <a:lnTo>
                    <a:pt x="21207" y="3873"/>
                  </a:lnTo>
                  <a:lnTo>
                    <a:pt x="21403" y="3426"/>
                  </a:lnTo>
                  <a:lnTo>
                    <a:pt x="21403" y="3128"/>
                  </a:lnTo>
                  <a:lnTo>
                    <a:pt x="21403" y="2830"/>
                  </a:lnTo>
                  <a:lnTo>
                    <a:pt x="21600" y="2532"/>
                  </a:lnTo>
                  <a:lnTo>
                    <a:pt x="21403" y="2234"/>
                  </a:lnTo>
                  <a:lnTo>
                    <a:pt x="21403" y="1936"/>
                  </a:lnTo>
                  <a:lnTo>
                    <a:pt x="21403" y="1638"/>
                  </a:lnTo>
                  <a:lnTo>
                    <a:pt x="21207" y="1340"/>
                  </a:lnTo>
                  <a:lnTo>
                    <a:pt x="21207" y="1191"/>
                  </a:lnTo>
                  <a:lnTo>
                    <a:pt x="21010" y="744"/>
                  </a:lnTo>
                  <a:lnTo>
                    <a:pt x="20618" y="595"/>
                  </a:lnTo>
                  <a:lnTo>
                    <a:pt x="20814" y="297"/>
                  </a:lnTo>
                  <a:lnTo>
                    <a:pt x="20421" y="148"/>
                  </a:lnTo>
                  <a:lnTo>
                    <a:pt x="20028" y="0"/>
                  </a:lnTo>
                  <a:lnTo>
                    <a:pt x="19832" y="0"/>
                  </a:lnTo>
                  <a:lnTo>
                    <a:pt x="19636" y="0"/>
                  </a:lnTo>
                  <a:lnTo>
                    <a:pt x="19439" y="148"/>
                  </a:lnTo>
                  <a:lnTo>
                    <a:pt x="19243" y="148"/>
                  </a:lnTo>
                  <a:lnTo>
                    <a:pt x="18850" y="297"/>
                  </a:lnTo>
                  <a:lnTo>
                    <a:pt x="18654" y="595"/>
                  </a:lnTo>
                  <a:lnTo>
                    <a:pt x="18458" y="893"/>
                  </a:lnTo>
                  <a:lnTo>
                    <a:pt x="18065" y="1191"/>
                  </a:lnTo>
                  <a:lnTo>
                    <a:pt x="18065" y="1489"/>
                  </a:lnTo>
                  <a:lnTo>
                    <a:pt x="17672" y="1936"/>
                  </a:lnTo>
                  <a:lnTo>
                    <a:pt x="17279" y="2383"/>
                  </a:lnTo>
                  <a:lnTo>
                    <a:pt x="17279" y="2830"/>
                  </a:lnTo>
                  <a:lnTo>
                    <a:pt x="16887" y="3277"/>
                  </a:lnTo>
                  <a:lnTo>
                    <a:pt x="16690" y="3724"/>
                  </a:lnTo>
                  <a:lnTo>
                    <a:pt x="16494" y="4319"/>
                  </a:lnTo>
                  <a:lnTo>
                    <a:pt x="16297" y="4766"/>
                  </a:lnTo>
                  <a:lnTo>
                    <a:pt x="16101" y="5362"/>
                  </a:lnTo>
                  <a:lnTo>
                    <a:pt x="15905" y="5958"/>
                  </a:lnTo>
                  <a:lnTo>
                    <a:pt x="15708" y="6554"/>
                  </a:lnTo>
                  <a:lnTo>
                    <a:pt x="15708" y="7001"/>
                  </a:lnTo>
                  <a:lnTo>
                    <a:pt x="15316" y="7448"/>
                  </a:lnTo>
                  <a:lnTo>
                    <a:pt x="15119" y="8043"/>
                  </a:lnTo>
                  <a:lnTo>
                    <a:pt x="14923" y="8639"/>
                  </a:lnTo>
                  <a:lnTo>
                    <a:pt x="14727" y="9235"/>
                  </a:lnTo>
                  <a:lnTo>
                    <a:pt x="14727" y="9682"/>
                  </a:lnTo>
                  <a:lnTo>
                    <a:pt x="14334" y="10129"/>
                  </a:lnTo>
                  <a:lnTo>
                    <a:pt x="14138" y="10725"/>
                  </a:lnTo>
                  <a:lnTo>
                    <a:pt x="14138" y="11023"/>
                  </a:lnTo>
                  <a:lnTo>
                    <a:pt x="13941" y="11470"/>
                  </a:lnTo>
                  <a:lnTo>
                    <a:pt x="13941" y="11768"/>
                  </a:lnTo>
                  <a:lnTo>
                    <a:pt x="13745" y="12065"/>
                  </a:lnTo>
                  <a:lnTo>
                    <a:pt x="13745" y="12512"/>
                  </a:lnTo>
                  <a:lnTo>
                    <a:pt x="13352" y="13108"/>
                  </a:lnTo>
                  <a:lnTo>
                    <a:pt x="13156" y="13704"/>
                  </a:lnTo>
                  <a:lnTo>
                    <a:pt x="12959" y="14151"/>
                  </a:lnTo>
                  <a:lnTo>
                    <a:pt x="12763" y="14598"/>
                  </a:lnTo>
                  <a:lnTo>
                    <a:pt x="12567" y="15045"/>
                  </a:lnTo>
                  <a:lnTo>
                    <a:pt x="12174" y="15343"/>
                  </a:lnTo>
                  <a:lnTo>
                    <a:pt x="11977" y="15790"/>
                  </a:lnTo>
                  <a:lnTo>
                    <a:pt x="11781" y="16236"/>
                  </a:lnTo>
                  <a:lnTo>
                    <a:pt x="11585" y="16534"/>
                  </a:lnTo>
                  <a:lnTo>
                    <a:pt x="11192" y="16832"/>
                  </a:lnTo>
                  <a:lnTo>
                    <a:pt x="11192" y="17130"/>
                  </a:lnTo>
                  <a:lnTo>
                    <a:pt x="10800" y="17428"/>
                  </a:lnTo>
                  <a:lnTo>
                    <a:pt x="10603" y="17726"/>
                  </a:lnTo>
                  <a:lnTo>
                    <a:pt x="10407" y="18024"/>
                  </a:lnTo>
                  <a:lnTo>
                    <a:pt x="10014" y="18173"/>
                  </a:lnTo>
                  <a:lnTo>
                    <a:pt x="9818" y="18471"/>
                  </a:lnTo>
                  <a:lnTo>
                    <a:pt x="9425" y="18769"/>
                  </a:lnTo>
                  <a:lnTo>
                    <a:pt x="9032" y="18769"/>
                  </a:lnTo>
                  <a:lnTo>
                    <a:pt x="9032" y="19067"/>
                  </a:lnTo>
                  <a:lnTo>
                    <a:pt x="8639" y="19216"/>
                  </a:lnTo>
                  <a:lnTo>
                    <a:pt x="8246" y="19514"/>
                  </a:lnTo>
                  <a:lnTo>
                    <a:pt x="7854" y="19663"/>
                  </a:lnTo>
                  <a:lnTo>
                    <a:pt x="7461" y="19812"/>
                  </a:lnTo>
                  <a:lnTo>
                    <a:pt x="7265" y="19812"/>
                  </a:lnTo>
                  <a:lnTo>
                    <a:pt x="6676" y="20110"/>
                  </a:lnTo>
                  <a:lnTo>
                    <a:pt x="6283" y="20259"/>
                  </a:lnTo>
                  <a:lnTo>
                    <a:pt x="5694" y="20259"/>
                  </a:lnTo>
                  <a:lnTo>
                    <a:pt x="5497" y="20557"/>
                  </a:lnTo>
                  <a:lnTo>
                    <a:pt x="4908" y="20557"/>
                  </a:lnTo>
                  <a:lnTo>
                    <a:pt x="4516" y="20706"/>
                  </a:lnTo>
                  <a:lnTo>
                    <a:pt x="3927" y="20706"/>
                  </a:lnTo>
                  <a:lnTo>
                    <a:pt x="3730" y="20706"/>
                  </a:lnTo>
                  <a:lnTo>
                    <a:pt x="3338" y="20706"/>
                  </a:lnTo>
                  <a:lnTo>
                    <a:pt x="3141" y="20855"/>
                  </a:lnTo>
                  <a:lnTo>
                    <a:pt x="2748" y="21004"/>
                  </a:lnTo>
                  <a:lnTo>
                    <a:pt x="2159" y="21004"/>
                  </a:lnTo>
                  <a:lnTo>
                    <a:pt x="1963" y="21153"/>
                  </a:lnTo>
                  <a:lnTo>
                    <a:pt x="1570" y="21302"/>
                  </a:lnTo>
                  <a:lnTo>
                    <a:pt x="1177" y="21302"/>
                  </a:lnTo>
                  <a:lnTo>
                    <a:pt x="981" y="21302"/>
                  </a:lnTo>
                  <a:lnTo>
                    <a:pt x="588" y="21451"/>
                  </a:lnTo>
                  <a:lnTo>
                    <a:pt x="392" y="21451"/>
                  </a:lnTo>
                  <a:lnTo>
                    <a:pt x="196" y="21451"/>
                  </a:lnTo>
                  <a:lnTo>
                    <a:pt x="0" y="21600"/>
                  </a:lnTo>
                  <a:lnTo>
                    <a:pt x="0" y="21600"/>
                  </a:lnTo>
                  <a:lnTo>
                    <a:pt x="196" y="21451"/>
                  </a:lnTo>
                  <a:lnTo>
                    <a:pt x="392" y="21451"/>
                  </a:lnTo>
                  <a:lnTo>
                    <a:pt x="785" y="21451"/>
                  </a:lnTo>
                  <a:lnTo>
                    <a:pt x="1177" y="21302"/>
                  </a:lnTo>
                  <a:lnTo>
                    <a:pt x="1767" y="21302"/>
                  </a:lnTo>
                  <a:lnTo>
                    <a:pt x="1963" y="21153"/>
                  </a:lnTo>
                  <a:lnTo>
                    <a:pt x="2356" y="21153"/>
                  </a:lnTo>
                  <a:lnTo>
                    <a:pt x="2945" y="21004"/>
                  </a:lnTo>
                  <a:lnTo>
                    <a:pt x="3534" y="21004"/>
                  </a:lnTo>
                  <a:lnTo>
                    <a:pt x="3927" y="21004"/>
                  </a:lnTo>
                  <a:lnTo>
                    <a:pt x="4516" y="21004"/>
                  </a:lnTo>
                  <a:lnTo>
                    <a:pt x="4908" y="20855"/>
                  </a:lnTo>
                  <a:lnTo>
                    <a:pt x="5301" y="20855"/>
                  </a:lnTo>
                  <a:lnTo>
                    <a:pt x="5694" y="20855"/>
                  </a:lnTo>
                  <a:lnTo>
                    <a:pt x="6087" y="20855"/>
                  </a:lnTo>
                  <a:lnTo>
                    <a:pt x="6676" y="20855"/>
                  </a:lnTo>
                  <a:lnTo>
                    <a:pt x="7069" y="20855"/>
                  </a:lnTo>
                  <a:lnTo>
                    <a:pt x="7461" y="20706"/>
                  </a:lnTo>
                  <a:lnTo>
                    <a:pt x="8246" y="20706"/>
                  </a:lnTo>
                  <a:lnTo>
                    <a:pt x="8639" y="20557"/>
                  </a:lnTo>
                  <a:lnTo>
                    <a:pt x="8836" y="20408"/>
                  </a:lnTo>
                  <a:lnTo>
                    <a:pt x="9228" y="20408"/>
                  </a:lnTo>
                  <a:lnTo>
                    <a:pt x="9818" y="20110"/>
                  </a:lnTo>
                  <a:lnTo>
                    <a:pt x="10210" y="20110"/>
                  </a:lnTo>
                  <a:lnTo>
                    <a:pt x="10603" y="19812"/>
                  </a:lnTo>
                  <a:lnTo>
                    <a:pt x="10800" y="19663"/>
                  </a:lnTo>
                  <a:lnTo>
                    <a:pt x="11192" y="19514"/>
                  </a:lnTo>
                  <a:lnTo>
                    <a:pt x="11585" y="19216"/>
                  </a:lnTo>
                  <a:lnTo>
                    <a:pt x="11781" y="19067"/>
                  </a:lnTo>
                  <a:lnTo>
                    <a:pt x="12370" y="18918"/>
                  </a:lnTo>
                  <a:lnTo>
                    <a:pt x="12370" y="18620"/>
                  </a:lnTo>
                  <a:lnTo>
                    <a:pt x="12959" y="18173"/>
                  </a:lnTo>
                  <a:lnTo>
                    <a:pt x="13156" y="18024"/>
                  </a:lnTo>
                  <a:lnTo>
                    <a:pt x="13548" y="17577"/>
                  </a:lnTo>
                  <a:lnTo>
                    <a:pt x="13548" y="17279"/>
                  </a:lnTo>
                  <a:lnTo>
                    <a:pt x="13745" y="17130"/>
                  </a:lnTo>
                  <a:lnTo>
                    <a:pt x="13941" y="16832"/>
                  </a:lnTo>
                  <a:lnTo>
                    <a:pt x="14138" y="16832"/>
                  </a:lnTo>
                  <a:lnTo>
                    <a:pt x="14138" y="16534"/>
                  </a:lnTo>
                  <a:lnTo>
                    <a:pt x="14530" y="16236"/>
                  </a:lnTo>
                  <a:lnTo>
                    <a:pt x="14530" y="16088"/>
                  </a:lnTo>
                  <a:lnTo>
                    <a:pt x="14727" y="15790"/>
                  </a:lnTo>
                  <a:lnTo>
                    <a:pt x="14923" y="15492"/>
                  </a:lnTo>
                  <a:lnTo>
                    <a:pt x="15119" y="15194"/>
                  </a:lnTo>
                  <a:lnTo>
                    <a:pt x="15119" y="14896"/>
                  </a:lnTo>
                  <a:lnTo>
                    <a:pt x="15316" y="14598"/>
                  </a:lnTo>
                  <a:lnTo>
                    <a:pt x="15512" y="14598"/>
                  </a:lnTo>
                  <a:lnTo>
                    <a:pt x="15512" y="14300"/>
                  </a:lnTo>
                  <a:lnTo>
                    <a:pt x="15708" y="14002"/>
                  </a:lnTo>
                  <a:lnTo>
                    <a:pt x="15905" y="13555"/>
                  </a:lnTo>
                  <a:lnTo>
                    <a:pt x="16101" y="13257"/>
                  </a:lnTo>
                  <a:lnTo>
                    <a:pt x="16101" y="12959"/>
                  </a:lnTo>
                  <a:lnTo>
                    <a:pt x="16494" y="12661"/>
                  </a:lnTo>
                  <a:lnTo>
                    <a:pt x="16494" y="12363"/>
                  </a:lnTo>
                  <a:lnTo>
                    <a:pt x="16494" y="12065"/>
                  </a:lnTo>
                  <a:lnTo>
                    <a:pt x="16887" y="12065"/>
                  </a:lnTo>
                  <a:lnTo>
                    <a:pt x="16887" y="11768"/>
                  </a:lnTo>
                  <a:lnTo>
                    <a:pt x="16887" y="11470"/>
                  </a:lnTo>
                  <a:lnTo>
                    <a:pt x="17279" y="11172"/>
                  </a:lnTo>
                  <a:lnTo>
                    <a:pt x="17279" y="11023"/>
                  </a:lnTo>
                  <a:lnTo>
                    <a:pt x="17476" y="10725"/>
                  </a:lnTo>
                  <a:lnTo>
                    <a:pt x="17672" y="10576"/>
                  </a:lnTo>
                  <a:lnTo>
                    <a:pt x="17672" y="10278"/>
                  </a:lnTo>
                  <a:lnTo>
                    <a:pt x="17869" y="9980"/>
                  </a:lnTo>
                  <a:lnTo>
                    <a:pt x="17869" y="9831"/>
                  </a:lnTo>
                  <a:lnTo>
                    <a:pt x="18065" y="9831"/>
                  </a:lnTo>
                </a:path>
              </a:pathLst>
            </a:custGeom>
            <a:solidFill>
              <a:schemeClr val="folHlink">
                <a:alpha val="100000"/>
              </a:schemeClr>
            </a:solidFill>
            <a:ln w="9525">
              <a:noFill/>
            </a:ln>
          </p:spPr>
          <p:txBody>
            <a:bodyPr/>
            <a:p>
              <a:endParaRPr lang="en-US"/>
            </a:p>
          </p:txBody>
        </p:sp>
        <p:sp>
          <p:nvSpPr>
            <p:cNvPr id="1035" name="未知"/>
            <p:cNvSpPr>
              <a:spLocks noChangeAspect="1"/>
            </p:cNvSpPr>
            <p:nvPr/>
          </p:nvSpPr>
          <p:spPr>
            <a:xfrm>
              <a:off x="200" y="399"/>
              <a:ext cx="238" cy="313"/>
            </a:xfrm>
            <a:custGeom>
              <a:avLst/>
              <a:gdLst/>
              <a:ahLst/>
              <a:cxnLst>
                <a:cxn ang="0">
                  <a:pos x="147" y="7"/>
                </a:cxn>
                <a:cxn ang="0">
                  <a:pos x="127" y="7"/>
                </a:cxn>
                <a:cxn ang="0">
                  <a:pos x="109" y="9"/>
                </a:cxn>
                <a:cxn ang="0">
                  <a:pos x="86" y="11"/>
                </a:cxn>
                <a:cxn ang="0">
                  <a:pos x="68" y="14"/>
                </a:cxn>
                <a:cxn ang="0">
                  <a:pos x="43" y="16"/>
                </a:cxn>
                <a:cxn ang="0">
                  <a:pos x="25" y="18"/>
                </a:cxn>
                <a:cxn ang="0">
                  <a:pos x="7" y="23"/>
                </a:cxn>
                <a:cxn ang="0">
                  <a:pos x="5" y="25"/>
                </a:cxn>
                <a:cxn ang="0">
                  <a:pos x="25" y="25"/>
                </a:cxn>
                <a:cxn ang="0">
                  <a:pos x="52" y="29"/>
                </a:cxn>
                <a:cxn ang="0">
                  <a:pos x="79" y="29"/>
                </a:cxn>
                <a:cxn ang="0">
                  <a:pos x="91" y="25"/>
                </a:cxn>
                <a:cxn ang="0">
                  <a:pos x="107" y="23"/>
                </a:cxn>
                <a:cxn ang="0">
                  <a:pos x="125" y="20"/>
                </a:cxn>
                <a:cxn ang="0">
                  <a:pos x="145" y="18"/>
                </a:cxn>
                <a:cxn ang="0">
                  <a:pos x="163" y="18"/>
                </a:cxn>
                <a:cxn ang="0">
                  <a:pos x="181" y="23"/>
                </a:cxn>
                <a:cxn ang="0">
                  <a:pos x="195" y="29"/>
                </a:cxn>
                <a:cxn ang="0">
                  <a:pos x="204" y="41"/>
                </a:cxn>
                <a:cxn ang="0">
                  <a:pos x="209" y="63"/>
                </a:cxn>
                <a:cxn ang="0">
                  <a:pos x="209" y="86"/>
                </a:cxn>
                <a:cxn ang="0">
                  <a:pos x="204" y="111"/>
                </a:cxn>
                <a:cxn ang="0">
                  <a:pos x="197" y="136"/>
                </a:cxn>
                <a:cxn ang="0">
                  <a:pos x="186" y="157"/>
                </a:cxn>
                <a:cxn ang="0">
                  <a:pos x="175" y="179"/>
                </a:cxn>
                <a:cxn ang="0">
                  <a:pos x="161" y="200"/>
                </a:cxn>
                <a:cxn ang="0">
                  <a:pos x="150" y="215"/>
                </a:cxn>
                <a:cxn ang="0">
                  <a:pos x="143" y="211"/>
                </a:cxn>
                <a:cxn ang="0">
                  <a:pos x="131" y="184"/>
                </a:cxn>
                <a:cxn ang="0">
                  <a:pos x="118" y="159"/>
                </a:cxn>
                <a:cxn ang="0">
                  <a:pos x="107" y="157"/>
                </a:cxn>
                <a:cxn ang="0">
                  <a:pos x="100" y="186"/>
                </a:cxn>
                <a:cxn ang="0">
                  <a:pos x="107" y="213"/>
                </a:cxn>
                <a:cxn ang="0">
                  <a:pos x="113" y="238"/>
                </a:cxn>
                <a:cxn ang="0">
                  <a:pos x="116" y="265"/>
                </a:cxn>
                <a:cxn ang="0">
                  <a:pos x="118" y="286"/>
                </a:cxn>
                <a:cxn ang="0">
                  <a:pos x="131" y="302"/>
                </a:cxn>
                <a:cxn ang="0">
                  <a:pos x="145" y="308"/>
                </a:cxn>
                <a:cxn ang="0">
                  <a:pos x="156" y="313"/>
                </a:cxn>
                <a:cxn ang="0">
                  <a:pos x="159" y="293"/>
                </a:cxn>
                <a:cxn ang="0">
                  <a:pos x="170" y="265"/>
                </a:cxn>
                <a:cxn ang="0">
                  <a:pos x="181" y="238"/>
                </a:cxn>
                <a:cxn ang="0">
                  <a:pos x="193" y="215"/>
                </a:cxn>
                <a:cxn ang="0">
                  <a:pos x="199" y="202"/>
                </a:cxn>
                <a:cxn ang="0">
                  <a:pos x="204" y="186"/>
                </a:cxn>
                <a:cxn ang="0">
                  <a:pos x="211" y="172"/>
                </a:cxn>
                <a:cxn ang="0">
                  <a:pos x="215" y="154"/>
                </a:cxn>
                <a:cxn ang="0">
                  <a:pos x="222" y="141"/>
                </a:cxn>
                <a:cxn ang="0">
                  <a:pos x="227" y="125"/>
                </a:cxn>
                <a:cxn ang="0">
                  <a:pos x="231" y="107"/>
                </a:cxn>
                <a:cxn ang="0">
                  <a:pos x="238" y="91"/>
                </a:cxn>
                <a:cxn ang="0">
                  <a:pos x="238" y="48"/>
                </a:cxn>
                <a:cxn ang="0">
                  <a:pos x="224" y="18"/>
                </a:cxn>
                <a:cxn ang="0">
                  <a:pos x="195" y="2"/>
                </a:cxn>
                <a:cxn ang="0">
                  <a:pos x="168" y="0"/>
                </a:cxn>
              </a:cxnLst>
              <a:pathLst>
                <a:path w="21600" h="21600">
                  <a:moveTo>
                    <a:pt x="14811" y="156"/>
                  </a:moveTo>
                  <a:lnTo>
                    <a:pt x="14399" y="312"/>
                  </a:lnTo>
                  <a:lnTo>
                    <a:pt x="13988" y="312"/>
                  </a:lnTo>
                  <a:lnTo>
                    <a:pt x="13371" y="469"/>
                  </a:lnTo>
                  <a:lnTo>
                    <a:pt x="12959" y="469"/>
                  </a:lnTo>
                  <a:lnTo>
                    <a:pt x="12548" y="469"/>
                  </a:lnTo>
                  <a:lnTo>
                    <a:pt x="11931" y="312"/>
                  </a:lnTo>
                  <a:lnTo>
                    <a:pt x="11519" y="469"/>
                  </a:lnTo>
                  <a:lnTo>
                    <a:pt x="11108" y="469"/>
                  </a:lnTo>
                  <a:lnTo>
                    <a:pt x="10696" y="625"/>
                  </a:lnTo>
                  <a:lnTo>
                    <a:pt x="10285" y="625"/>
                  </a:lnTo>
                  <a:lnTo>
                    <a:pt x="9874" y="625"/>
                  </a:lnTo>
                  <a:lnTo>
                    <a:pt x="9462" y="782"/>
                  </a:lnTo>
                  <a:lnTo>
                    <a:pt x="9051" y="625"/>
                  </a:lnTo>
                  <a:lnTo>
                    <a:pt x="8434" y="782"/>
                  </a:lnTo>
                  <a:lnTo>
                    <a:pt x="7816" y="782"/>
                  </a:lnTo>
                  <a:lnTo>
                    <a:pt x="7405" y="939"/>
                  </a:lnTo>
                  <a:lnTo>
                    <a:pt x="7199" y="782"/>
                  </a:lnTo>
                  <a:lnTo>
                    <a:pt x="6582" y="939"/>
                  </a:lnTo>
                  <a:lnTo>
                    <a:pt x="6171" y="939"/>
                  </a:lnTo>
                  <a:lnTo>
                    <a:pt x="5554" y="939"/>
                  </a:lnTo>
                  <a:lnTo>
                    <a:pt x="5142" y="939"/>
                  </a:lnTo>
                  <a:lnTo>
                    <a:pt x="4731" y="1095"/>
                  </a:lnTo>
                  <a:lnTo>
                    <a:pt x="3908" y="1095"/>
                  </a:lnTo>
                  <a:lnTo>
                    <a:pt x="3702" y="1095"/>
                  </a:lnTo>
                  <a:lnTo>
                    <a:pt x="3085" y="1095"/>
                  </a:lnTo>
                  <a:lnTo>
                    <a:pt x="2673" y="1252"/>
                  </a:lnTo>
                  <a:lnTo>
                    <a:pt x="2262" y="1252"/>
                  </a:lnTo>
                  <a:lnTo>
                    <a:pt x="1645" y="1408"/>
                  </a:lnTo>
                  <a:lnTo>
                    <a:pt x="1233" y="1252"/>
                  </a:lnTo>
                  <a:lnTo>
                    <a:pt x="822" y="1408"/>
                  </a:lnTo>
                  <a:lnTo>
                    <a:pt x="616" y="1564"/>
                  </a:lnTo>
                  <a:lnTo>
                    <a:pt x="0" y="1564"/>
                  </a:lnTo>
                  <a:lnTo>
                    <a:pt x="0" y="1564"/>
                  </a:lnTo>
                  <a:lnTo>
                    <a:pt x="205" y="1564"/>
                  </a:lnTo>
                  <a:lnTo>
                    <a:pt x="411" y="1721"/>
                  </a:lnTo>
                  <a:lnTo>
                    <a:pt x="616" y="1721"/>
                  </a:lnTo>
                  <a:lnTo>
                    <a:pt x="1028" y="1721"/>
                  </a:lnTo>
                  <a:lnTo>
                    <a:pt x="1645" y="1721"/>
                  </a:lnTo>
                  <a:lnTo>
                    <a:pt x="2262" y="1721"/>
                  </a:lnTo>
                  <a:lnTo>
                    <a:pt x="2879" y="1878"/>
                  </a:lnTo>
                  <a:lnTo>
                    <a:pt x="3496" y="2034"/>
                  </a:lnTo>
                  <a:lnTo>
                    <a:pt x="3908" y="1878"/>
                  </a:lnTo>
                  <a:lnTo>
                    <a:pt x="4731" y="2034"/>
                  </a:lnTo>
                  <a:lnTo>
                    <a:pt x="5348" y="2034"/>
                  </a:lnTo>
                  <a:lnTo>
                    <a:pt x="5965" y="2034"/>
                  </a:lnTo>
                  <a:lnTo>
                    <a:pt x="6376" y="2191"/>
                  </a:lnTo>
                  <a:lnTo>
                    <a:pt x="7199" y="2034"/>
                  </a:lnTo>
                  <a:lnTo>
                    <a:pt x="7405" y="2034"/>
                  </a:lnTo>
                  <a:lnTo>
                    <a:pt x="7611" y="2034"/>
                  </a:lnTo>
                  <a:lnTo>
                    <a:pt x="7816" y="1878"/>
                  </a:lnTo>
                  <a:lnTo>
                    <a:pt x="8228" y="1721"/>
                  </a:lnTo>
                  <a:lnTo>
                    <a:pt x="8639" y="1721"/>
                  </a:lnTo>
                  <a:lnTo>
                    <a:pt x="9051" y="1721"/>
                  </a:lnTo>
                  <a:lnTo>
                    <a:pt x="9256" y="1721"/>
                  </a:lnTo>
                  <a:lnTo>
                    <a:pt x="9668" y="1564"/>
                  </a:lnTo>
                  <a:lnTo>
                    <a:pt x="10285" y="1564"/>
                  </a:lnTo>
                  <a:lnTo>
                    <a:pt x="10491" y="1408"/>
                  </a:lnTo>
                  <a:lnTo>
                    <a:pt x="10902" y="1408"/>
                  </a:lnTo>
                  <a:lnTo>
                    <a:pt x="11314" y="1408"/>
                  </a:lnTo>
                  <a:lnTo>
                    <a:pt x="11725" y="1252"/>
                  </a:lnTo>
                  <a:lnTo>
                    <a:pt x="12342" y="1408"/>
                  </a:lnTo>
                  <a:lnTo>
                    <a:pt x="12754" y="1252"/>
                  </a:lnTo>
                  <a:lnTo>
                    <a:pt x="13165" y="1252"/>
                  </a:lnTo>
                  <a:lnTo>
                    <a:pt x="13577" y="1252"/>
                  </a:lnTo>
                  <a:lnTo>
                    <a:pt x="13988" y="1252"/>
                  </a:lnTo>
                  <a:lnTo>
                    <a:pt x="14399" y="1252"/>
                  </a:lnTo>
                  <a:lnTo>
                    <a:pt x="14811" y="1252"/>
                  </a:lnTo>
                  <a:lnTo>
                    <a:pt x="15222" y="1408"/>
                  </a:lnTo>
                  <a:lnTo>
                    <a:pt x="15634" y="1408"/>
                  </a:lnTo>
                  <a:lnTo>
                    <a:pt x="16045" y="1564"/>
                  </a:lnTo>
                  <a:lnTo>
                    <a:pt x="16457" y="1564"/>
                  </a:lnTo>
                  <a:lnTo>
                    <a:pt x="16868" y="1564"/>
                  </a:lnTo>
                  <a:lnTo>
                    <a:pt x="17279" y="1878"/>
                  </a:lnTo>
                  <a:lnTo>
                    <a:pt x="17485" y="1878"/>
                  </a:lnTo>
                  <a:lnTo>
                    <a:pt x="17691" y="2034"/>
                  </a:lnTo>
                  <a:lnTo>
                    <a:pt x="17897" y="2347"/>
                  </a:lnTo>
                  <a:lnTo>
                    <a:pt x="18102" y="2504"/>
                  </a:lnTo>
                  <a:lnTo>
                    <a:pt x="18308" y="2660"/>
                  </a:lnTo>
                  <a:lnTo>
                    <a:pt x="18514" y="2817"/>
                  </a:lnTo>
                  <a:lnTo>
                    <a:pt x="18514" y="3130"/>
                  </a:lnTo>
                  <a:lnTo>
                    <a:pt x="18719" y="3443"/>
                  </a:lnTo>
                  <a:lnTo>
                    <a:pt x="18719" y="4069"/>
                  </a:lnTo>
                  <a:lnTo>
                    <a:pt x="18925" y="4382"/>
                  </a:lnTo>
                  <a:lnTo>
                    <a:pt x="18925" y="4695"/>
                  </a:lnTo>
                  <a:lnTo>
                    <a:pt x="18925" y="5165"/>
                  </a:lnTo>
                  <a:lnTo>
                    <a:pt x="18925" y="5634"/>
                  </a:lnTo>
                  <a:lnTo>
                    <a:pt x="18925" y="5947"/>
                  </a:lnTo>
                  <a:lnTo>
                    <a:pt x="18925" y="6417"/>
                  </a:lnTo>
                  <a:lnTo>
                    <a:pt x="18719" y="6886"/>
                  </a:lnTo>
                  <a:lnTo>
                    <a:pt x="18719" y="7199"/>
                  </a:lnTo>
                  <a:lnTo>
                    <a:pt x="18514" y="7669"/>
                  </a:lnTo>
                  <a:lnTo>
                    <a:pt x="18514" y="8138"/>
                  </a:lnTo>
                  <a:lnTo>
                    <a:pt x="18102" y="8608"/>
                  </a:lnTo>
                  <a:lnTo>
                    <a:pt x="17897" y="9078"/>
                  </a:lnTo>
                  <a:lnTo>
                    <a:pt x="17897" y="9391"/>
                  </a:lnTo>
                  <a:lnTo>
                    <a:pt x="17485" y="9704"/>
                  </a:lnTo>
                  <a:lnTo>
                    <a:pt x="17485" y="10017"/>
                  </a:lnTo>
                  <a:lnTo>
                    <a:pt x="17074" y="10486"/>
                  </a:lnTo>
                  <a:lnTo>
                    <a:pt x="16868" y="10800"/>
                  </a:lnTo>
                  <a:lnTo>
                    <a:pt x="16457" y="11112"/>
                  </a:lnTo>
                  <a:lnTo>
                    <a:pt x="16457" y="11582"/>
                  </a:lnTo>
                  <a:lnTo>
                    <a:pt x="16045" y="11895"/>
                  </a:lnTo>
                  <a:lnTo>
                    <a:pt x="15839" y="12364"/>
                  </a:lnTo>
                  <a:lnTo>
                    <a:pt x="15428" y="12678"/>
                  </a:lnTo>
                  <a:lnTo>
                    <a:pt x="15222" y="12991"/>
                  </a:lnTo>
                  <a:lnTo>
                    <a:pt x="14811" y="13304"/>
                  </a:lnTo>
                  <a:lnTo>
                    <a:pt x="14605" y="13773"/>
                  </a:lnTo>
                  <a:lnTo>
                    <a:pt x="14194" y="13930"/>
                  </a:lnTo>
                  <a:lnTo>
                    <a:pt x="13988" y="14243"/>
                  </a:lnTo>
                  <a:lnTo>
                    <a:pt x="13577" y="14556"/>
                  </a:lnTo>
                  <a:lnTo>
                    <a:pt x="13577" y="14869"/>
                  </a:lnTo>
                  <a:lnTo>
                    <a:pt x="13371" y="15026"/>
                  </a:lnTo>
                  <a:lnTo>
                    <a:pt x="13371" y="15026"/>
                  </a:lnTo>
                  <a:lnTo>
                    <a:pt x="13165" y="14869"/>
                  </a:lnTo>
                  <a:lnTo>
                    <a:pt x="12959" y="14556"/>
                  </a:lnTo>
                  <a:lnTo>
                    <a:pt x="12754" y="14243"/>
                  </a:lnTo>
                  <a:lnTo>
                    <a:pt x="12342" y="13930"/>
                  </a:lnTo>
                  <a:lnTo>
                    <a:pt x="12136" y="13304"/>
                  </a:lnTo>
                  <a:lnTo>
                    <a:pt x="11931" y="12678"/>
                  </a:lnTo>
                  <a:lnTo>
                    <a:pt x="11519" y="12208"/>
                  </a:lnTo>
                  <a:lnTo>
                    <a:pt x="11108" y="11582"/>
                  </a:lnTo>
                  <a:lnTo>
                    <a:pt x="11108" y="11269"/>
                  </a:lnTo>
                  <a:lnTo>
                    <a:pt x="10696" y="10956"/>
                  </a:lnTo>
                  <a:lnTo>
                    <a:pt x="10285" y="10643"/>
                  </a:lnTo>
                  <a:lnTo>
                    <a:pt x="10079" y="10643"/>
                  </a:lnTo>
                  <a:lnTo>
                    <a:pt x="9874" y="10643"/>
                  </a:lnTo>
                  <a:lnTo>
                    <a:pt x="9668" y="10800"/>
                  </a:lnTo>
                  <a:lnTo>
                    <a:pt x="9462" y="11112"/>
                  </a:lnTo>
                  <a:lnTo>
                    <a:pt x="9256" y="11739"/>
                  </a:lnTo>
                  <a:lnTo>
                    <a:pt x="9256" y="12364"/>
                  </a:lnTo>
                  <a:lnTo>
                    <a:pt x="9051" y="12834"/>
                  </a:lnTo>
                  <a:lnTo>
                    <a:pt x="9051" y="13460"/>
                  </a:lnTo>
                  <a:lnTo>
                    <a:pt x="9256" y="13773"/>
                  </a:lnTo>
                  <a:lnTo>
                    <a:pt x="9462" y="14243"/>
                  </a:lnTo>
                  <a:lnTo>
                    <a:pt x="9668" y="14712"/>
                  </a:lnTo>
                  <a:lnTo>
                    <a:pt x="9874" y="15182"/>
                  </a:lnTo>
                  <a:lnTo>
                    <a:pt x="10079" y="15495"/>
                  </a:lnTo>
                  <a:lnTo>
                    <a:pt x="10079" y="16121"/>
                  </a:lnTo>
                  <a:lnTo>
                    <a:pt x="10285" y="16434"/>
                  </a:lnTo>
                  <a:lnTo>
                    <a:pt x="10285" y="16747"/>
                  </a:lnTo>
                  <a:lnTo>
                    <a:pt x="10696" y="17217"/>
                  </a:lnTo>
                  <a:lnTo>
                    <a:pt x="10696" y="17686"/>
                  </a:lnTo>
                  <a:lnTo>
                    <a:pt x="10491" y="18313"/>
                  </a:lnTo>
                  <a:lnTo>
                    <a:pt x="10491" y="18782"/>
                  </a:lnTo>
                  <a:lnTo>
                    <a:pt x="10491" y="19095"/>
                  </a:lnTo>
                  <a:lnTo>
                    <a:pt x="10696" y="19408"/>
                  </a:lnTo>
                  <a:lnTo>
                    <a:pt x="10696" y="19721"/>
                  </a:lnTo>
                  <a:lnTo>
                    <a:pt x="11108" y="20034"/>
                  </a:lnTo>
                  <a:lnTo>
                    <a:pt x="11314" y="20347"/>
                  </a:lnTo>
                  <a:lnTo>
                    <a:pt x="11725" y="20660"/>
                  </a:lnTo>
                  <a:lnTo>
                    <a:pt x="11931" y="20817"/>
                  </a:lnTo>
                  <a:lnTo>
                    <a:pt x="12342" y="20973"/>
                  </a:lnTo>
                  <a:lnTo>
                    <a:pt x="12754" y="21130"/>
                  </a:lnTo>
                  <a:lnTo>
                    <a:pt x="12959" y="21286"/>
                  </a:lnTo>
                  <a:lnTo>
                    <a:pt x="13165" y="21286"/>
                  </a:lnTo>
                  <a:lnTo>
                    <a:pt x="13577" y="21600"/>
                  </a:lnTo>
                  <a:lnTo>
                    <a:pt x="13782" y="21443"/>
                  </a:lnTo>
                  <a:lnTo>
                    <a:pt x="13988" y="21443"/>
                  </a:lnTo>
                  <a:lnTo>
                    <a:pt x="14194" y="21600"/>
                  </a:lnTo>
                  <a:lnTo>
                    <a:pt x="14194" y="21443"/>
                  </a:lnTo>
                  <a:lnTo>
                    <a:pt x="14194" y="20973"/>
                  </a:lnTo>
                  <a:lnTo>
                    <a:pt x="14399" y="20504"/>
                  </a:lnTo>
                  <a:lnTo>
                    <a:pt x="14399" y="20191"/>
                  </a:lnTo>
                  <a:lnTo>
                    <a:pt x="14605" y="19878"/>
                  </a:lnTo>
                  <a:lnTo>
                    <a:pt x="14811" y="19408"/>
                  </a:lnTo>
                  <a:lnTo>
                    <a:pt x="15017" y="18782"/>
                  </a:lnTo>
                  <a:lnTo>
                    <a:pt x="15428" y="18313"/>
                  </a:lnTo>
                  <a:lnTo>
                    <a:pt x="15634" y="17686"/>
                  </a:lnTo>
                  <a:lnTo>
                    <a:pt x="16045" y="17373"/>
                  </a:lnTo>
                  <a:lnTo>
                    <a:pt x="16251" y="17060"/>
                  </a:lnTo>
                  <a:lnTo>
                    <a:pt x="16457" y="16434"/>
                  </a:lnTo>
                  <a:lnTo>
                    <a:pt x="16868" y="15965"/>
                  </a:lnTo>
                  <a:lnTo>
                    <a:pt x="17074" y="15651"/>
                  </a:lnTo>
                  <a:lnTo>
                    <a:pt x="17279" y="15339"/>
                  </a:lnTo>
                  <a:lnTo>
                    <a:pt x="17485" y="14869"/>
                  </a:lnTo>
                  <a:lnTo>
                    <a:pt x="17691" y="14712"/>
                  </a:lnTo>
                  <a:lnTo>
                    <a:pt x="17691" y="14399"/>
                  </a:lnTo>
                  <a:lnTo>
                    <a:pt x="17897" y="14243"/>
                  </a:lnTo>
                  <a:lnTo>
                    <a:pt x="18102" y="13930"/>
                  </a:lnTo>
                  <a:lnTo>
                    <a:pt x="18102" y="13617"/>
                  </a:lnTo>
                  <a:lnTo>
                    <a:pt x="18308" y="13304"/>
                  </a:lnTo>
                  <a:lnTo>
                    <a:pt x="18514" y="13147"/>
                  </a:lnTo>
                  <a:lnTo>
                    <a:pt x="18514" y="12834"/>
                  </a:lnTo>
                  <a:lnTo>
                    <a:pt x="18719" y="12521"/>
                  </a:lnTo>
                  <a:lnTo>
                    <a:pt x="18719" y="12364"/>
                  </a:lnTo>
                  <a:lnTo>
                    <a:pt x="18925" y="12208"/>
                  </a:lnTo>
                  <a:lnTo>
                    <a:pt x="19131" y="11895"/>
                  </a:lnTo>
                  <a:lnTo>
                    <a:pt x="19131" y="11582"/>
                  </a:lnTo>
                  <a:lnTo>
                    <a:pt x="19131" y="11269"/>
                  </a:lnTo>
                  <a:lnTo>
                    <a:pt x="19542" y="10956"/>
                  </a:lnTo>
                  <a:lnTo>
                    <a:pt x="19542" y="10643"/>
                  </a:lnTo>
                  <a:lnTo>
                    <a:pt x="19748" y="10330"/>
                  </a:lnTo>
                  <a:lnTo>
                    <a:pt x="19748" y="10017"/>
                  </a:lnTo>
                  <a:lnTo>
                    <a:pt x="19954" y="9860"/>
                  </a:lnTo>
                  <a:lnTo>
                    <a:pt x="20159" y="9704"/>
                  </a:lnTo>
                  <a:lnTo>
                    <a:pt x="20159" y="9547"/>
                  </a:lnTo>
                  <a:lnTo>
                    <a:pt x="20159" y="9234"/>
                  </a:lnTo>
                  <a:lnTo>
                    <a:pt x="20571" y="8921"/>
                  </a:lnTo>
                  <a:lnTo>
                    <a:pt x="20571" y="8608"/>
                  </a:lnTo>
                  <a:lnTo>
                    <a:pt x="20777" y="8295"/>
                  </a:lnTo>
                  <a:lnTo>
                    <a:pt x="20777" y="7982"/>
                  </a:lnTo>
                  <a:lnTo>
                    <a:pt x="20982" y="7669"/>
                  </a:lnTo>
                  <a:lnTo>
                    <a:pt x="20982" y="7356"/>
                  </a:lnTo>
                  <a:lnTo>
                    <a:pt x="20982" y="7199"/>
                  </a:lnTo>
                  <a:lnTo>
                    <a:pt x="21188" y="6886"/>
                  </a:lnTo>
                  <a:lnTo>
                    <a:pt x="21394" y="6573"/>
                  </a:lnTo>
                  <a:lnTo>
                    <a:pt x="21600" y="6260"/>
                  </a:lnTo>
                  <a:lnTo>
                    <a:pt x="21600" y="5947"/>
                  </a:lnTo>
                  <a:lnTo>
                    <a:pt x="21600" y="4851"/>
                  </a:lnTo>
                  <a:lnTo>
                    <a:pt x="21600" y="4226"/>
                  </a:lnTo>
                  <a:lnTo>
                    <a:pt x="21600" y="3286"/>
                  </a:lnTo>
                  <a:lnTo>
                    <a:pt x="21394" y="2504"/>
                  </a:lnTo>
                  <a:lnTo>
                    <a:pt x="20982" y="2034"/>
                  </a:lnTo>
                  <a:lnTo>
                    <a:pt x="20777" y="1564"/>
                  </a:lnTo>
                  <a:lnTo>
                    <a:pt x="20365" y="1252"/>
                  </a:lnTo>
                  <a:lnTo>
                    <a:pt x="19748" y="782"/>
                  </a:lnTo>
                  <a:lnTo>
                    <a:pt x="19131" y="469"/>
                  </a:lnTo>
                  <a:lnTo>
                    <a:pt x="18514" y="312"/>
                  </a:lnTo>
                  <a:lnTo>
                    <a:pt x="17691" y="156"/>
                  </a:lnTo>
                  <a:lnTo>
                    <a:pt x="17279" y="156"/>
                  </a:lnTo>
                  <a:lnTo>
                    <a:pt x="16457" y="0"/>
                  </a:lnTo>
                  <a:lnTo>
                    <a:pt x="15839" y="0"/>
                  </a:lnTo>
                  <a:lnTo>
                    <a:pt x="15222" y="0"/>
                  </a:lnTo>
                  <a:lnTo>
                    <a:pt x="14811" y="156"/>
                  </a:lnTo>
                </a:path>
              </a:pathLst>
            </a:custGeom>
            <a:solidFill>
              <a:schemeClr val="folHlink">
                <a:alpha val="100000"/>
              </a:schemeClr>
            </a:solidFill>
            <a:ln w="9525">
              <a:noFill/>
            </a:ln>
          </p:spPr>
          <p:txBody>
            <a:bodyPr/>
            <a:p>
              <a:endParaRPr lang="en-US"/>
            </a:p>
          </p:txBody>
        </p:sp>
        <p:sp>
          <p:nvSpPr>
            <p:cNvPr id="1036" name="未知"/>
            <p:cNvSpPr>
              <a:spLocks noChangeAspect="1"/>
            </p:cNvSpPr>
            <p:nvPr/>
          </p:nvSpPr>
          <p:spPr>
            <a:xfrm>
              <a:off x="469" y="299"/>
              <a:ext cx="112" cy="52"/>
            </a:xfrm>
            <a:custGeom>
              <a:avLst/>
              <a:gdLst/>
              <a:ahLst/>
              <a:cxnLst>
                <a:cxn ang="0">
                  <a:pos x="112" y="2"/>
                </a:cxn>
                <a:cxn ang="0">
                  <a:pos x="107" y="0"/>
                </a:cxn>
                <a:cxn ang="0">
                  <a:pos x="105" y="2"/>
                </a:cxn>
                <a:cxn ang="0">
                  <a:pos x="101" y="2"/>
                </a:cxn>
                <a:cxn ang="0">
                  <a:pos x="98" y="5"/>
                </a:cxn>
                <a:cxn ang="0">
                  <a:pos x="94" y="2"/>
                </a:cxn>
                <a:cxn ang="0">
                  <a:pos x="89" y="5"/>
                </a:cxn>
                <a:cxn ang="0">
                  <a:pos x="87" y="2"/>
                </a:cxn>
                <a:cxn ang="0">
                  <a:pos x="80" y="5"/>
                </a:cxn>
                <a:cxn ang="0">
                  <a:pos x="75" y="2"/>
                </a:cxn>
                <a:cxn ang="0">
                  <a:pos x="69" y="5"/>
                </a:cxn>
                <a:cxn ang="0">
                  <a:pos x="64" y="5"/>
                </a:cxn>
                <a:cxn ang="0">
                  <a:pos x="57" y="5"/>
                </a:cxn>
                <a:cxn ang="0">
                  <a:pos x="53" y="2"/>
                </a:cxn>
                <a:cxn ang="0">
                  <a:pos x="50" y="5"/>
                </a:cxn>
                <a:cxn ang="0">
                  <a:pos x="46" y="5"/>
                </a:cxn>
                <a:cxn ang="0">
                  <a:pos x="41" y="5"/>
                </a:cxn>
                <a:cxn ang="0">
                  <a:pos x="37" y="7"/>
                </a:cxn>
                <a:cxn ang="0">
                  <a:pos x="32" y="7"/>
                </a:cxn>
                <a:cxn ang="0">
                  <a:pos x="27" y="7"/>
                </a:cxn>
                <a:cxn ang="0">
                  <a:pos x="23" y="7"/>
                </a:cxn>
                <a:cxn ang="0">
                  <a:pos x="18" y="9"/>
                </a:cxn>
                <a:cxn ang="0">
                  <a:pos x="14" y="11"/>
                </a:cxn>
                <a:cxn ang="0">
                  <a:pos x="11" y="14"/>
                </a:cxn>
                <a:cxn ang="0">
                  <a:pos x="9" y="11"/>
                </a:cxn>
                <a:cxn ang="0">
                  <a:pos x="7" y="14"/>
                </a:cxn>
                <a:cxn ang="0">
                  <a:pos x="7" y="18"/>
                </a:cxn>
                <a:cxn ang="0">
                  <a:pos x="2" y="20"/>
                </a:cxn>
                <a:cxn ang="0">
                  <a:pos x="2" y="23"/>
                </a:cxn>
                <a:cxn ang="0">
                  <a:pos x="2" y="25"/>
                </a:cxn>
                <a:cxn ang="0">
                  <a:pos x="0" y="29"/>
                </a:cxn>
                <a:cxn ang="0">
                  <a:pos x="0" y="32"/>
                </a:cxn>
                <a:cxn ang="0">
                  <a:pos x="2" y="36"/>
                </a:cxn>
                <a:cxn ang="0">
                  <a:pos x="5" y="43"/>
                </a:cxn>
                <a:cxn ang="0">
                  <a:pos x="9" y="50"/>
                </a:cxn>
                <a:cxn ang="0">
                  <a:pos x="16" y="50"/>
                </a:cxn>
                <a:cxn ang="0">
                  <a:pos x="23" y="52"/>
                </a:cxn>
                <a:cxn ang="0">
                  <a:pos x="34" y="50"/>
                </a:cxn>
                <a:cxn ang="0">
                  <a:pos x="41" y="47"/>
                </a:cxn>
                <a:cxn ang="0">
                  <a:pos x="53" y="43"/>
                </a:cxn>
                <a:cxn ang="0">
                  <a:pos x="59" y="34"/>
                </a:cxn>
                <a:cxn ang="0">
                  <a:pos x="71" y="27"/>
                </a:cxn>
                <a:cxn ang="0">
                  <a:pos x="82" y="23"/>
                </a:cxn>
                <a:cxn ang="0">
                  <a:pos x="87" y="20"/>
                </a:cxn>
                <a:cxn ang="0">
                  <a:pos x="96" y="11"/>
                </a:cxn>
                <a:cxn ang="0">
                  <a:pos x="103" y="9"/>
                </a:cxn>
                <a:cxn ang="0">
                  <a:pos x="107" y="2"/>
                </a:cxn>
                <a:cxn ang="0">
                  <a:pos x="110" y="2"/>
                </a:cxn>
                <a:cxn ang="0">
                  <a:pos x="112" y="2"/>
                </a:cxn>
              </a:cxnLst>
              <a:pathLst>
                <a:path w="21600" h="21600">
                  <a:moveTo>
                    <a:pt x="21600" y="939"/>
                  </a:moveTo>
                  <a:lnTo>
                    <a:pt x="20718" y="0"/>
                  </a:lnTo>
                  <a:lnTo>
                    <a:pt x="20277" y="939"/>
                  </a:lnTo>
                  <a:lnTo>
                    <a:pt x="19395" y="939"/>
                  </a:lnTo>
                  <a:lnTo>
                    <a:pt x="18955" y="1878"/>
                  </a:lnTo>
                  <a:lnTo>
                    <a:pt x="18073" y="939"/>
                  </a:lnTo>
                  <a:lnTo>
                    <a:pt x="17191" y="1878"/>
                  </a:lnTo>
                  <a:lnTo>
                    <a:pt x="16750" y="939"/>
                  </a:lnTo>
                  <a:lnTo>
                    <a:pt x="15428" y="1878"/>
                  </a:lnTo>
                  <a:lnTo>
                    <a:pt x="14546" y="939"/>
                  </a:lnTo>
                  <a:lnTo>
                    <a:pt x="13224" y="1878"/>
                  </a:lnTo>
                  <a:lnTo>
                    <a:pt x="12342" y="1878"/>
                  </a:lnTo>
                  <a:lnTo>
                    <a:pt x="11020" y="1878"/>
                  </a:lnTo>
                  <a:lnTo>
                    <a:pt x="10138" y="939"/>
                  </a:lnTo>
                  <a:lnTo>
                    <a:pt x="9697" y="1878"/>
                  </a:lnTo>
                  <a:lnTo>
                    <a:pt x="8816" y="1878"/>
                  </a:lnTo>
                  <a:lnTo>
                    <a:pt x="7934" y="1878"/>
                  </a:lnTo>
                  <a:lnTo>
                    <a:pt x="7052" y="2817"/>
                  </a:lnTo>
                  <a:lnTo>
                    <a:pt x="6171" y="2817"/>
                  </a:lnTo>
                  <a:lnTo>
                    <a:pt x="5289" y="2817"/>
                  </a:lnTo>
                  <a:lnTo>
                    <a:pt x="4407" y="2817"/>
                  </a:lnTo>
                  <a:lnTo>
                    <a:pt x="3526" y="3756"/>
                  </a:lnTo>
                  <a:lnTo>
                    <a:pt x="2644" y="4695"/>
                  </a:lnTo>
                  <a:lnTo>
                    <a:pt x="2203" y="5634"/>
                  </a:lnTo>
                  <a:lnTo>
                    <a:pt x="1762" y="4695"/>
                  </a:lnTo>
                  <a:lnTo>
                    <a:pt x="1322" y="5634"/>
                  </a:lnTo>
                  <a:lnTo>
                    <a:pt x="1322" y="7513"/>
                  </a:lnTo>
                  <a:lnTo>
                    <a:pt x="440" y="8452"/>
                  </a:lnTo>
                  <a:lnTo>
                    <a:pt x="440" y="9391"/>
                  </a:lnTo>
                  <a:lnTo>
                    <a:pt x="440" y="10330"/>
                  </a:lnTo>
                  <a:lnTo>
                    <a:pt x="0" y="12208"/>
                  </a:lnTo>
                  <a:lnTo>
                    <a:pt x="0" y="13147"/>
                  </a:lnTo>
                  <a:lnTo>
                    <a:pt x="440" y="15026"/>
                  </a:lnTo>
                  <a:lnTo>
                    <a:pt x="881" y="17843"/>
                  </a:lnTo>
                  <a:lnTo>
                    <a:pt x="1762" y="20660"/>
                  </a:lnTo>
                  <a:lnTo>
                    <a:pt x="3085" y="20660"/>
                  </a:lnTo>
                  <a:lnTo>
                    <a:pt x="4407" y="21600"/>
                  </a:lnTo>
                  <a:lnTo>
                    <a:pt x="6612" y="20660"/>
                  </a:lnTo>
                  <a:lnTo>
                    <a:pt x="7934" y="19721"/>
                  </a:lnTo>
                  <a:lnTo>
                    <a:pt x="10138" y="17843"/>
                  </a:lnTo>
                  <a:lnTo>
                    <a:pt x="11461" y="14086"/>
                  </a:lnTo>
                  <a:lnTo>
                    <a:pt x="13665" y="11269"/>
                  </a:lnTo>
                  <a:lnTo>
                    <a:pt x="15869" y="9391"/>
                  </a:lnTo>
                  <a:lnTo>
                    <a:pt x="16750" y="8452"/>
                  </a:lnTo>
                  <a:lnTo>
                    <a:pt x="18514" y="4695"/>
                  </a:lnTo>
                  <a:lnTo>
                    <a:pt x="19836" y="3756"/>
                  </a:lnTo>
                  <a:lnTo>
                    <a:pt x="20718" y="939"/>
                  </a:lnTo>
                  <a:lnTo>
                    <a:pt x="21159" y="939"/>
                  </a:lnTo>
                  <a:lnTo>
                    <a:pt x="21600" y="939"/>
                  </a:lnTo>
                </a:path>
              </a:pathLst>
            </a:custGeom>
            <a:solidFill>
              <a:schemeClr val="folHlink">
                <a:alpha val="100000"/>
              </a:schemeClr>
            </a:solidFill>
            <a:ln w="9525">
              <a:noFill/>
            </a:ln>
          </p:spPr>
          <p:txBody>
            <a:bodyPr/>
            <a:p>
              <a:endParaRPr lang="en-US"/>
            </a:p>
          </p:txBody>
        </p:sp>
        <p:sp>
          <p:nvSpPr>
            <p:cNvPr id="1037" name="未知"/>
            <p:cNvSpPr>
              <a:spLocks noChangeAspect="1"/>
            </p:cNvSpPr>
            <p:nvPr/>
          </p:nvSpPr>
          <p:spPr>
            <a:xfrm>
              <a:off x="506" y="200"/>
              <a:ext cx="109" cy="63"/>
            </a:xfrm>
            <a:custGeom>
              <a:avLst/>
              <a:gdLst/>
              <a:ahLst/>
              <a:cxnLst>
                <a:cxn ang="0">
                  <a:pos x="82" y="25"/>
                </a:cxn>
                <a:cxn ang="0">
                  <a:pos x="82" y="22"/>
                </a:cxn>
                <a:cxn ang="0">
                  <a:pos x="77" y="22"/>
                </a:cxn>
                <a:cxn ang="0">
                  <a:pos x="66" y="22"/>
                </a:cxn>
                <a:cxn ang="0">
                  <a:pos x="55" y="20"/>
                </a:cxn>
                <a:cxn ang="0">
                  <a:pos x="48" y="18"/>
                </a:cxn>
                <a:cxn ang="0">
                  <a:pos x="36" y="16"/>
                </a:cxn>
                <a:cxn ang="0">
                  <a:pos x="27" y="11"/>
                </a:cxn>
                <a:cxn ang="0">
                  <a:pos x="16" y="7"/>
                </a:cxn>
                <a:cxn ang="0">
                  <a:pos x="7" y="2"/>
                </a:cxn>
                <a:cxn ang="0">
                  <a:pos x="0" y="0"/>
                </a:cxn>
                <a:cxn ang="0">
                  <a:pos x="0" y="2"/>
                </a:cxn>
                <a:cxn ang="0">
                  <a:pos x="2" y="11"/>
                </a:cxn>
                <a:cxn ang="0">
                  <a:pos x="9" y="20"/>
                </a:cxn>
                <a:cxn ang="0">
                  <a:pos x="14" y="32"/>
                </a:cxn>
                <a:cxn ang="0">
                  <a:pos x="20" y="38"/>
                </a:cxn>
                <a:cxn ang="0">
                  <a:pos x="27" y="45"/>
                </a:cxn>
                <a:cxn ang="0">
                  <a:pos x="36" y="52"/>
                </a:cxn>
                <a:cxn ang="0">
                  <a:pos x="41" y="52"/>
                </a:cxn>
                <a:cxn ang="0">
                  <a:pos x="48" y="54"/>
                </a:cxn>
                <a:cxn ang="0">
                  <a:pos x="55" y="56"/>
                </a:cxn>
                <a:cxn ang="0">
                  <a:pos x="59" y="61"/>
                </a:cxn>
                <a:cxn ang="0">
                  <a:pos x="68" y="61"/>
                </a:cxn>
                <a:cxn ang="0">
                  <a:pos x="75" y="63"/>
                </a:cxn>
                <a:cxn ang="0">
                  <a:pos x="82" y="63"/>
                </a:cxn>
                <a:cxn ang="0">
                  <a:pos x="89" y="61"/>
                </a:cxn>
                <a:cxn ang="0">
                  <a:pos x="98" y="58"/>
                </a:cxn>
                <a:cxn ang="0">
                  <a:pos x="104" y="56"/>
                </a:cxn>
                <a:cxn ang="0">
                  <a:pos x="109" y="52"/>
                </a:cxn>
                <a:cxn ang="0">
                  <a:pos x="109" y="49"/>
                </a:cxn>
                <a:cxn ang="0">
                  <a:pos x="107" y="45"/>
                </a:cxn>
                <a:cxn ang="0">
                  <a:pos x="104" y="38"/>
                </a:cxn>
                <a:cxn ang="0">
                  <a:pos x="95" y="36"/>
                </a:cxn>
                <a:cxn ang="0">
                  <a:pos x="89" y="29"/>
                </a:cxn>
              </a:cxnLst>
              <a:pathLst>
                <a:path w="21600" h="21600">
                  <a:moveTo>
                    <a:pt x="16649" y="8485"/>
                  </a:moveTo>
                  <a:lnTo>
                    <a:pt x="16200" y="8485"/>
                  </a:lnTo>
                  <a:lnTo>
                    <a:pt x="16200" y="7714"/>
                  </a:lnTo>
                  <a:lnTo>
                    <a:pt x="16200" y="7714"/>
                  </a:lnTo>
                  <a:lnTo>
                    <a:pt x="16200" y="6942"/>
                  </a:lnTo>
                  <a:lnTo>
                    <a:pt x="15299" y="7714"/>
                  </a:lnTo>
                  <a:lnTo>
                    <a:pt x="13949" y="7714"/>
                  </a:lnTo>
                  <a:lnTo>
                    <a:pt x="13049" y="7714"/>
                  </a:lnTo>
                  <a:lnTo>
                    <a:pt x="12150" y="6942"/>
                  </a:lnTo>
                  <a:lnTo>
                    <a:pt x="10800" y="6942"/>
                  </a:lnTo>
                  <a:lnTo>
                    <a:pt x="10349" y="6171"/>
                  </a:lnTo>
                  <a:lnTo>
                    <a:pt x="9450" y="6171"/>
                  </a:lnTo>
                  <a:lnTo>
                    <a:pt x="8549" y="5400"/>
                  </a:lnTo>
                  <a:lnTo>
                    <a:pt x="7199" y="5400"/>
                  </a:lnTo>
                  <a:lnTo>
                    <a:pt x="6299" y="3856"/>
                  </a:lnTo>
                  <a:lnTo>
                    <a:pt x="5400" y="3856"/>
                  </a:lnTo>
                  <a:lnTo>
                    <a:pt x="4050" y="2314"/>
                  </a:lnTo>
                  <a:lnTo>
                    <a:pt x="3149" y="2314"/>
                  </a:lnTo>
                  <a:lnTo>
                    <a:pt x="2249" y="771"/>
                  </a:lnTo>
                  <a:lnTo>
                    <a:pt x="1350" y="771"/>
                  </a:lnTo>
                  <a:lnTo>
                    <a:pt x="0" y="0"/>
                  </a:lnTo>
                  <a:lnTo>
                    <a:pt x="0" y="0"/>
                  </a:lnTo>
                  <a:lnTo>
                    <a:pt x="0" y="0"/>
                  </a:lnTo>
                  <a:lnTo>
                    <a:pt x="0" y="771"/>
                  </a:lnTo>
                  <a:lnTo>
                    <a:pt x="449" y="2314"/>
                  </a:lnTo>
                  <a:lnTo>
                    <a:pt x="449" y="3856"/>
                  </a:lnTo>
                  <a:lnTo>
                    <a:pt x="899" y="5400"/>
                  </a:lnTo>
                  <a:lnTo>
                    <a:pt x="1799" y="6942"/>
                  </a:lnTo>
                  <a:lnTo>
                    <a:pt x="1799" y="8485"/>
                  </a:lnTo>
                  <a:lnTo>
                    <a:pt x="2700" y="10800"/>
                  </a:lnTo>
                  <a:lnTo>
                    <a:pt x="3149" y="11571"/>
                  </a:lnTo>
                  <a:lnTo>
                    <a:pt x="4050" y="13114"/>
                  </a:lnTo>
                  <a:lnTo>
                    <a:pt x="4949" y="14656"/>
                  </a:lnTo>
                  <a:lnTo>
                    <a:pt x="5400" y="15428"/>
                  </a:lnTo>
                  <a:lnTo>
                    <a:pt x="6299" y="16971"/>
                  </a:lnTo>
                  <a:lnTo>
                    <a:pt x="7199" y="17742"/>
                  </a:lnTo>
                  <a:lnTo>
                    <a:pt x="7649" y="17742"/>
                  </a:lnTo>
                  <a:lnTo>
                    <a:pt x="8100" y="17742"/>
                  </a:lnTo>
                  <a:lnTo>
                    <a:pt x="8999" y="18514"/>
                  </a:lnTo>
                  <a:lnTo>
                    <a:pt x="9450" y="18514"/>
                  </a:lnTo>
                  <a:lnTo>
                    <a:pt x="10349" y="19285"/>
                  </a:lnTo>
                  <a:lnTo>
                    <a:pt x="10800" y="19285"/>
                  </a:lnTo>
                  <a:lnTo>
                    <a:pt x="11699" y="19285"/>
                  </a:lnTo>
                  <a:lnTo>
                    <a:pt x="11699" y="20828"/>
                  </a:lnTo>
                  <a:lnTo>
                    <a:pt x="12599" y="20828"/>
                  </a:lnTo>
                  <a:lnTo>
                    <a:pt x="13500" y="20828"/>
                  </a:lnTo>
                  <a:lnTo>
                    <a:pt x="13949" y="21600"/>
                  </a:lnTo>
                  <a:lnTo>
                    <a:pt x="14850" y="21600"/>
                  </a:lnTo>
                  <a:lnTo>
                    <a:pt x="15299" y="20828"/>
                  </a:lnTo>
                  <a:lnTo>
                    <a:pt x="16200" y="21600"/>
                  </a:lnTo>
                  <a:lnTo>
                    <a:pt x="16649" y="21600"/>
                  </a:lnTo>
                  <a:lnTo>
                    <a:pt x="17550" y="20828"/>
                  </a:lnTo>
                  <a:lnTo>
                    <a:pt x="18449" y="20828"/>
                  </a:lnTo>
                  <a:lnTo>
                    <a:pt x="19349" y="20056"/>
                  </a:lnTo>
                  <a:lnTo>
                    <a:pt x="20250" y="19285"/>
                  </a:lnTo>
                  <a:lnTo>
                    <a:pt x="20699" y="19285"/>
                  </a:lnTo>
                  <a:lnTo>
                    <a:pt x="21149" y="18514"/>
                  </a:lnTo>
                  <a:lnTo>
                    <a:pt x="21600" y="17742"/>
                  </a:lnTo>
                  <a:lnTo>
                    <a:pt x="21600" y="17742"/>
                  </a:lnTo>
                  <a:lnTo>
                    <a:pt x="21600" y="16971"/>
                  </a:lnTo>
                  <a:lnTo>
                    <a:pt x="21600" y="16200"/>
                  </a:lnTo>
                  <a:lnTo>
                    <a:pt x="21149" y="15428"/>
                  </a:lnTo>
                  <a:lnTo>
                    <a:pt x="20699" y="14656"/>
                  </a:lnTo>
                  <a:lnTo>
                    <a:pt x="20699" y="13114"/>
                  </a:lnTo>
                  <a:lnTo>
                    <a:pt x="19799" y="12342"/>
                  </a:lnTo>
                  <a:lnTo>
                    <a:pt x="18900" y="12342"/>
                  </a:lnTo>
                  <a:lnTo>
                    <a:pt x="17999" y="10800"/>
                  </a:lnTo>
                  <a:lnTo>
                    <a:pt x="17550" y="10028"/>
                  </a:lnTo>
                  <a:lnTo>
                    <a:pt x="16649" y="8485"/>
                  </a:lnTo>
                </a:path>
              </a:pathLst>
            </a:custGeom>
            <a:solidFill>
              <a:schemeClr val="folHlink">
                <a:alpha val="100000"/>
              </a:schemeClr>
            </a:solidFill>
            <a:ln w="9525">
              <a:noFill/>
            </a:ln>
          </p:spPr>
          <p:txBody>
            <a:bodyPr/>
            <a:p>
              <a:endParaRPr lang="en-US"/>
            </a:p>
          </p:txBody>
        </p:sp>
        <p:sp>
          <p:nvSpPr>
            <p:cNvPr id="1038" name="未知"/>
            <p:cNvSpPr>
              <a:spLocks noChangeAspect="1"/>
            </p:cNvSpPr>
            <p:nvPr/>
          </p:nvSpPr>
          <p:spPr>
            <a:xfrm>
              <a:off x="358" y="2"/>
              <a:ext cx="118" cy="168"/>
            </a:xfrm>
            <a:custGeom>
              <a:avLst/>
              <a:gdLst/>
              <a:ahLst/>
              <a:cxnLst>
                <a:cxn ang="0">
                  <a:pos x="116" y="82"/>
                </a:cxn>
                <a:cxn ang="0">
                  <a:pos x="109" y="50"/>
                </a:cxn>
                <a:cxn ang="0">
                  <a:pos x="98" y="23"/>
                </a:cxn>
                <a:cxn ang="0">
                  <a:pos x="75" y="9"/>
                </a:cxn>
                <a:cxn ang="0">
                  <a:pos x="52" y="2"/>
                </a:cxn>
                <a:cxn ang="0">
                  <a:pos x="39" y="0"/>
                </a:cxn>
                <a:cxn ang="0">
                  <a:pos x="32" y="7"/>
                </a:cxn>
                <a:cxn ang="0">
                  <a:pos x="25" y="14"/>
                </a:cxn>
                <a:cxn ang="0">
                  <a:pos x="16" y="20"/>
                </a:cxn>
                <a:cxn ang="0">
                  <a:pos x="7" y="27"/>
                </a:cxn>
                <a:cxn ang="0">
                  <a:pos x="0" y="30"/>
                </a:cxn>
                <a:cxn ang="0">
                  <a:pos x="0" y="34"/>
                </a:cxn>
                <a:cxn ang="0">
                  <a:pos x="7" y="36"/>
                </a:cxn>
                <a:cxn ang="0">
                  <a:pos x="18" y="41"/>
                </a:cxn>
                <a:cxn ang="0">
                  <a:pos x="30" y="45"/>
                </a:cxn>
                <a:cxn ang="0">
                  <a:pos x="41" y="45"/>
                </a:cxn>
                <a:cxn ang="0">
                  <a:pos x="48" y="45"/>
                </a:cxn>
                <a:cxn ang="0">
                  <a:pos x="52" y="45"/>
                </a:cxn>
                <a:cxn ang="0">
                  <a:pos x="59" y="48"/>
                </a:cxn>
                <a:cxn ang="0">
                  <a:pos x="68" y="52"/>
                </a:cxn>
                <a:cxn ang="0">
                  <a:pos x="73" y="59"/>
                </a:cxn>
                <a:cxn ang="0">
                  <a:pos x="77" y="70"/>
                </a:cxn>
                <a:cxn ang="0">
                  <a:pos x="79" y="75"/>
                </a:cxn>
                <a:cxn ang="0">
                  <a:pos x="77" y="84"/>
                </a:cxn>
                <a:cxn ang="0">
                  <a:pos x="77" y="89"/>
                </a:cxn>
                <a:cxn ang="0">
                  <a:pos x="77" y="93"/>
                </a:cxn>
                <a:cxn ang="0">
                  <a:pos x="77" y="98"/>
                </a:cxn>
                <a:cxn ang="0">
                  <a:pos x="77" y="114"/>
                </a:cxn>
                <a:cxn ang="0">
                  <a:pos x="70" y="127"/>
                </a:cxn>
                <a:cxn ang="0">
                  <a:pos x="61" y="134"/>
                </a:cxn>
                <a:cxn ang="0">
                  <a:pos x="52" y="138"/>
                </a:cxn>
                <a:cxn ang="0">
                  <a:pos x="45" y="143"/>
                </a:cxn>
                <a:cxn ang="0">
                  <a:pos x="41" y="145"/>
                </a:cxn>
                <a:cxn ang="0">
                  <a:pos x="36" y="141"/>
                </a:cxn>
                <a:cxn ang="0">
                  <a:pos x="34" y="134"/>
                </a:cxn>
                <a:cxn ang="0">
                  <a:pos x="27" y="127"/>
                </a:cxn>
                <a:cxn ang="0">
                  <a:pos x="23" y="116"/>
                </a:cxn>
                <a:cxn ang="0">
                  <a:pos x="18" y="116"/>
                </a:cxn>
                <a:cxn ang="0">
                  <a:pos x="18" y="120"/>
                </a:cxn>
                <a:cxn ang="0">
                  <a:pos x="16" y="127"/>
                </a:cxn>
                <a:cxn ang="0">
                  <a:pos x="27" y="152"/>
                </a:cxn>
                <a:cxn ang="0">
                  <a:pos x="48" y="168"/>
                </a:cxn>
                <a:cxn ang="0">
                  <a:pos x="66" y="166"/>
                </a:cxn>
                <a:cxn ang="0">
                  <a:pos x="91" y="148"/>
                </a:cxn>
                <a:cxn ang="0">
                  <a:pos x="107" y="123"/>
                </a:cxn>
              </a:cxnLst>
              <a:pathLst>
                <a:path w="21600" h="21600">
                  <a:moveTo>
                    <a:pt x="21184" y="13718"/>
                  </a:moveTo>
                  <a:lnTo>
                    <a:pt x="21184" y="12259"/>
                  </a:lnTo>
                  <a:lnTo>
                    <a:pt x="21184" y="10507"/>
                  </a:lnTo>
                  <a:lnTo>
                    <a:pt x="21600" y="8756"/>
                  </a:lnTo>
                  <a:lnTo>
                    <a:pt x="20769" y="7589"/>
                  </a:lnTo>
                  <a:lnTo>
                    <a:pt x="19938" y="6421"/>
                  </a:lnTo>
                  <a:lnTo>
                    <a:pt x="19107" y="4961"/>
                  </a:lnTo>
                  <a:lnTo>
                    <a:pt x="18276" y="3794"/>
                  </a:lnTo>
                  <a:lnTo>
                    <a:pt x="17861" y="2918"/>
                  </a:lnTo>
                  <a:lnTo>
                    <a:pt x="16200" y="2043"/>
                  </a:lnTo>
                  <a:lnTo>
                    <a:pt x="15369" y="1459"/>
                  </a:lnTo>
                  <a:lnTo>
                    <a:pt x="13707" y="1167"/>
                  </a:lnTo>
                  <a:lnTo>
                    <a:pt x="12461" y="583"/>
                  </a:lnTo>
                  <a:lnTo>
                    <a:pt x="11215" y="583"/>
                  </a:lnTo>
                  <a:lnTo>
                    <a:pt x="9553" y="291"/>
                  </a:lnTo>
                  <a:lnTo>
                    <a:pt x="8722" y="0"/>
                  </a:lnTo>
                  <a:lnTo>
                    <a:pt x="7476" y="291"/>
                  </a:lnTo>
                  <a:lnTo>
                    <a:pt x="7061" y="0"/>
                  </a:lnTo>
                  <a:lnTo>
                    <a:pt x="6645" y="291"/>
                  </a:lnTo>
                  <a:lnTo>
                    <a:pt x="6230" y="583"/>
                  </a:lnTo>
                  <a:lnTo>
                    <a:pt x="5815" y="875"/>
                  </a:lnTo>
                  <a:lnTo>
                    <a:pt x="4984" y="1167"/>
                  </a:lnTo>
                  <a:lnTo>
                    <a:pt x="4569" y="1459"/>
                  </a:lnTo>
                  <a:lnTo>
                    <a:pt x="4569" y="1751"/>
                  </a:lnTo>
                  <a:lnTo>
                    <a:pt x="4153" y="2043"/>
                  </a:lnTo>
                  <a:lnTo>
                    <a:pt x="3322" y="2626"/>
                  </a:lnTo>
                  <a:lnTo>
                    <a:pt x="2907" y="2626"/>
                  </a:lnTo>
                  <a:lnTo>
                    <a:pt x="2492" y="2918"/>
                  </a:lnTo>
                  <a:lnTo>
                    <a:pt x="2076" y="3210"/>
                  </a:lnTo>
                  <a:lnTo>
                    <a:pt x="1245" y="3502"/>
                  </a:lnTo>
                  <a:lnTo>
                    <a:pt x="830" y="3794"/>
                  </a:lnTo>
                  <a:lnTo>
                    <a:pt x="415" y="3794"/>
                  </a:lnTo>
                  <a:lnTo>
                    <a:pt x="0" y="3794"/>
                  </a:lnTo>
                  <a:lnTo>
                    <a:pt x="0" y="4086"/>
                  </a:lnTo>
                  <a:lnTo>
                    <a:pt x="0" y="4378"/>
                  </a:lnTo>
                  <a:lnTo>
                    <a:pt x="0" y="4378"/>
                  </a:lnTo>
                  <a:lnTo>
                    <a:pt x="415" y="4378"/>
                  </a:lnTo>
                  <a:lnTo>
                    <a:pt x="830" y="4378"/>
                  </a:lnTo>
                  <a:lnTo>
                    <a:pt x="1245" y="4669"/>
                  </a:lnTo>
                  <a:lnTo>
                    <a:pt x="1661" y="4961"/>
                  </a:lnTo>
                  <a:lnTo>
                    <a:pt x="2492" y="4961"/>
                  </a:lnTo>
                  <a:lnTo>
                    <a:pt x="3322" y="5253"/>
                  </a:lnTo>
                  <a:lnTo>
                    <a:pt x="3738" y="5545"/>
                  </a:lnTo>
                  <a:lnTo>
                    <a:pt x="4569" y="5837"/>
                  </a:lnTo>
                  <a:lnTo>
                    <a:pt x="5400" y="5837"/>
                  </a:lnTo>
                  <a:lnTo>
                    <a:pt x="6230" y="5837"/>
                  </a:lnTo>
                  <a:lnTo>
                    <a:pt x="7061" y="6129"/>
                  </a:lnTo>
                  <a:lnTo>
                    <a:pt x="7476" y="5837"/>
                  </a:lnTo>
                  <a:lnTo>
                    <a:pt x="8307" y="5837"/>
                  </a:lnTo>
                  <a:lnTo>
                    <a:pt x="8307" y="5545"/>
                  </a:lnTo>
                  <a:lnTo>
                    <a:pt x="8722" y="5837"/>
                  </a:lnTo>
                  <a:lnTo>
                    <a:pt x="9138" y="5837"/>
                  </a:lnTo>
                  <a:lnTo>
                    <a:pt x="9553" y="5837"/>
                  </a:lnTo>
                  <a:lnTo>
                    <a:pt x="9553" y="5837"/>
                  </a:lnTo>
                  <a:lnTo>
                    <a:pt x="9969" y="5837"/>
                  </a:lnTo>
                  <a:lnTo>
                    <a:pt x="10384" y="6129"/>
                  </a:lnTo>
                  <a:lnTo>
                    <a:pt x="10800" y="6129"/>
                  </a:lnTo>
                  <a:lnTo>
                    <a:pt x="11215" y="6129"/>
                  </a:lnTo>
                  <a:lnTo>
                    <a:pt x="12045" y="6129"/>
                  </a:lnTo>
                  <a:lnTo>
                    <a:pt x="12461" y="6713"/>
                  </a:lnTo>
                  <a:lnTo>
                    <a:pt x="12876" y="7005"/>
                  </a:lnTo>
                  <a:lnTo>
                    <a:pt x="12876" y="7297"/>
                  </a:lnTo>
                  <a:lnTo>
                    <a:pt x="13292" y="7589"/>
                  </a:lnTo>
                  <a:lnTo>
                    <a:pt x="14122" y="8172"/>
                  </a:lnTo>
                  <a:lnTo>
                    <a:pt x="14122" y="8756"/>
                  </a:lnTo>
                  <a:lnTo>
                    <a:pt x="14122" y="9048"/>
                  </a:lnTo>
                  <a:lnTo>
                    <a:pt x="14122" y="9048"/>
                  </a:lnTo>
                  <a:lnTo>
                    <a:pt x="14122" y="9340"/>
                  </a:lnTo>
                  <a:lnTo>
                    <a:pt x="14538" y="9632"/>
                  </a:lnTo>
                  <a:lnTo>
                    <a:pt x="14538" y="9924"/>
                  </a:lnTo>
                  <a:lnTo>
                    <a:pt x="14122" y="10215"/>
                  </a:lnTo>
                  <a:lnTo>
                    <a:pt x="14122" y="10800"/>
                  </a:lnTo>
                  <a:lnTo>
                    <a:pt x="14122" y="10800"/>
                  </a:lnTo>
                  <a:lnTo>
                    <a:pt x="14122" y="11091"/>
                  </a:lnTo>
                  <a:lnTo>
                    <a:pt x="14122" y="11383"/>
                  </a:lnTo>
                  <a:lnTo>
                    <a:pt x="14122" y="11383"/>
                  </a:lnTo>
                  <a:lnTo>
                    <a:pt x="14122" y="11675"/>
                  </a:lnTo>
                  <a:lnTo>
                    <a:pt x="14122" y="11967"/>
                  </a:lnTo>
                  <a:lnTo>
                    <a:pt x="14122" y="12259"/>
                  </a:lnTo>
                  <a:lnTo>
                    <a:pt x="14122" y="12551"/>
                  </a:lnTo>
                  <a:lnTo>
                    <a:pt x="14122" y="12551"/>
                  </a:lnTo>
                  <a:lnTo>
                    <a:pt x="14122" y="13134"/>
                  </a:lnTo>
                  <a:lnTo>
                    <a:pt x="14122" y="14010"/>
                  </a:lnTo>
                  <a:lnTo>
                    <a:pt x="14122" y="14594"/>
                  </a:lnTo>
                  <a:lnTo>
                    <a:pt x="13707" y="15178"/>
                  </a:lnTo>
                  <a:lnTo>
                    <a:pt x="13292" y="15761"/>
                  </a:lnTo>
                  <a:lnTo>
                    <a:pt x="12876" y="16345"/>
                  </a:lnTo>
                  <a:lnTo>
                    <a:pt x="12461" y="16053"/>
                  </a:lnTo>
                  <a:lnTo>
                    <a:pt x="11630" y="16637"/>
                  </a:lnTo>
                  <a:lnTo>
                    <a:pt x="11215" y="17221"/>
                  </a:lnTo>
                  <a:lnTo>
                    <a:pt x="10800" y="17513"/>
                  </a:lnTo>
                  <a:lnTo>
                    <a:pt x="10384" y="17513"/>
                  </a:lnTo>
                  <a:lnTo>
                    <a:pt x="9553" y="17805"/>
                  </a:lnTo>
                  <a:lnTo>
                    <a:pt x="9553" y="18097"/>
                  </a:lnTo>
                  <a:lnTo>
                    <a:pt x="8722" y="18389"/>
                  </a:lnTo>
                  <a:lnTo>
                    <a:pt x="8307" y="18389"/>
                  </a:lnTo>
                  <a:lnTo>
                    <a:pt x="8307" y="18680"/>
                  </a:lnTo>
                  <a:lnTo>
                    <a:pt x="7892" y="18680"/>
                  </a:lnTo>
                  <a:lnTo>
                    <a:pt x="7476" y="18680"/>
                  </a:lnTo>
                  <a:lnTo>
                    <a:pt x="7476" y="18680"/>
                  </a:lnTo>
                  <a:lnTo>
                    <a:pt x="7061" y="18389"/>
                  </a:lnTo>
                  <a:lnTo>
                    <a:pt x="6645" y="18097"/>
                  </a:lnTo>
                  <a:lnTo>
                    <a:pt x="6230" y="17805"/>
                  </a:lnTo>
                  <a:lnTo>
                    <a:pt x="6230" y="17513"/>
                  </a:lnTo>
                  <a:lnTo>
                    <a:pt x="6230" y="17221"/>
                  </a:lnTo>
                  <a:lnTo>
                    <a:pt x="5815" y="16929"/>
                  </a:lnTo>
                  <a:lnTo>
                    <a:pt x="5400" y="16637"/>
                  </a:lnTo>
                  <a:lnTo>
                    <a:pt x="4984" y="16345"/>
                  </a:lnTo>
                  <a:lnTo>
                    <a:pt x="4984" y="15761"/>
                  </a:lnTo>
                  <a:lnTo>
                    <a:pt x="4569" y="15469"/>
                  </a:lnTo>
                  <a:lnTo>
                    <a:pt x="4153" y="14886"/>
                  </a:lnTo>
                  <a:lnTo>
                    <a:pt x="3738" y="14886"/>
                  </a:lnTo>
                  <a:lnTo>
                    <a:pt x="3322" y="14886"/>
                  </a:lnTo>
                  <a:lnTo>
                    <a:pt x="3322" y="14886"/>
                  </a:lnTo>
                  <a:lnTo>
                    <a:pt x="3322" y="14886"/>
                  </a:lnTo>
                  <a:lnTo>
                    <a:pt x="3322" y="14886"/>
                  </a:lnTo>
                  <a:lnTo>
                    <a:pt x="3322" y="15469"/>
                  </a:lnTo>
                  <a:lnTo>
                    <a:pt x="3322" y="15761"/>
                  </a:lnTo>
                  <a:lnTo>
                    <a:pt x="2907" y="16053"/>
                  </a:lnTo>
                  <a:lnTo>
                    <a:pt x="2907" y="16345"/>
                  </a:lnTo>
                  <a:lnTo>
                    <a:pt x="2907" y="16345"/>
                  </a:lnTo>
                  <a:lnTo>
                    <a:pt x="3738" y="18097"/>
                  </a:lnTo>
                  <a:lnTo>
                    <a:pt x="4984" y="19556"/>
                  </a:lnTo>
                  <a:lnTo>
                    <a:pt x="5400" y="20140"/>
                  </a:lnTo>
                  <a:lnTo>
                    <a:pt x="7061" y="21015"/>
                  </a:lnTo>
                  <a:lnTo>
                    <a:pt x="8722" y="21600"/>
                  </a:lnTo>
                  <a:lnTo>
                    <a:pt x="9553" y="21307"/>
                  </a:lnTo>
                  <a:lnTo>
                    <a:pt x="11215" y="21307"/>
                  </a:lnTo>
                  <a:lnTo>
                    <a:pt x="12045" y="21307"/>
                  </a:lnTo>
                  <a:lnTo>
                    <a:pt x="13707" y="20432"/>
                  </a:lnTo>
                  <a:lnTo>
                    <a:pt x="14953" y="19848"/>
                  </a:lnTo>
                  <a:lnTo>
                    <a:pt x="16615" y="18972"/>
                  </a:lnTo>
                  <a:lnTo>
                    <a:pt x="17861" y="17805"/>
                  </a:lnTo>
                  <a:lnTo>
                    <a:pt x="18692" y="17221"/>
                  </a:lnTo>
                  <a:lnTo>
                    <a:pt x="19522" y="15761"/>
                  </a:lnTo>
                  <a:lnTo>
                    <a:pt x="20353" y="14594"/>
                  </a:lnTo>
                  <a:lnTo>
                    <a:pt x="21184" y="13718"/>
                  </a:lnTo>
                </a:path>
              </a:pathLst>
            </a:custGeom>
            <a:solidFill>
              <a:schemeClr val="folHlink">
                <a:alpha val="100000"/>
              </a:schemeClr>
            </a:solidFill>
            <a:ln w="9525">
              <a:noFill/>
            </a:ln>
          </p:spPr>
          <p:txBody>
            <a:bodyPr/>
            <a:p>
              <a:endParaRPr lang="en-US"/>
            </a:p>
          </p:txBody>
        </p:sp>
        <p:sp>
          <p:nvSpPr>
            <p:cNvPr id="1039" name="未知"/>
            <p:cNvSpPr>
              <a:spLocks noChangeAspect="1"/>
            </p:cNvSpPr>
            <p:nvPr/>
          </p:nvSpPr>
          <p:spPr>
            <a:xfrm>
              <a:off x="313" y="184"/>
              <a:ext cx="206" cy="127"/>
            </a:xfrm>
            <a:custGeom>
              <a:avLst/>
              <a:gdLst/>
              <a:ahLst/>
              <a:cxnLst>
                <a:cxn ang="0">
                  <a:pos x="136" y="75"/>
                </a:cxn>
                <a:cxn ang="0">
                  <a:pos x="118" y="77"/>
                </a:cxn>
                <a:cxn ang="0">
                  <a:pos x="104" y="77"/>
                </a:cxn>
                <a:cxn ang="0">
                  <a:pos x="88" y="79"/>
                </a:cxn>
                <a:cxn ang="0">
                  <a:pos x="68" y="82"/>
                </a:cxn>
                <a:cxn ang="0">
                  <a:pos x="54" y="82"/>
                </a:cxn>
                <a:cxn ang="0">
                  <a:pos x="48" y="77"/>
                </a:cxn>
                <a:cxn ang="0">
                  <a:pos x="38" y="68"/>
                </a:cxn>
                <a:cxn ang="0">
                  <a:pos x="32" y="54"/>
                </a:cxn>
                <a:cxn ang="0">
                  <a:pos x="32" y="43"/>
                </a:cxn>
                <a:cxn ang="0">
                  <a:pos x="38" y="34"/>
                </a:cxn>
                <a:cxn ang="0">
                  <a:pos x="43" y="27"/>
                </a:cxn>
                <a:cxn ang="0">
                  <a:pos x="48" y="23"/>
                </a:cxn>
                <a:cxn ang="0">
                  <a:pos x="50" y="14"/>
                </a:cxn>
                <a:cxn ang="0">
                  <a:pos x="48" y="7"/>
                </a:cxn>
                <a:cxn ang="0">
                  <a:pos x="48" y="0"/>
                </a:cxn>
                <a:cxn ang="0">
                  <a:pos x="38" y="0"/>
                </a:cxn>
                <a:cxn ang="0">
                  <a:pos x="29" y="9"/>
                </a:cxn>
                <a:cxn ang="0">
                  <a:pos x="14" y="29"/>
                </a:cxn>
                <a:cxn ang="0">
                  <a:pos x="5" y="52"/>
                </a:cxn>
                <a:cxn ang="0">
                  <a:pos x="0" y="75"/>
                </a:cxn>
                <a:cxn ang="0">
                  <a:pos x="9" y="98"/>
                </a:cxn>
                <a:cxn ang="0">
                  <a:pos x="18" y="111"/>
                </a:cxn>
                <a:cxn ang="0">
                  <a:pos x="32" y="118"/>
                </a:cxn>
                <a:cxn ang="0">
                  <a:pos x="41" y="122"/>
                </a:cxn>
                <a:cxn ang="0">
                  <a:pos x="54" y="125"/>
                </a:cxn>
                <a:cxn ang="0">
                  <a:pos x="68" y="127"/>
                </a:cxn>
                <a:cxn ang="0">
                  <a:pos x="81" y="125"/>
                </a:cxn>
                <a:cxn ang="0">
                  <a:pos x="95" y="122"/>
                </a:cxn>
                <a:cxn ang="0">
                  <a:pos x="106" y="120"/>
                </a:cxn>
                <a:cxn ang="0">
                  <a:pos x="115" y="120"/>
                </a:cxn>
                <a:cxn ang="0">
                  <a:pos x="127" y="120"/>
                </a:cxn>
                <a:cxn ang="0">
                  <a:pos x="138" y="122"/>
                </a:cxn>
                <a:cxn ang="0">
                  <a:pos x="152" y="127"/>
                </a:cxn>
                <a:cxn ang="0">
                  <a:pos x="163" y="122"/>
                </a:cxn>
                <a:cxn ang="0">
                  <a:pos x="174" y="118"/>
                </a:cxn>
                <a:cxn ang="0">
                  <a:pos x="186" y="113"/>
                </a:cxn>
                <a:cxn ang="0">
                  <a:pos x="192" y="109"/>
                </a:cxn>
                <a:cxn ang="0">
                  <a:pos x="201" y="100"/>
                </a:cxn>
                <a:cxn ang="0">
                  <a:pos x="204" y="91"/>
                </a:cxn>
                <a:cxn ang="0">
                  <a:pos x="201" y="82"/>
                </a:cxn>
                <a:cxn ang="0">
                  <a:pos x="195" y="75"/>
                </a:cxn>
                <a:cxn ang="0">
                  <a:pos x="181" y="75"/>
                </a:cxn>
                <a:cxn ang="0">
                  <a:pos x="174" y="75"/>
                </a:cxn>
                <a:cxn ang="0">
                  <a:pos x="168" y="73"/>
                </a:cxn>
                <a:cxn ang="0">
                  <a:pos x="163" y="75"/>
                </a:cxn>
                <a:cxn ang="0">
                  <a:pos x="156" y="75"/>
                </a:cxn>
                <a:cxn ang="0">
                  <a:pos x="149" y="75"/>
                </a:cxn>
              </a:cxnLst>
              <a:pathLst>
                <a:path w="21600" h="21600">
                  <a:moveTo>
                    <a:pt x="15428" y="13114"/>
                  </a:moveTo>
                  <a:lnTo>
                    <a:pt x="14953" y="13114"/>
                  </a:lnTo>
                  <a:lnTo>
                    <a:pt x="14241" y="12728"/>
                  </a:lnTo>
                  <a:lnTo>
                    <a:pt x="13292" y="13114"/>
                  </a:lnTo>
                  <a:lnTo>
                    <a:pt x="13054" y="13500"/>
                  </a:lnTo>
                  <a:lnTo>
                    <a:pt x="12342" y="13114"/>
                  </a:lnTo>
                  <a:lnTo>
                    <a:pt x="11867" y="13500"/>
                  </a:lnTo>
                  <a:lnTo>
                    <a:pt x="11155" y="13500"/>
                  </a:lnTo>
                  <a:lnTo>
                    <a:pt x="10918" y="13114"/>
                  </a:lnTo>
                  <a:lnTo>
                    <a:pt x="10206" y="13500"/>
                  </a:lnTo>
                  <a:lnTo>
                    <a:pt x="9731" y="13500"/>
                  </a:lnTo>
                  <a:lnTo>
                    <a:pt x="9256" y="13500"/>
                  </a:lnTo>
                  <a:lnTo>
                    <a:pt x="8544" y="13500"/>
                  </a:lnTo>
                  <a:lnTo>
                    <a:pt x="8070" y="13885"/>
                  </a:lnTo>
                  <a:lnTo>
                    <a:pt x="7120" y="13885"/>
                  </a:lnTo>
                  <a:lnTo>
                    <a:pt x="6645" y="13885"/>
                  </a:lnTo>
                  <a:lnTo>
                    <a:pt x="5933" y="13885"/>
                  </a:lnTo>
                  <a:lnTo>
                    <a:pt x="5696" y="13885"/>
                  </a:lnTo>
                  <a:lnTo>
                    <a:pt x="5221" y="13885"/>
                  </a:lnTo>
                  <a:lnTo>
                    <a:pt x="4984" y="13500"/>
                  </a:lnTo>
                  <a:lnTo>
                    <a:pt x="4984" y="13114"/>
                  </a:lnTo>
                  <a:lnTo>
                    <a:pt x="4509" y="12728"/>
                  </a:lnTo>
                  <a:lnTo>
                    <a:pt x="4034" y="12342"/>
                  </a:lnTo>
                  <a:lnTo>
                    <a:pt x="4034" y="11571"/>
                  </a:lnTo>
                  <a:lnTo>
                    <a:pt x="3560" y="11185"/>
                  </a:lnTo>
                  <a:lnTo>
                    <a:pt x="3322" y="10414"/>
                  </a:lnTo>
                  <a:lnTo>
                    <a:pt x="3322" y="9256"/>
                  </a:lnTo>
                  <a:lnTo>
                    <a:pt x="3085" y="8485"/>
                  </a:lnTo>
                  <a:lnTo>
                    <a:pt x="3322" y="7714"/>
                  </a:lnTo>
                  <a:lnTo>
                    <a:pt x="3322" y="7328"/>
                  </a:lnTo>
                  <a:lnTo>
                    <a:pt x="3322" y="6942"/>
                  </a:lnTo>
                  <a:lnTo>
                    <a:pt x="3560" y="6556"/>
                  </a:lnTo>
                  <a:lnTo>
                    <a:pt x="4034" y="5785"/>
                  </a:lnTo>
                  <a:lnTo>
                    <a:pt x="4272" y="5400"/>
                  </a:lnTo>
                  <a:lnTo>
                    <a:pt x="4272" y="5014"/>
                  </a:lnTo>
                  <a:lnTo>
                    <a:pt x="4509" y="4628"/>
                  </a:lnTo>
                  <a:lnTo>
                    <a:pt x="4747" y="4242"/>
                  </a:lnTo>
                  <a:lnTo>
                    <a:pt x="4747" y="3856"/>
                  </a:lnTo>
                  <a:lnTo>
                    <a:pt x="4984" y="3856"/>
                  </a:lnTo>
                  <a:lnTo>
                    <a:pt x="4984" y="3471"/>
                  </a:lnTo>
                  <a:lnTo>
                    <a:pt x="5221" y="2700"/>
                  </a:lnTo>
                  <a:lnTo>
                    <a:pt x="5221" y="2314"/>
                  </a:lnTo>
                  <a:lnTo>
                    <a:pt x="5221" y="1928"/>
                  </a:lnTo>
                  <a:lnTo>
                    <a:pt x="5221" y="1542"/>
                  </a:lnTo>
                  <a:lnTo>
                    <a:pt x="4984" y="1156"/>
                  </a:lnTo>
                  <a:lnTo>
                    <a:pt x="4984" y="1156"/>
                  </a:lnTo>
                  <a:lnTo>
                    <a:pt x="4984" y="385"/>
                  </a:lnTo>
                  <a:lnTo>
                    <a:pt x="4984" y="0"/>
                  </a:lnTo>
                  <a:lnTo>
                    <a:pt x="4747" y="0"/>
                  </a:lnTo>
                  <a:lnTo>
                    <a:pt x="4509" y="0"/>
                  </a:lnTo>
                  <a:lnTo>
                    <a:pt x="4034" y="0"/>
                  </a:lnTo>
                  <a:lnTo>
                    <a:pt x="3797" y="0"/>
                  </a:lnTo>
                  <a:lnTo>
                    <a:pt x="3322" y="385"/>
                  </a:lnTo>
                  <a:lnTo>
                    <a:pt x="3085" y="1542"/>
                  </a:lnTo>
                  <a:lnTo>
                    <a:pt x="2373" y="2314"/>
                  </a:lnTo>
                  <a:lnTo>
                    <a:pt x="1898" y="3471"/>
                  </a:lnTo>
                  <a:lnTo>
                    <a:pt x="1424" y="5014"/>
                  </a:lnTo>
                  <a:lnTo>
                    <a:pt x="949" y="6171"/>
                  </a:lnTo>
                  <a:lnTo>
                    <a:pt x="711" y="7328"/>
                  </a:lnTo>
                  <a:lnTo>
                    <a:pt x="474" y="8871"/>
                  </a:lnTo>
                  <a:lnTo>
                    <a:pt x="237" y="10414"/>
                  </a:lnTo>
                  <a:lnTo>
                    <a:pt x="0" y="11956"/>
                  </a:lnTo>
                  <a:lnTo>
                    <a:pt x="0" y="12728"/>
                  </a:lnTo>
                  <a:lnTo>
                    <a:pt x="237" y="13885"/>
                  </a:lnTo>
                  <a:lnTo>
                    <a:pt x="711" y="15428"/>
                  </a:lnTo>
                  <a:lnTo>
                    <a:pt x="949" y="16585"/>
                  </a:lnTo>
                  <a:lnTo>
                    <a:pt x="1186" y="17356"/>
                  </a:lnTo>
                  <a:lnTo>
                    <a:pt x="1661" y="18128"/>
                  </a:lnTo>
                  <a:lnTo>
                    <a:pt x="1898" y="18900"/>
                  </a:lnTo>
                  <a:lnTo>
                    <a:pt x="2373" y="19285"/>
                  </a:lnTo>
                  <a:lnTo>
                    <a:pt x="2848" y="20056"/>
                  </a:lnTo>
                  <a:lnTo>
                    <a:pt x="3322" y="20056"/>
                  </a:lnTo>
                  <a:lnTo>
                    <a:pt x="3560" y="20828"/>
                  </a:lnTo>
                  <a:lnTo>
                    <a:pt x="4034" y="20828"/>
                  </a:lnTo>
                  <a:lnTo>
                    <a:pt x="4272" y="20828"/>
                  </a:lnTo>
                  <a:lnTo>
                    <a:pt x="4747" y="21214"/>
                  </a:lnTo>
                  <a:lnTo>
                    <a:pt x="5221" y="21214"/>
                  </a:lnTo>
                  <a:lnTo>
                    <a:pt x="5696" y="21214"/>
                  </a:lnTo>
                  <a:lnTo>
                    <a:pt x="6171" y="21600"/>
                  </a:lnTo>
                  <a:lnTo>
                    <a:pt x="6645" y="21214"/>
                  </a:lnTo>
                  <a:lnTo>
                    <a:pt x="7120" y="21600"/>
                  </a:lnTo>
                  <a:lnTo>
                    <a:pt x="7595" y="21214"/>
                  </a:lnTo>
                  <a:lnTo>
                    <a:pt x="8070" y="21214"/>
                  </a:lnTo>
                  <a:lnTo>
                    <a:pt x="8544" y="21214"/>
                  </a:lnTo>
                  <a:lnTo>
                    <a:pt x="9019" y="20828"/>
                  </a:lnTo>
                  <a:lnTo>
                    <a:pt x="9494" y="21214"/>
                  </a:lnTo>
                  <a:lnTo>
                    <a:pt x="9969" y="20828"/>
                  </a:lnTo>
                  <a:lnTo>
                    <a:pt x="10443" y="20442"/>
                  </a:lnTo>
                  <a:lnTo>
                    <a:pt x="10918" y="20828"/>
                  </a:lnTo>
                  <a:lnTo>
                    <a:pt x="11155" y="20442"/>
                  </a:lnTo>
                  <a:lnTo>
                    <a:pt x="11630" y="20442"/>
                  </a:lnTo>
                  <a:lnTo>
                    <a:pt x="11867" y="20442"/>
                  </a:lnTo>
                  <a:lnTo>
                    <a:pt x="12105" y="20442"/>
                  </a:lnTo>
                  <a:lnTo>
                    <a:pt x="12580" y="20442"/>
                  </a:lnTo>
                  <a:lnTo>
                    <a:pt x="13054" y="20442"/>
                  </a:lnTo>
                  <a:lnTo>
                    <a:pt x="13292" y="20442"/>
                  </a:lnTo>
                  <a:lnTo>
                    <a:pt x="13766" y="20828"/>
                  </a:lnTo>
                  <a:lnTo>
                    <a:pt x="14241" y="21214"/>
                  </a:lnTo>
                  <a:lnTo>
                    <a:pt x="14478" y="20828"/>
                  </a:lnTo>
                  <a:lnTo>
                    <a:pt x="14953" y="21214"/>
                  </a:lnTo>
                  <a:lnTo>
                    <a:pt x="15428" y="21214"/>
                  </a:lnTo>
                  <a:lnTo>
                    <a:pt x="15903" y="21600"/>
                  </a:lnTo>
                  <a:lnTo>
                    <a:pt x="15903" y="21214"/>
                  </a:lnTo>
                  <a:lnTo>
                    <a:pt x="16615" y="20828"/>
                  </a:lnTo>
                  <a:lnTo>
                    <a:pt x="17089" y="20828"/>
                  </a:lnTo>
                  <a:lnTo>
                    <a:pt x="17564" y="20828"/>
                  </a:lnTo>
                  <a:lnTo>
                    <a:pt x="17802" y="20442"/>
                  </a:lnTo>
                  <a:lnTo>
                    <a:pt x="18276" y="20056"/>
                  </a:lnTo>
                  <a:lnTo>
                    <a:pt x="18751" y="20056"/>
                  </a:lnTo>
                  <a:lnTo>
                    <a:pt x="18988" y="19671"/>
                  </a:lnTo>
                  <a:lnTo>
                    <a:pt x="19463" y="19285"/>
                  </a:lnTo>
                  <a:lnTo>
                    <a:pt x="19938" y="19671"/>
                  </a:lnTo>
                  <a:lnTo>
                    <a:pt x="20175" y="19285"/>
                  </a:lnTo>
                  <a:lnTo>
                    <a:pt x="20175" y="18514"/>
                  </a:lnTo>
                  <a:lnTo>
                    <a:pt x="20650" y="18514"/>
                  </a:lnTo>
                  <a:lnTo>
                    <a:pt x="21125" y="17742"/>
                  </a:lnTo>
                  <a:lnTo>
                    <a:pt x="21125" y="16971"/>
                  </a:lnTo>
                  <a:lnTo>
                    <a:pt x="21125" y="16585"/>
                  </a:lnTo>
                  <a:lnTo>
                    <a:pt x="21600" y="15814"/>
                  </a:lnTo>
                  <a:lnTo>
                    <a:pt x="21362" y="15428"/>
                  </a:lnTo>
                  <a:lnTo>
                    <a:pt x="21362" y="14656"/>
                  </a:lnTo>
                  <a:lnTo>
                    <a:pt x="21362" y="14271"/>
                  </a:lnTo>
                  <a:lnTo>
                    <a:pt x="21125" y="13885"/>
                  </a:lnTo>
                  <a:lnTo>
                    <a:pt x="20887" y="13114"/>
                  </a:lnTo>
                  <a:lnTo>
                    <a:pt x="20887" y="13114"/>
                  </a:lnTo>
                  <a:lnTo>
                    <a:pt x="20413" y="12728"/>
                  </a:lnTo>
                  <a:lnTo>
                    <a:pt x="19938" y="12728"/>
                  </a:lnTo>
                  <a:lnTo>
                    <a:pt x="19463" y="12728"/>
                  </a:lnTo>
                  <a:lnTo>
                    <a:pt x="18988" y="12728"/>
                  </a:lnTo>
                  <a:lnTo>
                    <a:pt x="18751" y="12728"/>
                  </a:lnTo>
                  <a:lnTo>
                    <a:pt x="18514" y="12728"/>
                  </a:lnTo>
                  <a:lnTo>
                    <a:pt x="18276" y="12728"/>
                  </a:lnTo>
                  <a:lnTo>
                    <a:pt x="18039" y="12728"/>
                  </a:lnTo>
                  <a:lnTo>
                    <a:pt x="17802" y="12728"/>
                  </a:lnTo>
                  <a:lnTo>
                    <a:pt x="17564" y="12342"/>
                  </a:lnTo>
                  <a:lnTo>
                    <a:pt x="17327" y="12342"/>
                  </a:lnTo>
                  <a:lnTo>
                    <a:pt x="17089" y="12728"/>
                  </a:lnTo>
                  <a:lnTo>
                    <a:pt x="17089" y="12728"/>
                  </a:lnTo>
                  <a:lnTo>
                    <a:pt x="16852" y="12728"/>
                  </a:lnTo>
                  <a:lnTo>
                    <a:pt x="16615" y="12728"/>
                  </a:lnTo>
                  <a:lnTo>
                    <a:pt x="16377" y="12728"/>
                  </a:lnTo>
                  <a:lnTo>
                    <a:pt x="16140" y="12728"/>
                  </a:lnTo>
                  <a:lnTo>
                    <a:pt x="15903" y="12728"/>
                  </a:lnTo>
                  <a:lnTo>
                    <a:pt x="15665" y="12728"/>
                  </a:lnTo>
                  <a:lnTo>
                    <a:pt x="15428" y="13114"/>
                  </a:lnTo>
                </a:path>
              </a:pathLst>
            </a:custGeom>
            <a:solidFill>
              <a:schemeClr val="folHlink">
                <a:alpha val="100000"/>
              </a:schemeClr>
            </a:solidFill>
            <a:ln w="9525">
              <a:noFill/>
            </a:ln>
          </p:spPr>
          <p:txBody>
            <a:bodyPr/>
            <a:p>
              <a:endParaRPr lang="en-US"/>
            </a:p>
          </p:txBody>
        </p:sp>
        <p:sp>
          <p:nvSpPr>
            <p:cNvPr id="1040" name="未知"/>
            <p:cNvSpPr>
              <a:spLocks noChangeAspect="1"/>
            </p:cNvSpPr>
            <p:nvPr/>
          </p:nvSpPr>
          <p:spPr>
            <a:xfrm>
              <a:off x="73" y="63"/>
              <a:ext cx="278" cy="107"/>
            </a:xfrm>
            <a:custGeom>
              <a:avLst/>
              <a:gdLst/>
              <a:ahLst/>
              <a:cxnLst>
                <a:cxn ang="0">
                  <a:pos x="104" y="66"/>
                </a:cxn>
                <a:cxn ang="0">
                  <a:pos x="113" y="59"/>
                </a:cxn>
                <a:cxn ang="0">
                  <a:pos x="122" y="55"/>
                </a:cxn>
                <a:cxn ang="0">
                  <a:pos x="131" y="52"/>
                </a:cxn>
                <a:cxn ang="0">
                  <a:pos x="138" y="48"/>
                </a:cxn>
                <a:cxn ang="0">
                  <a:pos x="147" y="43"/>
                </a:cxn>
                <a:cxn ang="0">
                  <a:pos x="154" y="39"/>
                </a:cxn>
                <a:cxn ang="0">
                  <a:pos x="163" y="36"/>
                </a:cxn>
                <a:cxn ang="0">
                  <a:pos x="170" y="32"/>
                </a:cxn>
                <a:cxn ang="0">
                  <a:pos x="179" y="30"/>
                </a:cxn>
                <a:cxn ang="0">
                  <a:pos x="185" y="30"/>
                </a:cxn>
                <a:cxn ang="0">
                  <a:pos x="194" y="23"/>
                </a:cxn>
                <a:cxn ang="0">
                  <a:pos x="206" y="23"/>
                </a:cxn>
                <a:cxn ang="0">
                  <a:pos x="217" y="23"/>
                </a:cxn>
                <a:cxn ang="0">
                  <a:pos x="226" y="20"/>
                </a:cxn>
                <a:cxn ang="0">
                  <a:pos x="244" y="23"/>
                </a:cxn>
                <a:cxn ang="0">
                  <a:pos x="255" y="25"/>
                </a:cxn>
                <a:cxn ang="0">
                  <a:pos x="267" y="25"/>
                </a:cxn>
                <a:cxn ang="0">
                  <a:pos x="273" y="20"/>
                </a:cxn>
                <a:cxn ang="0">
                  <a:pos x="278" y="14"/>
                </a:cxn>
                <a:cxn ang="0">
                  <a:pos x="273" y="9"/>
                </a:cxn>
                <a:cxn ang="0">
                  <a:pos x="269" y="2"/>
                </a:cxn>
                <a:cxn ang="0">
                  <a:pos x="260" y="0"/>
                </a:cxn>
                <a:cxn ang="0">
                  <a:pos x="244" y="2"/>
                </a:cxn>
                <a:cxn ang="0">
                  <a:pos x="228" y="2"/>
                </a:cxn>
                <a:cxn ang="0">
                  <a:pos x="219" y="9"/>
                </a:cxn>
                <a:cxn ang="0">
                  <a:pos x="206" y="9"/>
                </a:cxn>
                <a:cxn ang="0">
                  <a:pos x="190" y="14"/>
                </a:cxn>
                <a:cxn ang="0">
                  <a:pos x="174" y="18"/>
                </a:cxn>
                <a:cxn ang="0">
                  <a:pos x="158" y="18"/>
                </a:cxn>
                <a:cxn ang="0">
                  <a:pos x="145" y="23"/>
                </a:cxn>
                <a:cxn ang="0">
                  <a:pos x="127" y="23"/>
                </a:cxn>
                <a:cxn ang="0">
                  <a:pos x="113" y="27"/>
                </a:cxn>
                <a:cxn ang="0">
                  <a:pos x="95" y="30"/>
                </a:cxn>
                <a:cxn ang="0">
                  <a:pos x="79" y="34"/>
                </a:cxn>
                <a:cxn ang="0">
                  <a:pos x="63" y="39"/>
                </a:cxn>
                <a:cxn ang="0">
                  <a:pos x="50" y="41"/>
                </a:cxn>
                <a:cxn ang="0">
                  <a:pos x="36" y="46"/>
                </a:cxn>
                <a:cxn ang="0">
                  <a:pos x="29" y="52"/>
                </a:cxn>
                <a:cxn ang="0">
                  <a:pos x="20" y="59"/>
                </a:cxn>
                <a:cxn ang="0">
                  <a:pos x="11" y="68"/>
                </a:cxn>
                <a:cxn ang="0">
                  <a:pos x="5" y="80"/>
                </a:cxn>
                <a:cxn ang="0">
                  <a:pos x="2" y="91"/>
                </a:cxn>
                <a:cxn ang="0">
                  <a:pos x="0" y="98"/>
                </a:cxn>
                <a:cxn ang="0">
                  <a:pos x="5" y="105"/>
                </a:cxn>
                <a:cxn ang="0">
                  <a:pos x="11" y="105"/>
                </a:cxn>
                <a:cxn ang="0">
                  <a:pos x="20" y="105"/>
                </a:cxn>
                <a:cxn ang="0">
                  <a:pos x="27" y="102"/>
                </a:cxn>
                <a:cxn ang="0">
                  <a:pos x="38" y="98"/>
                </a:cxn>
                <a:cxn ang="0">
                  <a:pos x="47" y="91"/>
                </a:cxn>
                <a:cxn ang="0">
                  <a:pos x="54" y="89"/>
                </a:cxn>
                <a:cxn ang="0">
                  <a:pos x="63" y="87"/>
                </a:cxn>
                <a:cxn ang="0">
                  <a:pos x="68" y="82"/>
                </a:cxn>
                <a:cxn ang="0">
                  <a:pos x="75" y="82"/>
                </a:cxn>
                <a:cxn ang="0">
                  <a:pos x="84" y="80"/>
                </a:cxn>
                <a:cxn ang="0">
                  <a:pos x="93" y="73"/>
                </a:cxn>
              </a:cxnLst>
              <a:pathLst>
                <a:path w="21600" h="21600">
                  <a:moveTo>
                    <a:pt x="7726" y="14246"/>
                  </a:moveTo>
                  <a:lnTo>
                    <a:pt x="8077" y="13327"/>
                  </a:lnTo>
                  <a:lnTo>
                    <a:pt x="8253" y="12867"/>
                  </a:lnTo>
                  <a:lnTo>
                    <a:pt x="8780" y="11948"/>
                  </a:lnTo>
                  <a:lnTo>
                    <a:pt x="9131" y="11489"/>
                  </a:lnTo>
                  <a:lnTo>
                    <a:pt x="9482" y="11029"/>
                  </a:lnTo>
                  <a:lnTo>
                    <a:pt x="9658" y="11029"/>
                  </a:lnTo>
                  <a:lnTo>
                    <a:pt x="10185" y="10569"/>
                  </a:lnTo>
                  <a:lnTo>
                    <a:pt x="10536" y="10110"/>
                  </a:lnTo>
                  <a:lnTo>
                    <a:pt x="10711" y="9651"/>
                  </a:lnTo>
                  <a:lnTo>
                    <a:pt x="11063" y="9191"/>
                  </a:lnTo>
                  <a:lnTo>
                    <a:pt x="11414" y="8731"/>
                  </a:lnTo>
                  <a:lnTo>
                    <a:pt x="11590" y="8272"/>
                  </a:lnTo>
                  <a:lnTo>
                    <a:pt x="11941" y="7812"/>
                  </a:lnTo>
                  <a:lnTo>
                    <a:pt x="12292" y="7353"/>
                  </a:lnTo>
                  <a:lnTo>
                    <a:pt x="12643" y="7353"/>
                  </a:lnTo>
                  <a:lnTo>
                    <a:pt x="12995" y="6893"/>
                  </a:lnTo>
                  <a:lnTo>
                    <a:pt x="13170" y="6433"/>
                  </a:lnTo>
                  <a:lnTo>
                    <a:pt x="13521" y="6433"/>
                  </a:lnTo>
                  <a:lnTo>
                    <a:pt x="13873" y="5974"/>
                  </a:lnTo>
                  <a:lnTo>
                    <a:pt x="14048" y="5974"/>
                  </a:lnTo>
                  <a:lnTo>
                    <a:pt x="14399" y="5974"/>
                  </a:lnTo>
                  <a:lnTo>
                    <a:pt x="14751" y="5055"/>
                  </a:lnTo>
                  <a:lnTo>
                    <a:pt x="15102" y="4595"/>
                  </a:lnTo>
                  <a:lnTo>
                    <a:pt x="15453" y="4595"/>
                  </a:lnTo>
                  <a:lnTo>
                    <a:pt x="15980" y="4595"/>
                  </a:lnTo>
                  <a:lnTo>
                    <a:pt x="16331" y="4595"/>
                  </a:lnTo>
                  <a:lnTo>
                    <a:pt x="16858" y="4595"/>
                  </a:lnTo>
                  <a:lnTo>
                    <a:pt x="17385" y="4136"/>
                  </a:lnTo>
                  <a:lnTo>
                    <a:pt x="17560" y="4136"/>
                  </a:lnTo>
                  <a:lnTo>
                    <a:pt x="18263" y="4136"/>
                  </a:lnTo>
                  <a:lnTo>
                    <a:pt x="18965" y="4595"/>
                  </a:lnTo>
                  <a:lnTo>
                    <a:pt x="19316" y="5055"/>
                  </a:lnTo>
                  <a:lnTo>
                    <a:pt x="19843" y="5055"/>
                  </a:lnTo>
                  <a:lnTo>
                    <a:pt x="20370" y="5514"/>
                  </a:lnTo>
                  <a:lnTo>
                    <a:pt x="20721" y="5055"/>
                  </a:lnTo>
                  <a:lnTo>
                    <a:pt x="21072" y="5055"/>
                  </a:lnTo>
                  <a:lnTo>
                    <a:pt x="21248" y="4136"/>
                  </a:lnTo>
                  <a:lnTo>
                    <a:pt x="21424" y="3676"/>
                  </a:lnTo>
                  <a:lnTo>
                    <a:pt x="21600" y="2757"/>
                  </a:lnTo>
                  <a:lnTo>
                    <a:pt x="21424" y="2297"/>
                  </a:lnTo>
                  <a:lnTo>
                    <a:pt x="21248" y="1838"/>
                  </a:lnTo>
                  <a:lnTo>
                    <a:pt x="21072" y="918"/>
                  </a:lnTo>
                  <a:lnTo>
                    <a:pt x="20897" y="459"/>
                  </a:lnTo>
                  <a:lnTo>
                    <a:pt x="20721" y="459"/>
                  </a:lnTo>
                  <a:lnTo>
                    <a:pt x="20194" y="0"/>
                  </a:lnTo>
                  <a:lnTo>
                    <a:pt x="19668" y="0"/>
                  </a:lnTo>
                  <a:lnTo>
                    <a:pt x="18965" y="459"/>
                  </a:lnTo>
                  <a:lnTo>
                    <a:pt x="18263" y="459"/>
                  </a:lnTo>
                  <a:lnTo>
                    <a:pt x="17736" y="459"/>
                  </a:lnTo>
                  <a:lnTo>
                    <a:pt x="17560" y="918"/>
                  </a:lnTo>
                  <a:lnTo>
                    <a:pt x="17033" y="1838"/>
                  </a:lnTo>
                  <a:lnTo>
                    <a:pt x="16507" y="1838"/>
                  </a:lnTo>
                  <a:lnTo>
                    <a:pt x="15980" y="1838"/>
                  </a:lnTo>
                  <a:lnTo>
                    <a:pt x="15277" y="2297"/>
                  </a:lnTo>
                  <a:lnTo>
                    <a:pt x="14751" y="2757"/>
                  </a:lnTo>
                  <a:lnTo>
                    <a:pt x="14399" y="3216"/>
                  </a:lnTo>
                  <a:lnTo>
                    <a:pt x="13521" y="3676"/>
                  </a:lnTo>
                  <a:lnTo>
                    <a:pt x="12995" y="3676"/>
                  </a:lnTo>
                  <a:lnTo>
                    <a:pt x="12292" y="3676"/>
                  </a:lnTo>
                  <a:lnTo>
                    <a:pt x="11765" y="4136"/>
                  </a:lnTo>
                  <a:lnTo>
                    <a:pt x="11239" y="4595"/>
                  </a:lnTo>
                  <a:lnTo>
                    <a:pt x="10711" y="4136"/>
                  </a:lnTo>
                  <a:lnTo>
                    <a:pt x="9833" y="4595"/>
                  </a:lnTo>
                  <a:lnTo>
                    <a:pt x="9131" y="5055"/>
                  </a:lnTo>
                  <a:lnTo>
                    <a:pt x="8780" y="5514"/>
                  </a:lnTo>
                  <a:lnTo>
                    <a:pt x="8077" y="5974"/>
                  </a:lnTo>
                  <a:lnTo>
                    <a:pt x="7375" y="5974"/>
                  </a:lnTo>
                  <a:lnTo>
                    <a:pt x="6672" y="6433"/>
                  </a:lnTo>
                  <a:lnTo>
                    <a:pt x="6146" y="6893"/>
                  </a:lnTo>
                  <a:lnTo>
                    <a:pt x="5619" y="7353"/>
                  </a:lnTo>
                  <a:lnTo>
                    <a:pt x="4916" y="7812"/>
                  </a:lnTo>
                  <a:lnTo>
                    <a:pt x="4390" y="8272"/>
                  </a:lnTo>
                  <a:lnTo>
                    <a:pt x="3863" y="8272"/>
                  </a:lnTo>
                  <a:lnTo>
                    <a:pt x="3512" y="9191"/>
                  </a:lnTo>
                  <a:lnTo>
                    <a:pt x="2809" y="9191"/>
                  </a:lnTo>
                  <a:lnTo>
                    <a:pt x="2634" y="10110"/>
                  </a:lnTo>
                  <a:lnTo>
                    <a:pt x="2282" y="10569"/>
                  </a:lnTo>
                  <a:lnTo>
                    <a:pt x="1756" y="11029"/>
                  </a:lnTo>
                  <a:lnTo>
                    <a:pt x="1580" y="11948"/>
                  </a:lnTo>
                  <a:lnTo>
                    <a:pt x="1404" y="12408"/>
                  </a:lnTo>
                  <a:lnTo>
                    <a:pt x="878" y="13787"/>
                  </a:lnTo>
                  <a:lnTo>
                    <a:pt x="526" y="15165"/>
                  </a:lnTo>
                  <a:lnTo>
                    <a:pt x="351" y="16084"/>
                  </a:lnTo>
                  <a:lnTo>
                    <a:pt x="175" y="17004"/>
                  </a:lnTo>
                  <a:lnTo>
                    <a:pt x="175" y="18382"/>
                  </a:lnTo>
                  <a:lnTo>
                    <a:pt x="0" y="19302"/>
                  </a:lnTo>
                  <a:lnTo>
                    <a:pt x="0" y="19761"/>
                  </a:lnTo>
                  <a:lnTo>
                    <a:pt x="175" y="20220"/>
                  </a:lnTo>
                  <a:lnTo>
                    <a:pt x="351" y="21140"/>
                  </a:lnTo>
                  <a:lnTo>
                    <a:pt x="526" y="21140"/>
                  </a:lnTo>
                  <a:lnTo>
                    <a:pt x="878" y="21140"/>
                  </a:lnTo>
                  <a:lnTo>
                    <a:pt x="1229" y="21600"/>
                  </a:lnTo>
                  <a:lnTo>
                    <a:pt x="1580" y="21140"/>
                  </a:lnTo>
                  <a:lnTo>
                    <a:pt x="1756" y="20680"/>
                  </a:lnTo>
                  <a:lnTo>
                    <a:pt x="2107" y="20680"/>
                  </a:lnTo>
                  <a:lnTo>
                    <a:pt x="2458" y="19761"/>
                  </a:lnTo>
                  <a:lnTo>
                    <a:pt x="2985" y="19761"/>
                  </a:lnTo>
                  <a:lnTo>
                    <a:pt x="3336" y="18842"/>
                  </a:lnTo>
                  <a:lnTo>
                    <a:pt x="3687" y="18382"/>
                  </a:lnTo>
                  <a:lnTo>
                    <a:pt x="3863" y="18382"/>
                  </a:lnTo>
                  <a:lnTo>
                    <a:pt x="4214" y="17923"/>
                  </a:lnTo>
                  <a:lnTo>
                    <a:pt x="4741" y="17923"/>
                  </a:lnTo>
                  <a:lnTo>
                    <a:pt x="4916" y="17463"/>
                  </a:lnTo>
                  <a:lnTo>
                    <a:pt x="5092" y="17004"/>
                  </a:lnTo>
                  <a:lnTo>
                    <a:pt x="5268" y="16544"/>
                  </a:lnTo>
                  <a:lnTo>
                    <a:pt x="5619" y="17004"/>
                  </a:lnTo>
                  <a:lnTo>
                    <a:pt x="5794" y="16544"/>
                  </a:lnTo>
                  <a:lnTo>
                    <a:pt x="6146" y="16084"/>
                  </a:lnTo>
                  <a:lnTo>
                    <a:pt x="6497" y="16084"/>
                  </a:lnTo>
                  <a:lnTo>
                    <a:pt x="6848" y="15165"/>
                  </a:lnTo>
                  <a:lnTo>
                    <a:pt x="7199" y="14706"/>
                  </a:lnTo>
                  <a:lnTo>
                    <a:pt x="7726" y="14246"/>
                  </a:lnTo>
                </a:path>
              </a:pathLst>
            </a:custGeom>
            <a:solidFill>
              <a:schemeClr val="folHlink">
                <a:alpha val="100000"/>
              </a:schemeClr>
            </a:solidFill>
            <a:ln w="9525">
              <a:noFill/>
            </a:ln>
          </p:spPr>
          <p:txBody>
            <a:bodyPr/>
            <a:p>
              <a:endParaRPr lang="en-US"/>
            </a:p>
          </p:txBody>
        </p:sp>
        <p:sp>
          <p:nvSpPr>
            <p:cNvPr id="1041" name="未知"/>
            <p:cNvSpPr>
              <a:spLocks noChangeAspect="1"/>
            </p:cNvSpPr>
            <p:nvPr/>
          </p:nvSpPr>
          <p:spPr>
            <a:xfrm>
              <a:off x="2" y="494"/>
              <a:ext cx="370" cy="483"/>
            </a:xfrm>
            <a:custGeom>
              <a:avLst/>
              <a:gdLst/>
              <a:ahLst/>
              <a:cxnLst>
                <a:cxn ang="0">
                  <a:pos x="261" y="82"/>
                </a:cxn>
                <a:cxn ang="0">
                  <a:pos x="277" y="43"/>
                </a:cxn>
                <a:cxn ang="0">
                  <a:pos x="302" y="18"/>
                </a:cxn>
                <a:cxn ang="0">
                  <a:pos x="350" y="7"/>
                </a:cxn>
                <a:cxn ang="0">
                  <a:pos x="365" y="0"/>
                </a:cxn>
                <a:cxn ang="0">
                  <a:pos x="316" y="14"/>
                </a:cxn>
                <a:cxn ang="0">
                  <a:pos x="279" y="27"/>
                </a:cxn>
                <a:cxn ang="0">
                  <a:pos x="250" y="57"/>
                </a:cxn>
                <a:cxn ang="0">
                  <a:pos x="236" y="75"/>
                </a:cxn>
                <a:cxn ang="0">
                  <a:pos x="218" y="102"/>
                </a:cxn>
                <a:cxn ang="0">
                  <a:pos x="207" y="127"/>
                </a:cxn>
                <a:cxn ang="0">
                  <a:pos x="195" y="154"/>
                </a:cxn>
                <a:cxn ang="0">
                  <a:pos x="186" y="193"/>
                </a:cxn>
                <a:cxn ang="0">
                  <a:pos x="175" y="218"/>
                </a:cxn>
                <a:cxn ang="0">
                  <a:pos x="170" y="261"/>
                </a:cxn>
                <a:cxn ang="0">
                  <a:pos x="175" y="279"/>
                </a:cxn>
                <a:cxn ang="0">
                  <a:pos x="188" y="245"/>
                </a:cxn>
                <a:cxn ang="0">
                  <a:pos x="202" y="206"/>
                </a:cxn>
                <a:cxn ang="0">
                  <a:pos x="225" y="181"/>
                </a:cxn>
                <a:cxn ang="0">
                  <a:pos x="236" y="193"/>
                </a:cxn>
                <a:cxn ang="0">
                  <a:pos x="238" y="220"/>
                </a:cxn>
                <a:cxn ang="0">
                  <a:pos x="236" y="252"/>
                </a:cxn>
                <a:cxn ang="0">
                  <a:pos x="232" y="283"/>
                </a:cxn>
                <a:cxn ang="0">
                  <a:pos x="227" y="297"/>
                </a:cxn>
                <a:cxn ang="0">
                  <a:pos x="220" y="336"/>
                </a:cxn>
                <a:cxn ang="0">
                  <a:pos x="207" y="374"/>
                </a:cxn>
                <a:cxn ang="0">
                  <a:pos x="191" y="408"/>
                </a:cxn>
                <a:cxn ang="0">
                  <a:pos x="170" y="433"/>
                </a:cxn>
                <a:cxn ang="0">
                  <a:pos x="150" y="449"/>
                </a:cxn>
                <a:cxn ang="0">
                  <a:pos x="123" y="454"/>
                </a:cxn>
                <a:cxn ang="0">
                  <a:pos x="95" y="440"/>
                </a:cxn>
                <a:cxn ang="0">
                  <a:pos x="75" y="408"/>
                </a:cxn>
                <a:cxn ang="0">
                  <a:pos x="59" y="367"/>
                </a:cxn>
                <a:cxn ang="0">
                  <a:pos x="48" y="322"/>
                </a:cxn>
                <a:cxn ang="0">
                  <a:pos x="48" y="274"/>
                </a:cxn>
                <a:cxn ang="0">
                  <a:pos x="50" y="222"/>
                </a:cxn>
                <a:cxn ang="0">
                  <a:pos x="59" y="172"/>
                </a:cxn>
                <a:cxn ang="0">
                  <a:pos x="75" y="125"/>
                </a:cxn>
                <a:cxn ang="0">
                  <a:pos x="95" y="88"/>
                </a:cxn>
                <a:cxn ang="0">
                  <a:pos x="123" y="66"/>
                </a:cxn>
                <a:cxn ang="0">
                  <a:pos x="120" y="63"/>
                </a:cxn>
                <a:cxn ang="0">
                  <a:pos x="89" y="73"/>
                </a:cxn>
                <a:cxn ang="0">
                  <a:pos x="61" y="82"/>
                </a:cxn>
                <a:cxn ang="0">
                  <a:pos x="39" y="111"/>
                </a:cxn>
                <a:cxn ang="0">
                  <a:pos x="18" y="156"/>
                </a:cxn>
                <a:cxn ang="0">
                  <a:pos x="5" y="213"/>
                </a:cxn>
                <a:cxn ang="0">
                  <a:pos x="0" y="272"/>
                </a:cxn>
                <a:cxn ang="0">
                  <a:pos x="7" y="336"/>
                </a:cxn>
                <a:cxn ang="0">
                  <a:pos x="41" y="429"/>
                </a:cxn>
                <a:cxn ang="0">
                  <a:pos x="91" y="476"/>
                </a:cxn>
                <a:cxn ang="0">
                  <a:pos x="141" y="476"/>
                </a:cxn>
                <a:cxn ang="0">
                  <a:pos x="184" y="440"/>
                </a:cxn>
                <a:cxn ang="0">
                  <a:pos x="218" y="383"/>
                </a:cxn>
                <a:cxn ang="0">
                  <a:pos x="229" y="336"/>
                </a:cxn>
                <a:cxn ang="0">
                  <a:pos x="236" y="306"/>
                </a:cxn>
                <a:cxn ang="0">
                  <a:pos x="238" y="274"/>
                </a:cxn>
                <a:cxn ang="0">
                  <a:pos x="236" y="243"/>
                </a:cxn>
                <a:cxn ang="0">
                  <a:pos x="232" y="211"/>
                </a:cxn>
                <a:cxn ang="0">
                  <a:pos x="225" y="179"/>
                </a:cxn>
                <a:cxn ang="0">
                  <a:pos x="229" y="150"/>
                </a:cxn>
                <a:cxn ang="0">
                  <a:pos x="241" y="116"/>
                </a:cxn>
              </a:cxnLst>
              <a:pathLst>
                <a:path w="21600" h="21600">
                  <a:moveTo>
                    <a:pt x="14443" y="4765"/>
                  </a:moveTo>
                  <a:lnTo>
                    <a:pt x="14708" y="4664"/>
                  </a:lnTo>
                  <a:lnTo>
                    <a:pt x="14841" y="4461"/>
                  </a:lnTo>
                  <a:lnTo>
                    <a:pt x="14973" y="4258"/>
                  </a:lnTo>
                  <a:lnTo>
                    <a:pt x="15106" y="3954"/>
                  </a:lnTo>
                  <a:lnTo>
                    <a:pt x="15239" y="3650"/>
                  </a:lnTo>
                  <a:lnTo>
                    <a:pt x="15371" y="3447"/>
                  </a:lnTo>
                  <a:lnTo>
                    <a:pt x="15504" y="3143"/>
                  </a:lnTo>
                  <a:lnTo>
                    <a:pt x="15769" y="2737"/>
                  </a:lnTo>
                  <a:lnTo>
                    <a:pt x="15769" y="2433"/>
                  </a:lnTo>
                  <a:lnTo>
                    <a:pt x="16034" y="2027"/>
                  </a:lnTo>
                  <a:lnTo>
                    <a:pt x="16166" y="1926"/>
                  </a:lnTo>
                  <a:lnTo>
                    <a:pt x="16299" y="1622"/>
                  </a:lnTo>
                  <a:lnTo>
                    <a:pt x="16564" y="1419"/>
                  </a:lnTo>
                  <a:lnTo>
                    <a:pt x="16829" y="1115"/>
                  </a:lnTo>
                  <a:lnTo>
                    <a:pt x="17094" y="1115"/>
                  </a:lnTo>
                  <a:lnTo>
                    <a:pt x="17359" y="912"/>
                  </a:lnTo>
                  <a:lnTo>
                    <a:pt x="17624" y="811"/>
                  </a:lnTo>
                  <a:lnTo>
                    <a:pt x="18021" y="709"/>
                  </a:lnTo>
                  <a:lnTo>
                    <a:pt x="18551" y="608"/>
                  </a:lnTo>
                  <a:lnTo>
                    <a:pt x="19214" y="608"/>
                  </a:lnTo>
                  <a:lnTo>
                    <a:pt x="19612" y="608"/>
                  </a:lnTo>
                  <a:lnTo>
                    <a:pt x="20009" y="405"/>
                  </a:lnTo>
                  <a:lnTo>
                    <a:pt x="20407" y="304"/>
                  </a:lnTo>
                  <a:lnTo>
                    <a:pt x="20937" y="202"/>
                  </a:lnTo>
                  <a:lnTo>
                    <a:pt x="21202" y="101"/>
                  </a:lnTo>
                  <a:lnTo>
                    <a:pt x="21467" y="0"/>
                  </a:lnTo>
                  <a:lnTo>
                    <a:pt x="21600" y="101"/>
                  </a:lnTo>
                  <a:lnTo>
                    <a:pt x="21467" y="0"/>
                  </a:lnTo>
                  <a:lnTo>
                    <a:pt x="21334" y="0"/>
                  </a:lnTo>
                  <a:lnTo>
                    <a:pt x="21069" y="101"/>
                  </a:lnTo>
                  <a:lnTo>
                    <a:pt x="20539" y="202"/>
                  </a:lnTo>
                  <a:lnTo>
                    <a:pt x="19612" y="405"/>
                  </a:lnTo>
                  <a:lnTo>
                    <a:pt x="19346" y="405"/>
                  </a:lnTo>
                  <a:lnTo>
                    <a:pt x="18949" y="506"/>
                  </a:lnTo>
                  <a:lnTo>
                    <a:pt x="18419" y="608"/>
                  </a:lnTo>
                  <a:lnTo>
                    <a:pt x="18021" y="608"/>
                  </a:lnTo>
                  <a:lnTo>
                    <a:pt x="17624" y="709"/>
                  </a:lnTo>
                  <a:lnTo>
                    <a:pt x="17359" y="811"/>
                  </a:lnTo>
                  <a:lnTo>
                    <a:pt x="16961" y="1013"/>
                  </a:lnTo>
                  <a:lnTo>
                    <a:pt x="16696" y="1115"/>
                  </a:lnTo>
                  <a:lnTo>
                    <a:pt x="16299" y="1216"/>
                  </a:lnTo>
                  <a:lnTo>
                    <a:pt x="15901" y="1419"/>
                  </a:lnTo>
                  <a:lnTo>
                    <a:pt x="15636" y="1622"/>
                  </a:lnTo>
                  <a:lnTo>
                    <a:pt x="15371" y="1723"/>
                  </a:lnTo>
                  <a:lnTo>
                    <a:pt x="14973" y="1926"/>
                  </a:lnTo>
                  <a:lnTo>
                    <a:pt x="14841" y="2129"/>
                  </a:lnTo>
                  <a:lnTo>
                    <a:pt x="14576" y="2535"/>
                  </a:lnTo>
                  <a:lnTo>
                    <a:pt x="14311" y="2839"/>
                  </a:lnTo>
                  <a:lnTo>
                    <a:pt x="14311" y="2940"/>
                  </a:lnTo>
                  <a:lnTo>
                    <a:pt x="14178" y="3042"/>
                  </a:lnTo>
                  <a:lnTo>
                    <a:pt x="14046" y="3143"/>
                  </a:lnTo>
                  <a:lnTo>
                    <a:pt x="13913" y="3244"/>
                  </a:lnTo>
                  <a:lnTo>
                    <a:pt x="13781" y="3346"/>
                  </a:lnTo>
                  <a:lnTo>
                    <a:pt x="13648" y="3549"/>
                  </a:lnTo>
                  <a:lnTo>
                    <a:pt x="13383" y="3752"/>
                  </a:lnTo>
                  <a:lnTo>
                    <a:pt x="13251" y="3853"/>
                  </a:lnTo>
                  <a:lnTo>
                    <a:pt x="13118" y="4056"/>
                  </a:lnTo>
                  <a:lnTo>
                    <a:pt x="12986" y="4258"/>
                  </a:lnTo>
                  <a:lnTo>
                    <a:pt x="12721" y="4563"/>
                  </a:lnTo>
                  <a:lnTo>
                    <a:pt x="12588" y="4664"/>
                  </a:lnTo>
                  <a:lnTo>
                    <a:pt x="12588" y="4867"/>
                  </a:lnTo>
                  <a:lnTo>
                    <a:pt x="12323" y="5070"/>
                  </a:lnTo>
                  <a:lnTo>
                    <a:pt x="12191" y="5374"/>
                  </a:lnTo>
                  <a:lnTo>
                    <a:pt x="12058" y="5577"/>
                  </a:lnTo>
                  <a:lnTo>
                    <a:pt x="12058" y="5678"/>
                  </a:lnTo>
                  <a:lnTo>
                    <a:pt x="12058" y="5881"/>
                  </a:lnTo>
                  <a:lnTo>
                    <a:pt x="11926" y="5983"/>
                  </a:lnTo>
                  <a:lnTo>
                    <a:pt x="11793" y="6185"/>
                  </a:lnTo>
                  <a:lnTo>
                    <a:pt x="11661" y="6388"/>
                  </a:lnTo>
                  <a:lnTo>
                    <a:pt x="11528" y="6591"/>
                  </a:lnTo>
                  <a:lnTo>
                    <a:pt x="11396" y="6895"/>
                  </a:lnTo>
                  <a:lnTo>
                    <a:pt x="11396" y="7199"/>
                  </a:lnTo>
                  <a:lnTo>
                    <a:pt x="11131" y="7605"/>
                  </a:lnTo>
                  <a:lnTo>
                    <a:pt x="10998" y="7909"/>
                  </a:lnTo>
                  <a:lnTo>
                    <a:pt x="10998" y="8214"/>
                  </a:lnTo>
                  <a:lnTo>
                    <a:pt x="10866" y="8416"/>
                  </a:lnTo>
                  <a:lnTo>
                    <a:pt x="10866" y="8619"/>
                  </a:lnTo>
                  <a:lnTo>
                    <a:pt x="10600" y="8720"/>
                  </a:lnTo>
                  <a:lnTo>
                    <a:pt x="10600" y="8923"/>
                  </a:lnTo>
                  <a:lnTo>
                    <a:pt x="10600" y="9025"/>
                  </a:lnTo>
                  <a:lnTo>
                    <a:pt x="10468" y="9126"/>
                  </a:lnTo>
                  <a:lnTo>
                    <a:pt x="10335" y="9430"/>
                  </a:lnTo>
                  <a:lnTo>
                    <a:pt x="10203" y="9735"/>
                  </a:lnTo>
                  <a:lnTo>
                    <a:pt x="10203" y="9937"/>
                  </a:lnTo>
                  <a:lnTo>
                    <a:pt x="10203" y="10242"/>
                  </a:lnTo>
                  <a:lnTo>
                    <a:pt x="10070" y="10647"/>
                  </a:lnTo>
                  <a:lnTo>
                    <a:pt x="10070" y="10951"/>
                  </a:lnTo>
                  <a:lnTo>
                    <a:pt x="10070" y="11357"/>
                  </a:lnTo>
                  <a:lnTo>
                    <a:pt x="9938" y="11661"/>
                  </a:lnTo>
                  <a:lnTo>
                    <a:pt x="9938" y="11966"/>
                  </a:lnTo>
                  <a:lnTo>
                    <a:pt x="9938" y="12270"/>
                  </a:lnTo>
                  <a:lnTo>
                    <a:pt x="9938" y="12472"/>
                  </a:lnTo>
                  <a:lnTo>
                    <a:pt x="9938" y="12574"/>
                  </a:lnTo>
                  <a:lnTo>
                    <a:pt x="10070" y="12574"/>
                  </a:lnTo>
                  <a:lnTo>
                    <a:pt x="10203" y="12472"/>
                  </a:lnTo>
                  <a:lnTo>
                    <a:pt x="10468" y="12371"/>
                  </a:lnTo>
                  <a:lnTo>
                    <a:pt x="10600" y="12067"/>
                  </a:lnTo>
                  <a:lnTo>
                    <a:pt x="10733" y="11763"/>
                  </a:lnTo>
                  <a:lnTo>
                    <a:pt x="10733" y="11560"/>
                  </a:lnTo>
                  <a:lnTo>
                    <a:pt x="10866" y="11256"/>
                  </a:lnTo>
                  <a:lnTo>
                    <a:pt x="10998" y="10951"/>
                  </a:lnTo>
                  <a:lnTo>
                    <a:pt x="10998" y="10647"/>
                  </a:lnTo>
                  <a:lnTo>
                    <a:pt x="11131" y="10242"/>
                  </a:lnTo>
                  <a:lnTo>
                    <a:pt x="11263" y="10039"/>
                  </a:lnTo>
                  <a:lnTo>
                    <a:pt x="11396" y="9937"/>
                  </a:lnTo>
                  <a:lnTo>
                    <a:pt x="11528" y="9633"/>
                  </a:lnTo>
                  <a:lnTo>
                    <a:pt x="11793" y="9227"/>
                  </a:lnTo>
                  <a:lnTo>
                    <a:pt x="11793" y="8923"/>
                  </a:lnTo>
                  <a:lnTo>
                    <a:pt x="12191" y="8720"/>
                  </a:lnTo>
                  <a:lnTo>
                    <a:pt x="12323" y="8518"/>
                  </a:lnTo>
                  <a:lnTo>
                    <a:pt x="12721" y="8315"/>
                  </a:lnTo>
                  <a:lnTo>
                    <a:pt x="13118" y="8214"/>
                  </a:lnTo>
                  <a:lnTo>
                    <a:pt x="13118" y="8112"/>
                  </a:lnTo>
                  <a:lnTo>
                    <a:pt x="13251" y="8112"/>
                  </a:lnTo>
                  <a:lnTo>
                    <a:pt x="13383" y="8112"/>
                  </a:lnTo>
                  <a:lnTo>
                    <a:pt x="13516" y="8214"/>
                  </a:lnTo>
                  <a:lnTo>
                    <a:pt x="13648" y="8315"/>
                  </a:lnTo>
                  <a:lnTo>
                    <a:pt x="13781" y="8416"/>
                  </a:lnTo>
                  <a:lnTo>
                    <a:pt x="13781" y="8619"/>
                  </a:lnTo>
                  <a:lnTo>
                    <a:pt x="13781" y="8619"/>
                  </a:lnTo>
                  <a:lnTo>
                    <a:pt x="13913" y="8822"/>
                  </a:lnTo>
                  <a:lnTo>
                    <a:pt x="13781" y="9025"/>
                  </a:lnTo>
                  <a:lnTo>
                    <a:pt x="13913" y="9227"/>
                  </a:lnTo>
                  <a:lnTo>
                    <a:pt x="13781" y="9532"/>
                  </a:lnTo>
                  <a:lnTo>
                    <a:pt x="13913" y="9836"/>
                  </a:lnTo>
                  <a:lnTo>
                    <a:pt x="13781" y="10039"/>
                  </a:lnTo>
                  <a:lnTo>
                    <a:pt x="13913" y="10242"/>
                  </a:lnTo>
                  <a:lnTo>
                    <a:pt x="13781" y="10445"/>
                  </a:lnTo>
                  <a:lnTo>
                    <a:pt x="13781" y="10749"/>
                  </a:lnTo>
                  <a:lnTo>
                    <a:pt x="13781" y="10951"/>
                  </a:lnTo>
                  <a:lnTo>
                    <a:pt x="13781" y="11256"/>
                  </a:lnTo>
                  <a:lnTo>
                    <a:pt x="13648" y="11560"/>
                  </a:lnTo>
                  <a:lnTo>
                    <a:pt x="13516" y="11864"/>
                  </a:lnTo>
                  <a:lnTo>
                    <a:pt x="13516" y="11966"/>
                  </a:lnTo>
                  <a:lnTo>
                    <a:pt x="13648" y="12168"/>
                  </a:lnTo>
                  <a:lnTo>
                    <a:pt x="13516" y="12472"/>
                  </a:lnTo>
                  <a:lnTo>
                    <a:pt x="13516" y="12676"/>
                  </a:lnTo>
                  <a:lnTo>
                    <a:pt x="13383" y="12878"/>
                  </a:lnTo>
                  <a:lnTo>
                    <a:pt x="13383" y="12980"/>
                  </a:lnTo>
                  <a:lnTo>
                    <a:pt x="13383" y="13081"/>
                  </a:lnTo>
                  <a:lnTo>
                    <a:pt x="13383" y="13182"/>
                  </a:lnTo>
                  <a:lnTo>
                    <a:pt x="13251" y="13284"/>
                  </a:lnTo>
                  <a:lnTo>
                    <a:pt x="13251" y="13284"/>
                  </a:lnTo>
                  <a:lnTo>
                    <a:pt x="13251" y="13284"/>
                  </a:lnTo>
                  <a:lnTo>
                    <a:pt x="13118" y="13689"/>
                  </a:lnTo>
                  <a:lnTo>
                    <a:pt x="13118" y="13994"/>
                  </a:lnTo>
                  <a:lnTo>
                    <a:pt x="12986" y="14298"/>
                  </a:lnTo>
                  <a:lnTo>
                    <a:pt x="12853" y="14703"/>
                  </a:lnTo>
                  <a:lnTo>
                    <a:pt x="12853" y="15008"/>
                  </a:lnTo>
                  <a:lnTo>
                    <a:pt x="12721" y="15413"/>
                  </a:lnTo>
                  <a:lnTo>
                    <a:pt x="12588" y="15616"/>
                  </a:lnTo>
                  <a:lnTo>
                    <a:pt x="12456" y="15920"/>
                  </a:lnTo>
                  <a:lnTo>
                    <a:pt x="12323" y="16225"/>
                  </a:lnTo>
                  <a:lnTo>
                    <a:pt x="12191" y="16428"/>
                  </a:lnTo>
                  <a:lnTo>
                    <a:pt x="12058" y="16732"/>
                  </a:lnTo>
                  <a:lnTo>
                    <a:pt x="11793" y="17036"/>
                  </a:lnTo>
                  <a:lnTo>
                    <a:pt x="11793" y="17239"/>
                  </a:lnTo>
                  <a:lnTo>
                    <a:pt x="11528" y="17543"/>
                  </a:lnTo>
                  <a:lnTo>
                    <a:pt x="11396" y="17746"/>
                  </a:lnTo>
                  <a:lnTo>
                    <a:pt x="11131" y="17949"/>
                  </a:lnTo>
                  <a:lnTo>
                    <a:pt x="11131" y="18253"/>
                  </a:lnTo>
                  <a:lnTo>
                    <a:pt x="10866" y="18456"/>
                  </a:lnTo>
                  <a:lnTo>
                    <a:pt x="10733" y="18659"/>
                  </a:lnTo>
                  <a:lnTo>
                    <a:pt x="10468" y="18760"/>
                  </a:lnTo>
                  <a:lnTo>
                    <a:pt x="10203" y="18963"/>
                  </a:lnTo>
                  <a:lnTo>
                    <a:pt x="10070" y="19165"/>
                  </a:lnTo>
                  <a:lnTo>
                    <a:pt x="9938" y="19369"/>
                  </a:lnTo>
                  <a:lnTo>
                    <a:pt x="9673" y="19470"/>
                  </a:lnTo>
                  <a:lnTo>
                    <a:pt x="9540" y="19673"/>
                  </a:lnTo>
                  <a:lnTo>
                    <a:pt x="9408" y="19774"/>
                  </a:lnTo>
                  <a:lnTo>
                    <a:pt x="9143" y="19875"/>
                  </a:lnTo>
                  <a:lnTo>
                    <a:pt x="8878" y="19977"/>
                  </a:lnTo>
                  <a:lnTo>
                    <a:pt x="8745" y="20078"/>
                  </a:lnTo>
                  <a:lnTo>
                    <a:pt x="8348" y="20180"/>
                  </a:lnTo>
                  <a:lnTo>
                    <a:pt x="8083" y="20180"/>
                  </a:lnTo>
                  <a:lnTo>
                    <a:pt x="7818" y="20180"/>
                  </a:lnTo>
                  <a:lnTo>
                    <a:pt x="7685" y="20281"/>
                  </a:lnTo>
                  <a:lnTo>
                    <a:pt x="7420" y="20281"/>
                  </a:lnTo>
                  <a:lnTo>
                    <a:pt x="7155" y="20281"/>
                  </a:lnTo>
                  <a:lnTo>
                    <a:pt x="6890" y="20281"/>
                  </a:lnTo>
                  <a:lnTo>
                    <a:pt x="6493" y="20078"/>
                  </a:lnTo>
                  <a:lnTo>
                    <a:pt x="6227" y="20078"/>
                  </a:lnTo>
                  <a:lnTo>
                    <a:pt x="6095" y="19875"/>
                  </a:lnTo>
                  <a:lnTo>
                    <a:pt x="5830" y="19774"/>
                  </a:lnTo>
                  <a:lnTo>
                    <a:pt x="5565" y="19673"/>
                  </a:lnTo>
                  <a:lnTo>
                    <a:pt x="5432" y="19470"/>
                  </a:lnTo>
                  <a:lnTo>
                    <a:pt x="5300" y="19267"/>
                  </a:lnTo>
                  <a:lnTo>
                    <a:pt x="5035" y="19064"/>
                  </a:lnTo>
                  <a:lnTo>
                    <a:pt x="4902" y="18760"/>
                  </a:lnTo>
                  <a:lnTo>
                    <a:pt x="4505" y="18557"/>
                  </a:lnTo>
                  <a:lnTo>
                    <a:pt x="4372" y="18253"/>
                  </a:lnTo>
                  <a:lnTo>
                    <a:pt x="4107" y="17949"/>
                  </a:lnTo>
                  <a:lnTo>
                    <a:pt x="3975" y="17644"/>
                  </a:lnTo>
                  <a:lnTo>
                    <a:pt x="3975" y="17442"/>
                  </a:lnTo>
                  <a:lnTo>
                    <a:pt x="3842" y="17036"/>
                  </a:lnTo>
                  <a:lnTo>
                    <a:pt x="3710" y="16833"/>
                  </a:lnTo>
                  <a:lnTo>
                    <a:pt x="3445" y="16428"/>
                  </a:lnTo>
                  <a:lnTo>
                    <a:pt x="3312" y="16022"/>
                  </a:lnTo>
                  <a:lnTo>
                    <a:pt x="3312" y="15718"/>
                  </a:lnTo>
                  <a:lnTo>
                    <a:pt x="3047" y="15515"/>
                  </a:lnTo>
                  <a:lnTo>
                    <a:pt x="3047" y="15109"/>
                  </a:lnTo>
                  <a:lnTo>
                    <a:pt x="2915" y="14703"/>
                  </a:lnTo>
                  <a:lnTo>
                    <a:pt x="2782" y="14399"/>
                  </a:lnTo>
                  <a:lnTo>
                    <a:pt x="2782" y="14095"/>
                  </a:lnTo>
                  <a:lnTo>
                    <a:pt x="2915" y="13791"/>
                  </a:lnTo>
                  <a:lnTo>
                    <a:pt x="2782" y="13487"/>
                  </a:lnTo>
                  <a:lnTo>
                    <a:pt x="2782" y="13182"/>
                  </a:lnTo>
                  <a:lnTo>
                    <a:pt x="2782" y="12878"/>
                  </a:lnTo>
                  <a:lnTo>
                    <a:pt x="2782" y="12270"/>
                  </a:lnTo>
                  <a:lnTo>
                    <a:pt x="2650" y="11966"/>
                  </a:lnTo>
                  <a:lnTo>
                    <a:pt x="2650" y="11560"/>
                  </a:lnTo>
                  <a:lnTo>
                    <a:pt x="2782" y="11053"/>
                  </a:lnTo>
                  <a:lnTo>
                    <a:pt x="2782" y="10647"/>
                  </a:lnTo>
                  <a:lnTo>
                    <a:pt x="2782" y="10242"/>
                  </a:lnTo>
                  <a:lnTo>
                    <a:pt x="2915" y="9937"/>
                  </a:lnTo>
                  <a:lnTo>
                    <a:pt x="3047" y="9532"/>
                  </a:lnTo>
                  <a:lnTo>
                    <a:pt x="3047" y="9126"/>
                  </a:lnTo>
                  <a:lnTo>
                    <a:pt x="3047" y="8720"/>
                  </a:lnTo>
                  <a:lnTo>
                    <a:pt x="3180" y="8416"/>
                  </a:lnTo>
                  <a:lnTo>
                    <a:pt x="3312" y="7909"/>
                  </a:lnTo>
                  <a:lnTo>
                    <a:pt x="3445" y="7706"/>
                  </a:lnTo>
                  <a:lnTo>
                    <a:pt x="3577" y="7301"/>
                  </a:lnTo>
                  <a:lnTo>
                    <a:pt x="3710" y="6996"/>
                  </a:lnTo>
                  <a:lnTo>
                    <a:pt x="3975" y="6591"/>
                  </a:lnTo>
                  <a:lnTo>
                    <a:pt x="4107" y="6185"/>
                  </a:lnTo>
                  <a:lnTo>
                    <a:pt x="4240" y="5881"/>
                  </a:lnTo>
                  <a:lnTo>
                    <a:pt x="4372" y="5577"/>
                  </a:lnTo>
                  <a:lnTo>
                    <a:pt x="4505" y="5374"/>
                  </a:lnTo>
                  <a:lnTo>
                    <a:pt x="4770" y="5070"/>
                  </a:lnTo>
                  <a:lnTo>
                    <a:pt x="5035" y="4765"/>
                  </a:lnTo>
                  <a:lnTo>
                    <a:pt x="5167" y="4563"/>
                  </a:lnTo>
                  <a:lnTo>
                    <a:pt x="5432" y="4258"/>
                  </a:lnTo>
                  <a:lnTo>
                    <a:pt x="5565" y="3954"/>
                  </a:lnTo>
                  <a:lnTo>
                    <a:pt x="5830" y="3752"/>
                  </a:lnTo>
                  <a:lnTo>
                    <a:pt x="5962" y="3650"/>
                  </a:lnTo>
                  <a:lnTo>
                    <a:pt x="6360" y="3447"/>
                  </a:lnTo>
                  <a:lnTo>
                    <a:pt x="6493" y="3244"/>
                  </a:lnTo>
                  <a:lnTo>
                    <a:pt x="6758" y="3143"/>
                  </a:lnTo>
                  <a:lnTo>
                    <a:pt x="7155" y="2940"/>
                  </a:lnTo>
                  <a:lnTo>
                    <a:pt x="7420" y="2839"/>
                  </a:lnTo>
                  <a:lnTo>
                    <a:pt x="7420" y="2839"/>
                  </a:lnTo>
                  <a:lnTo>
                    <a:pt x="7420" y="2839"/>
                  </a:lnTo>
                  <a:lnTo>
                    <a:pt x="7420" y="2839"/>
                  </a:lnTo>
                  <a:lnTo>
                    <a:pt x="7288" y="2839"/>
                  </a:lnTo>
                  <a:lnTo>
                    <a:pt x="7023" y="2839"/>
                  </a:lnTo>
                  <a:lnTo>
                    <a:pt x="6758" y="2940"/>
                  </a:lnTo>
                  <a:lnTo>
                    <a:pt x="6493" y="2940"/>
                  </a:lnTo>
                  <a:lnTo>
                    <a:pt x="6095" y="3042"/>
                  </a:lnTo>
                  <a:lnTo>
                    <a:pt x="5830" y="3042"/>
                  </a:lnTo>
                  <a:lnTo>
                    <a:pt x="5565" y="3244"/>
                  </a:lnTo>
                  <a:lnTo>
                    <a:pt x="5167" y="3244"/>
                  </a:lnTo>
                  <a:lnTo>
                    <a:pt x="4902" y="3346"/>
                  </a:lnTo>
                  <a:lnTo>
                    <a:pt x="4505" y="3346"/>
                  </a:lnTo>
                  <a:lnTo>
                    <a:pt x="4240" y="3549"/>
                  </a:lnTo>
                  <a:lnTo>
                    <a:pt x="3975" y="3447"/>
                  </a:lnTo>
                  <a:lnTo>
                    <a:pt x="3842" y="3549"/>
                  </a:lnTo>
                  <a:lnTo>
                    <a:pt x="3577" y="3650"/>
                  </a:lnTo>
                  <a:lnTo>
                    <a:pt x="3312" y="3853"/>
                  </a:lnTo>
                  <a:lnTo>
                    <a:pt x="3180" y="3954"/>
                  </a:lnTo>
                  <a:lnTo>
                    <a:pt x="3047" y="4157"/>
                  </a:lnTo>
                  <a:lnTo>
                    <a:pt x="2650" y="4461"/>
                  </a:lnTo>
                  <a:lnTo>
                    <a:pt x="2385" y="4664"/>
                  </a:lnTo>
                  <a:lnTo>
                    <a:pt x="2252" y="4968"/>
                  </a:lnTo>
                  <a:lnTo>
                    <a:pt x="1987" y="5171"/>
                  </a:lnTo>
                  <a:lnTo>
                    <a:pt x="1854" y="5475"/>
                  </a:lnTo>
                  <a:lnTo>
                    <a:pt x="1589" y="5780"/>
                  </a:lnTo>
                  <a:lnTo>
                    <a:pt x="1324" y="6185"/>
                  </a:lnTo>
                  <a:lnTo>
                    <a:pt x="1192" y="6591"/>
                  </a:lnTo>
                  <a:lnTo>
                    <a:pt x="1059" y="6996"/>
                  </a:lnTo>
                  <a:lnTo>
                    <a:pt x="927" y="7301"/>
                  </a:lnTo>
                  <a:lnTo>
                    <a:pt x="794" y="7808"/>
                  </a:lnTo>
                  <a:lnTo>
                    <a:pt x="662" y="8214"/>
                  </a:lnTo>
                  <a:lnTo>
                    <a:pt x="529" y="8619"/>
                  </a:lnTo>
                  <a:lnTo>
                    <a:pt x="397" y="9025"/>
                  </a:lnTo>
                  <a:lnTo>
                    <a:pt x="264" y="9532"/>
                  </a:lnTo>
                  <a:lnTo>
                    <a:pt x="132" y="10039"/>
                  </a:lnTo>
                  <a:lnTo>
                    <a:pt x="132" y="10343"/>
                  </a:lnTo>
                  <a:lnTo>
                    <a:pt x="0" y="10850"/>
                  </a:lnTo>
                  <a:lnTo>
                    <a:pt x="0" y="11256"/>
                  </a:lnTo>
                  <a:lnTo>
                    <a:pt x="0" y="11661"/>
                  </a:lnTo>
                  <a:lnTo>
                    <a:pt x="0" y="12168"/>
                  </a:lnTo>
                  <a:lnTo>
                    <a:pt x="0" y="12676"/>
                  </a:lnTo>
                  <a:lnTo>
                    <a:pt x="0" y="13182"/>
                  </a:lnTo>
                  <a:lnTo>
                    <a:pt x="264" y="13588"/>
                  </a:lnTo>
                  <a:lnTo>
                    <a:pt x="264" y="14095"/>
                  </a:lnTo>
                  <a:lnTo>
                    <a:pt x="397" y="14501"/>
                  </a:lnTo>
                  <a:lnTo>
                    <a:pt x="397" y="15008"/>
                  </a:lnTo>
                  <a:lnTo>
                    <a:pt x="529" y="15413"/>
                  </a:lnTo>
                  <a:lnTo>
                    <a:pt x="927" y="16326"/>
                  </a:lnTo>
                  <a:lnTo>
                    <a:pt x="1192" y="17138"/>
                  </a:lnTo>
                  <a:lnTo>
                    <a:pt x="1722" y="17949"/>
                  </a:lnTo>
                  <a:lnTo>
                    <a:pt x="2119" y="18659"/>
                  </a:lnTo>
                  <a:lnTo>
                    <a:pt x="2385" y="19165"/>
                  </a:lnTo>
                  <a:lnTo>
                    <a:pt x="2915" y="19673"/>
                  </a:lnTo>
                  <a:lnTo>
                    <a:pt x="3312" y="20180"/>
                  </a:lnTo>
                  <a:lnTo>
                    <a:pt x="3842" y="20585"/>
                  </a:lnTo>
                  <a:lnTo>
                    <a:pt x="4240" y="20890"/>
                  </a:lnTo>
                  <a:lnTo>
                    <a:pt x="4902" y="21194"/>
                  </a:lnTo>
                  <a:lnTo>
                    <a:pt x="5300" y="21295"/>
                  </a:lnTo>
                  <a:lnTo>
                    <a:pt x="5697" y="21498"/>
                  </a:lnTo>
                  <a:lnTo>
                    <a:pt x="6227" y="21498"/>
                  </a:lnTo>
                  <a:lnTo>
                    <a:pt x="6758" y="21600"/>
                  </a:lnTo>
                  <a:lnTo>
                    <a:pt x="7288" y="21600"/>
                  </a:lnTo>
                  <a:lnTo>
                    <a:pt x="7685" y="21396"/>
                  </a:lnTo>
                  <a:lnTo>
                    <a:pt x="8215" y="21295"/>
                  </a:lnTo>
                  <a:lnTo>
                    <a:pt x="8745" y="21092"/>
                  </a:lnTo>
                  <a:lnTo>
                    <a:pt x="9275" y="20991"/>
                  </a:lnTo>
                  <a:lnTo>
                    <a:pt x="9673" y="20585"/>
                  </a:lnTo>
                  <a:lnTo>
                    <a:pt x="9805" y="20484"/>
                  </a:lnTo>
                  <a:lnTo>
                    <a:pt x="10335" y="20078"/>
                  </a:lnTo>
                  <a:lnTo>
                    <a:pt x="10733" y="19673"/>
                  </a:lnTo>
                  <a:lnTo>
                    <a:pt x="11263" y="19267"/>
                  </a:lnTo>
                  <a:lnTo>
                    <a:pt x="11528" y="18963"/>
                  </a:lnTo>
                  <a:lnTo>
                    <a:pt x="11793" y="18456"/>
                  </a:lnTo>
                  <a:lnTo>
                    <a:pt x="12191" y="18050"/>
                  </a:lnTo>
                  <a:lnTo>
                    <a:pt x="12588" y="17543"/>
                  </a:lnTo>
                  <a:lnTo>
                    <a:pt x="12721" y="17138"/>
                  </a:lnTo>
                  <a:lnTo>
                    <a:pt x="12986" y="16630"/>
                  </a:lnTo>
                  <a:lnTo>
                    <a:pt x="13118" y="16123"/>
                  </a:lnTo>
                  <a:lnTo>
                    <a:pt x="13251" y="15616"/>
                  </a:lnTo>
                  <a:lnTo>
                    <a:pt x="13251" y="15413"/>
                  </a:lnTo>
                  <a:lnTo>
                    <a:pt x="13251" y="15211"/>
                  </a:lnTo>
                  <a:lnTo>
                    <a:pt x="13383" y="15008"/>
                  </a:lnTo>
                  <a:lnTo>
                    <a:pt x="13383" y="14805"/>
                  </a:lnTo>
                  <a:lnTo>
                    <a:pt x="13516" y="14602"/>
                  </a:lnTo>
                  <a:lnTo>
                    <a:pt x="13516" y="14298"/>
                  </a:lnTo>
                  <a:lnTo>
                    <a:pt x="13648" y="14095"/>
                  </a:lnTo>
                  <a:lnTo>
                    <a:pt x="13648" y="13892"/>
                  </a:lnTo>
                  <a:lnTo>
                    <a:pt x="13781" y="13689"/>
                  </a:lnTo>
                  <a:lnTo>
                    <a:pt x="13781" y="13487"/>
                  </a:lnTo>
                  <a:lnTo>
                    <a:pt x="13648" y="13284"/>
                  </a:lnTo>
                  <a:lnTo>
                    <a:pt x="13781" y="12980"/>
                  </a:lnTo>
                  <a:lnTo>
                    <a:pt x="13781" y="12777"/>
                  </a:lnTo>
                  <a:lnTo>
                    <a:pt x="13781" y="12472"/>
                  </a:lnTo>
                  <a:lnTo>
                    <a:pt x="13913" y="12270"/>
                  </a:lnTo>
                  <a:lnTo>
                    <a:pt x="13781" y="12168"/>
                  </a:lnTo>
                  <a:lnTo>
                    <a:pt x="13781" y="11864"/>
                  </a:lnTo>
                  <a:lnTo>
                    <a:pt x="13781" y="11661"/>
                  </a:lnTo>
                  <a:lnTo>
                    <a:pt x="13781" y="11357"/>
                  </a:lnTo>
                  <a:lnTo>
                    <a:pt x="13781" y="11154"/>
                  </a:lnTo>
                  <a:lnTo>
                    <a:pt x="13781" y="10850"/>
                  </a:lnTo>
                  <a:lnTo>
                    <a:pt x="13648" y="10546"/>
                  </a:lnTo>
                  <a:lnTo>
                    <a:pt x="13781" y="10242"/>
                  </a:lnTo>
                  <a:lnTo>
                    <a:pt x="13648" y="10140"/>
                  </a:lnTo>
                  <a:lnTo>
                    <a:pt x="13516" y="9937"/>
                  </a:lnTo>
                  <a:lnTo>
                    <a:pt x="13516" y="9735"/>
                  </a:lnTo>
                  <a:lnTo>
                    <a:pt x="13516" y="9430"/>
                  </a:lnTo>
                  <a:lnTo>
                    <a:pt x="13383" y="9126"/>
                  </a:lnTo>
                  <a:lnTo>
                    <a:pt x="13383" y="8923"/>
                  </a:lnTo>
                  <a:lnTo>
                    <a:pt x="13251" y="8518"/>
                  </a:lnTo>
                  <a:lnTo>
                    <a:pt x="13251" y="8416"/>
                  </a:lnTo>
                  <a:lnTo>
                    <a:pt x="13118" y="8112"/>
                  </a:lnTo>
                  <a:lnTo>
                    <a:pt x="13118" y="8011"/>
                  </a:lnTo>
                  <a:lnTo>
                    <a:pt x="13251" y="7808"/>
                  </a:lnTo>
                  <a:lnTo>
                    <a:pt x="13251" y="7605"/>
                  </a:lnTo>
                  <a:lnTo>
                    <a:pt x="13251" y="7301"/>
                  </a:lnTo>
                  <a:lnTo>
                    <a:pt x="13251" y="7098"/>
                  </a:lnTo>
                  <a:lnTo>
                    <a:pt x="13383" y="6794"/>
                  </a:lnTo>
                  <a:lnTo>
                    <a:pt x="13383" y="6692"/>
                  </a:lnTo>
                  <a:lnTo>
                    <a:pt x="13648" y="6388"/>
                  </a:lnTo>
                  <a:lnTo>
                    <a:pt x="13648" y="6084"/>
                  </a:lnTo>
                  <a:lnTo>
                    <a:pt x="13781" y="5881"/>
                  </a:lnTo>
                  <a:lnTo>
                    <a:pt x="13781" y="5678"/>
                  </a:lnTo>
                  <a:lnTo>
                    <a:pt x="13913" y="5475"/>
                  </a:lnTo>
                  <a:lnTo>
                    <a:pt x="14046" y="5171"/>
                  </a:lnTo>
                  <a:lnTo>
                    <a:pt x="14178" y="5070"/>
                  </a:lnTo>
                  <a:lnTo>
                    <a:pt x="14311" y="4968"/>
                  </a:lnTo>
                  <a:lnTo>
                    <a:pt x="14443" y="4765"/>
                  </a:lnTo>
                </a:path>
              </a:pathLst>
            </a:custGeom>
            <a:solidFill>
              <a:schemeClr val="folHlink">
                <a:alpha val="100000"/>
              </a:schemeClr>
            </a:solidFill>
            <a:ln w="9525">
              <a:noFill/>
            </a:ln>
          </p:spPr>
          <p:txBody>
            <a:bodyPr/>
            <a:p>
              <a:endParaRPr lang="en-US"/>
            </a:p>
          </p:txBody>
        </p:sp>
      </p:grpSp>
      <p:sp>
        <p:nvSpPr>
          <p:cNvPr id="1027" name="未知"/>
          <p:cNvSpPr>
            <a:spLocks noChangeAspect="1"/>
          </p:cNvSpPr>
          <p:nvPr/>
        </p:nvSpPr>
        <p:spPr>
          <a:xfrm>
            <a:off x="2840567" y="4749800"/>
            <a:ext cx="9351433" cy="2135188"/>
          </a:xfrm>
          <a:custGeom>
            <a:avLst/>
            <a:gdLst/>
            <a:ahLst/>
            <a:cxnLst>
              <a:cxn ang="0">
                <a:pos x="0" y="2115714"/>
              </a:cxn>
              <a:cxn ang="0">
                <a:pos x="7013575" y="0"/>
              </a:cxn>
              <a:cxn ang="0">
                <a:pos x="7013575" y="2135188"/>
              </a:cxn>
              <a:cxn ang="0">
                <a:pos x="0" y="2115714"/>
              </a:cxn>
            </a:cxnLst>
            <a:pathLst>
              <a:path w="21600" h="21600">
                <a:moveTo>
                  <a:pt x="0" y="21403"/>
                </a:moveTo>
                <a:lnTo>
                  <a:pt x="21600" y="0"/>
                </a:lnTo>
                <a:lnTo>
                  <a:pt x="21600" y="21600"/>
                </a:lnTo>
                <a:lnTo>
                  <a:pt x="0" y="21403"/>
                </a:lnTo>
              </a:path>
            </a:pathLst>
          </a:custGeom>
          <a:solidFill>
            <a:schemeClr val="folHlink">
              <a:alpha val="100000"/>
            </a:schemeClr>
          </a:solidFill>
          <a:ln w="9525">
            <a:noFill/>
          </a:ln>
        </p:spPr>
        <p:txBody>
          <a:bodyPr/>
          <a:p>
            <a:endParaRPr lang="en-US"/>
          </a:p>
        </p:txBody>
      </p:sp>
      <p:sp>
        <p:nvSpPr>
          <p:cNvPr id="1028" name="Rectangle 13"/>
          <p:cNvSpPr>
            <a:spLocks noGrp="1"/>
          </p:cNvSpPr>
          <p:nvPr>
            <p:ph type="title"/>
          </p:nvPr>
        </p:nvSpPr>
        <p:spPr>
          <a:xfrm>
            <a:off x="609600" y="274638"/>
            <a:ext cx="10972800" cy="1143000"/>
          </a:xfrm>
          <a:prstGeom prst="rect">
            <a:avLst/>
          </a:prstGeom>
          <a:noFill/>
          <a:ln w="9525">
            <a:noFill/>
          </a:ln>
        </p:spPr>
        <p:txBody>
          <a:bodyPr anchor="ctr"/>
          <a:p>
            <a:pPr lvl="0"/>
            <a:r>
              <a:rPr lang="en-US" altLang="zh-CN" dirty="0"/>
              <a:t>Click to edit Master title style</a:t>
            </a:r>
            <a:endParaRPr lang="en-US" altLang="zh-CN" dirty="0"/>
          </a:p>
        </p:txBody>
      </p:sp>
      <p:sp>
        <p:nvSpPr>
          <p:cNvPr id="1029" name="Rectangle 14"/>
          <p:cNvSpPr>
            <a:spLocks noGrp="1"/>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2" name="Rectangle 1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3" name="Rectangle 1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4" name="Rectangle 1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dk2" tx1="lt1" bg2="dk1"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16.jpeg"/><Relationship Id="rId1"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image" Target="../media/image24.jpeg"/><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2.jpeg"/><Relationship Id="rId1"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5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7.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image" Target="../media/image3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7.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44.xml.rels><?xml version="1.0" encoding="UTF-8" standalone="yes"?>
<Relationships xmlns="http://schemas.openxmlformats.org/package/2006/relationships"><Relationship Id="rId6" Type="http://schemas.openxmlformats.org/officeDocument/2006/relationships/slideLayout" Target="../slideLayouts/slideLayout17.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4.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4.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71"/>
          <p:cNvGrpSpPr/>
          <p:nvPr/>
        </p:nvGrpSpPr>
        <p:grpSpPr>
          <a:xfrm>
            <a:off x="3490384" y="844551"/>
            <a:ext cx="5211233" cy="5213349"/>
            <a:chOff x="2084209" y="814147"/>
            <a:chExt cx="4173518" cy="4173518"/>
          </a:xfrm>
        </p:grpSpPr>
        <p:sp>
          <p:nvSpPr>
            <p:cNvPr id="26" name="椭圆 25"/>
            <p:cNvSpPr/>
            <p:nvPr/>
          </p:nvSpPr>
          <p:spPr>
            <a:xfrm rot="921176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5" name="椭圆 144"/>
            <p:cNvSpPr/>
            <p:nvPr/>
          </p:nvSpPr>
          <p:spPr>
            <a:xfrm rot="-33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6" name="椭圆 145"/>
            <p:cNvSpPr/>
            <p:nvPr/>
          </p:nvSpPr>
          <p:spPr>
            <a:xfrm rot="-2314286">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7" name="椭圆 146"/>
            <p:cNvSpPr/>
            <p:nvPr/>
          </p:nvSpPr>
          <p:spPr>
            <a:xfrm rot="-12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0" name="椭圆 149"/>
            <p:cNvSpPr/>
            <p:nvPr/>
          </p:nvSpPr>
          <p:spPr>
            <a:xfrm rot="18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1" name="椭圆 150"/>
            <p:cNvSpPr/>
            <p:nvPr/>
          </p:nvSpPr>
          <p:spPr>
            <a:xfrm rot="2828571">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6" name="椭圆 155"/>
            <p:cNvSpPr/>
            <p:nvPr/>
          </p:nvSpPr>
          <p:spPr>
            <a:xfrm rot="7971428">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7" name="椭圆 156"/>
            <p:cNvSpPr/>
            <p:nvPr/>
          </p:nvSpPr>
          <p:spPr>
            <a:xfrm rot="9000000">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67" name="椭圆 166"/>
            <p:cNvSpPr/>
            <p:nvPr/>
          </p:nvSpPr>
          <p:spPr>
            <a:xfrm rot="12085714">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68" name="椭圆 167"/>
            <p:cNvSpPr/>
            <p:nvPr/>
          </p:nvSpPr>
          <p:spPr>
            <a:xfrm rot="13114285">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69" name="椭圆 168"/>
            <p:cNvSpPr/>
            <p:nvPr/>
          </p:nvSpPr>
          <p:spPr>
            <a:xfrm rot="1414285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grpSp>
          <p:nvGrpSpPr>
            <p:cNvPr id="7181" name="组合 170"/>
            <p:cNvGrpSpPr/>
            <p:nvPr/>
          </p:nvGrpSpPr>
          <p:grpSpPr>
            <a:xfrm>
              <a:off x="2084209" y="814147"/>
              <a:ext cx="4173518" cy="4173518"/>
              <a:chOff x="2084209" y="814147"/>
              <a:chExt cx="4173518" cy="4173518"/>
            </a:xfrm>
          </p:grpSpPr>
          <p:sp>
            <p:nvSpPr>
              <p:cNvPr id="143" name="椭圆 142"/>
              <p:cNvSpPr/>
              <p:nvPr/>
            </p:nvSpPr>
            <p:spPr>
              <a:xfrm rot="-5400000">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4" name="椭圆 143"/>
              <p:cNvSpPr/>
              <p:nvPr/>
            </p:nvSpPr>
            <p:spPr>
              <a:xfrm rot="-4371429">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8" name="椭圆 147"/>
              <p:cNvSpPr/>
              <p:nvPr/>
            </p:nvSpPr>
            <p:spPr>
              <a:xfrm rot="-257143">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49" name="椭圆 148"/>
              <p:cNvSpPr/>
              <p:nvPr/>
            </p:nvSpPr>
            <p:spPr>
              <a:xfrm rot="771428">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2" name="椭圆 151"/>
              <p:cNvSpPr/>
              <p:nvPr/>
            </p:nvSpPr>
            <p:spPr>
              <a:xfrm rot="3857142">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3" name="椭圆 152"/>
              <p:cNvSpPr/>
              <p:nvPr/>
            </p:nvSpPr>
            <p:spPr>
              <a:xfrm rot="4885714">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4" name="椭圆 153"/>
              <p:cNvSpPr/>
              <p:nvPr/>
            </p:nvSpPr>
            <p:spPr>
              <a:xfrm rot="5914286">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5" name="椭圆 154"/>
              <p:cNvSpPr/>
              <p:nvPr/>
            </p:nvSpPr>
            <p:spPr>
              <a:xfrm rot="694285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58" name="椭圆 157"/>
              <p:cNvSpPr/>
              <p:nvPr/>
            </p:nvSpPr>
            <p:spPr>
              <a:xfrm rot="10028571">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66" name="椭圆 165"/>
              <p:cNvSpPr/>
              <p:nvPr/>
            </p:nvSpPr>
            <p:spPr>
              <a:xfrm rot="11057142">
                <a:off x="2614798" y="814147"/>
                <a:ext cx="3112339"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sp>
            <p:nvSpPr>
              <p:cNvPr id="170" name="椭圆 169"/>
              <p:cNvSpPr/>
              <p:nvPr/>
            </p:nvSpPr>
            <p:spPr>
              <a:xfrm rot="15171427">
                <a:off x="2614580" y="814142"/>
                <a:ext cx="311277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2665" b="0" i="0" u="none" strike="noStrike" kern="1200" cap="none" spc="0" normalizeH="0" baseline="0" noProof="0">
                  <a:ln>
                    <a:noFill/>
                  </a:ln>
                  <a:solidFill>
                    <a:schemeClr val="lt1"/>
                  </a:solidFill>
                  <a:effectLst/>
                  <a:uLnTx/>
                  <a:uFillTx/>
                  <a:latin typeface="+mn-lt"/>
                  <a:ea typeface="+mn-ea"/>
                  <a:cs typeface="+mn-cs"/>
                </a:endParaRPr>
              </a:p>
            </p:txBody>
          </p:sp>
        </p:grpSp>
      </p:grpSp>
      <p:sp>
        <p:nvSpPr>
          <p:cNvPr id="175" name="文本框 174"/>
          <p:cNvSpPr txBox="1"/>
          <p:nvPr/>
        </p:nvSpPr>
        <p:spPr>
          <a:xfrm>
            <a:off x="4390391" y="2815167"/>
            <a:ext cx="3509433" cy="666115"/>
          </a:xfrm>
          <a:prstGeom prst="rect">
            <a:avLst/>
          </a:prstGeom>
          <a:noFill/>
          <a:ln w="9525">
            <a:noFill/>
          </a:ln>
        </p:spPr>
        <p:txBody>
          <a:bodyPr anchor="t">
            <a:spAutoFit/>
          </a:bodyPr>
          <a:lstStyle/>
          <a:p>
            <a:pPr algn="ctr" eaLnBrk="0" hangingPunct="0"/>
            <a:r>
              <a:rPr lang="en-IN" altLang="en-US" sz="3735" b="1" dirty="0">
                <a:solidFill>
                  <a:schemeClr val="bg1"/>
                </a:solidFill>
                <a:latin typeface="Arial" panose="020B0604020202020204" pitchFamily="34" charset="0"/>
                <a:ea typeface="Microsoft YaHei" panose="020B0503020204020204" charset="-122"/>
                <a:cs typeface="Arial" panose="020B0604020202020204" pitchFamily="34" charset="0"/>
              </a:rPr>
              <a:t>STARWARES</a:t>
            </a:r>
            <a:endParaRPr lang="en-IN" altLang="en-US" sz="3735" b="1"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76" name="文本框 175"/>
          <p:cNvSpPr txBox="1"/>
          <p:nvPr/>
        </p:nvSpPr>
        <p:spPr>
          <a:xfrm>
            <a:off x="4176819" y="3480859"/>
            <a:ext cx="3937000" cy="1176020"/>
          </a:xfrm>
          <a:prstGeom prst="rect">
            <a:avLst/>
          </a:prstGeom>
          <a:noFill/>
          <a:ln w="9525">
            <a:noFill/>
          </a:ln>
        </p:spPr>
        <p:txBody>
          <a:bodyPr anchor="t">
            <a:spAutoFit/>
          </a:bodyPr>
          <a:lstStyle/>
          <a:p>
            <a:pPr algn="ctr" eaLnBrk="0" hangingPunct="0">
              <a:lnSpc>
                <a:spcPct val="120000"/>
              </a:lnSpc>
            </a:pPr>
            <a:r>
              <a:rPr lang="en-US" altLang="zh-CN" sz="2935" dirty="0">
                <a:solidFill>
                  <a:schemeClr val="bg1"/>
                </a:solidFill>
                <a:latin typeface="Arial" panose="020B0604020202020204" pitchFamily="34" charset="0"/>
                <a:ea typeface="Microsoft YaHei" panose="020B0503020204020204" charset="-122"/>
                <a:cs typeface="Arial" panose="020B0604020202020204" pitchFamily="34" charset="0"/>
              </a:rPr>
              <a:t>Business</a:t>
            </a:r>
            <a:endParaRPr lang="en-US" altLang="zh-CN" sz="2935" dirty="0">
              <a:solidFill>
                <a:schemeClr val="bg1"/>
              </a:solidFill>
              <a:latin typeface="Arial" panose="020B0604020202020204" pitchFamily="34" charset="0"/>
              <a:ea typeface="Microsoft YaHei" panose="020B0503020204020204" charset="-122"/>
              <a:cs typeface="Arial" panose="020B0604020202020204" pitchFamily="34" charset="0"/>
            </a:endParaRPr>
          </a:p>
          <a:p>
            <a:pPr algn="ctr" eaLnBrk="0" hangingPunct="0">
              <a:lnSpc>
                <a:spcPct val="120000"/>
              </a:lnSpc>
            </a:pPr>
            <a:r>
              <a:rPr lang="en-US" altLang="zh-CN" sz="2935" dirty="0">
                <a:solidFill>
                  <a:schemeClr val="bg1"/>
                </a:solidFill>
                <a:latin typeface="Arial" panose="020B0604020202020204" pitchFamily="34" charset="0"/>
                <a:ea typeface="Microsoft YaHei" panose="020B0503020204020204" charset="-122"/>
                <a:cs typeface="Arial" panose="020B0604020202020204" pitchFamily="34" charset="0"/>
              </a:rPr>
              <a:t>Presentation</a:t>
            </a:r>
            <a:endParaRPr lang="en-US" altLang="zh-CN" sz="2935" dirty="0">
              <a:solidFill>
                <a:schemeClr val="bg1"/>
              </a:solidFill>
              <a:latin typeface="Arial" panose="020B0604020202020204" pitchFamily="34" charset="0"/>
              <a:ea typeface="Arial" panose="020B0604020202020204" pitchFamily="34" charset="0"/>
            </a:endParaRPr>
          </a:p>
        </p:txBody>
      </p:sp>
      <p:cxnSp>
        <p:nvCxnSpPr>
          <p:cNvPr id="178" name="直接连接符 177"/>
          <p:cNvCxnSpPr/>
          <p:nvPr/>
        </p:nvCxnSpPr>
        <p:spPr>
          <a:xfrm>
            <a:off x="4559300" y="2817284"/>
            <a:ext cx="3073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78"/>
                                        </p:tgtEl>
                                        <p:attrNameLst>
                                          <p:attrName>style.visibility</p:attrName>
                                        </p:attrNameLst>
                                      </p:cBhvr>
                                      <p:to>
                                        <p:strVal val="visible"/>
                                      </p:to>
                                    </p:set>
                                    <p:anim calcmode="lin" valueType="num">
                                      <p:cBhvr additive="base">
                                        <p:cTn id="12" dur="500" fill="hold"/>
                                        <p:tgtEl>
                                          <p:spTgt spid="178"/>
                                        </p:tgtEl>
                                        <p:attrNameLst>
                                          <p:attrName>ppt_x</p:attrName>
                                        </p:attrNameLst>
                                      </p:cBhvr>
                                      <p:tavLst>
                                        <p:tav tm="0">
                                          <p:val>
                                            <p:strVal val="0-#ppt_w/2"/>
                                          </p:val>
                                        </p:tav>
                                        <p:tav tm="100000">
                                          <p:val>
                                            <p:strVal val="#ppt_x"/>
                                          </p:val>
                                        </p:tav>
                                      </p:tavLst>
                                    </p:anim>
                                    <p:anim calcmode="lin" valueType="num">
                                      <p:cBhvr additive="base">
                                        <p:cTn id="13" dur="500" fill="hold"/>
                                        <p:tgtEl>
                                          <p:spTgt spid="178"/>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12" presetClass="entr" presetSubtype="1" fill="hold" grpId="0" nodeType="afterEffect">
                                  <p:stCondLst>
                                    <p:cond delay="0"/>
                                  </p:stCondLst>
                                  <p:childTnLst>
                                    <p:set>
                                      <p:cBhvr>
                                        <p:cTn id="16" dur="1" fill="hold">
                                          <p:stCondLst>
                                            <p:cond delay="0"/>
                                          </p:stCondLst>
                                        </p:cTn>
                                        <p:tgtEl>
                                          <p:spTgt spid="176"/>
                                        </p:tgtEl>
                                        <p:attrNameLst>
                                          <p:attrName>style.visibility</p:attrName>
                                        </p:attrNameLst>
                                      </p:cBhvr>
                                      <p:to>
                                        <p:strVal val="visible"/>
                                      </p:to>
                                    </p:set>
                                    <p:anim calcmode="lin" valueType="num">
                                      <p:cBhvr additive="base">
                                        <p:cTn id="17" dur="500"/>
                                        <p:tgtEl>
                                          <p:spTgt spid="176"/>
                                        </p:tgtEl>
                                        <p:attrNameLst>
                                          <p:attrName>ppt_y</p:attrName>
                                        </p:attrNameLst>
                                      </p:cBhvr>
                                      <p:tavLst>
                                        <p:tav tm="0">
                                          <p:val>
                                            <p:strVal val="#ppt_y-#ppt_h*1.125000"/>
                                          </p:val>
                                        </p:tav>
                                        <p:tav tm="100000">
                                          <p:val>
                                            <p:strVal val="#ppt_y"/>
                                          </p:val>
                                        </p:tav>
                                      </p:tavLst>
                                    </p:anim>
                                    <p:animEffect transition="in" filter="wipe(down)">
                                      <p:cBhvr>
                                        <p:cTn id="18" dur="500"/>
                                        <p:tgtEl>
                                          <p:spTgt spid="17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75"/>
                                        </p:tgtEl>
                                        <p:attrNameLst>
                                          <p:attrName>style.visibility</p:attrName>
                                        </p:attrNameLst>
                                      </p:cBhvr>
                                      <p:to>
                                        <p:strVal val="visible"/>
                                      </p:to>
                                    </p:set>
                                    <p:anim calcmode="lin" valueType="num">
                                      <p:cBhvr additive="base">
                                        <p:cTn id="21" dur="500"/>
                                        <p:tgtEl>
                                          <p:spTgt spid="175"/>
                                        </p:tgtEl>
                                        <p:attrNameLst>
                                          <p:attrName>ppt_y</p:attrName>
                                        </p:attrNameLst>
                                      </p:cBhvr>
                                      <p:tavLst>
                                        <p:tav tm="0">
                                          <p:val>
                                            <p:strVal val="#ppt_y+#ppt_h*1.125000"/>
                                          </p:val>
                                        </p:tav>
                                        <p:tav tm="100000">
                                          <p:val>
                                            <p:strVal val="#ppt_y"/>
                                          </p:val>
                                        </p:tav>
                                      </p:tavLst>
                                    </p:anim>
                                    <p:animEffect transition="in" filter="wipe(up)">
                                      <p:cBhvr>
                                        <p:cTn id="2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ctrTitle"/>
          </p:nvPr>
        </p:nvSpPr>
        <p:spPr>
          <a:xfrm>
            <a:off x="1428750" y="119063"/>
            <a:ext cx="9144000" cy="1726406"/>
          </a:xfrm>
          <a:solidFill>
            <a:schemeClr val="bg2"/>
          </a:solidFill>
        </p:spPr>
        <p:txBody>
          <a:bodyPr>
            <a:normAutofit fontScale="90000"/>
          </a:bodyPr>
          <a:p>
            <a:r>
              <a:rPr lang="en-IN" b="1" dirty="0">
                <a:solidFill>
                  <a:srgbClr val="FF0000"/>
                </a:solidFill>
              </a:rPr>
              <a:t>MARKETING AND SALES PRESENTATION</a:t>
            </a:r>
            <a:endParaRPr lang="en-US" b="1" dirty="0">
              <a:solidFill>
                <a:srgbClr val="FF0000"/>
              </a:solidFill>
            </a:endParaRPr>
          </a:p>
        </p:txBody>
      </p:sp>
      <p:pic>
        <p:nvPicPr>
          <p:cNvPr id="10" name="Picture 5"/>
          <p:cNvPicPr>
            <a:picLocks noChangeAspect="1"/>
          </p:cNvPicPr>
          <p:nvPr/>
        </p:nvPicPr>
        <p:blipFill rotWithShape="1">
          <a:blip r:embed="rId1">
            <a:extLst>
              <a:ext uri="{28A0092B-C50C-407E-A947-70E740481C1C}">
                <a14:useLocalDpi xmlns:a14="http://schemas.microsoft.com/office/drawing/2010/main" val="0"/>
              </a:ext>
            </a:extLst>
          </a:blip>
          <a:srcRect b="7870"/>
          <a:stretch>
            <a:fillRect/>
          </a:stretch>
        </p:blipFill>
        <p:spPr>
          <a:xfrm>
            <a:off x="2379108" y="2061528"/>
            <a:ext cx="7018733" cy="448835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a:solidFill>
                  <a:srgbClr val="00B0F0"/>
                </a:solidFill>
                <a:latin typeface="Algerian" panose="04020705040A02060702" pitchFamily="82" charset="0"/>
              </a:rPr>
              <a:t>PESTEL ANALYSIS</a:t>
            </a:r>
            <a:endParaRPr lang="en-US" b="1">
              <a:solidFill>
                <a:srgbClr val="00B0F0"/>
              </a:solidFill>
              <a:latin typeface="Algerian" panose="04020705040A02060702" pitchFamily="82" charset="0"/>
            </a:endParaRPr>
          </a:p>
        </p:txBody>
      </p:sp>
      <p:sp>
        <p:nvSpPr>
          <p:cNvPr id="4" name="Text Placeholder 3"/>
          <p:cNvSpPr>
            <a:spLocks noGrp="1"/>
          </p:cNvSpPr>
          <p:nvPr>
            <p:ph type="body" sz="half" idx="4294967295"/>
          </p:nvPr>
        </p:nvSpPr>
        <p:spPr>
          <a:xfrm>
            <a:off x="553720" y="1473200"/>
            <a:ext cx="5387340" cy="5118100"/>
          </a:xfrm>
        </p:spPr>
        <p:txBody>
          <a:bodyPr>
            <a:noAutofit/>
          </a:bodyPr>
          <a:lstStyle/>
          <a:p>
            <a:pPr marL="285750" indent="-285750">
              <a:buFont typeface="Arial" panose="020B0604020202020204" pitchFamily="34" charset="0"/>
              <a:buChar char="•"/>
            </a:pPr>
            <a:r>
              <a:rPr lang="en-IN" sz="2400"/>
              <a:t>PESTEL analysis can be best described as a framework  that is mainly used by the marketers in analysis and monitoring of the macro environmental factors that are associated with a business.</a:t>
            </a:r>
            <a:endParaRPr lang="en-IN" sz="2400"/>
          </a:p>
          <a:p>
            <a:pPr marL="285750" indent="-285750">
              <a:buFont typeface="Arial" panose="020B0604020202020204" pitchFamily="34" charset="0"/>
              <a:buChar char="•"/>
            </a:pPr>
            <a:r>
              <a:rPr lang="en-IN" sz="2400"/>
              <a:t>The results obtained from the pestel analysis are often used in identification of threats and weakness in SWOT analysis of a company.</a:t>
            </a:r>
            <a:endParaRPr lang="en-IN" sz="2400"/>
          </a:p>
          <a:p>
            <a:pPr marL="285750" indent="-285750">
              <a:buFont typeface="Arial" panose="020B0604020202020204" pitchFamily="34" charset="0"/>
              <a:buChar char="•"/>
            </a:pPr>
            <a:r>
              <a:rPr lang="en-IN" sz="2400"/>
              <a:t>PESTEL is an acronym for Political, Economic, Social, Technological, Environmental and Legal condition</a:t>
            </a:r>
            <a:r>
              <a:rPr lang="en-IN" sz="2000"/>
              <a:t>.</a:t>
            </a:r>
            <a:endParaRPr lang="en-US" sz="2000"/>
          </a:p>
        </p:txBody>
      </p:sp>
      <p:pic>
        <p:nvPicPr>
          <p:cNvPr id="25" name="Picture 25"/>
          <p:cNvPicPr>
            <a:picLocks noGrp="1" noChangeAspect="1"/>
          </p:cNvPicPr>
          <p:nvPr>
            <p:ph type="pic" idx="4294967295"/>
          </p:nvPr>
        </p:nvPicPr>
        <p:blipFill>
          <a:blip r:embed="rId2">
            <a:extLst>
              <a:ext uri="{28A0092B-C50C-407E-A947-70E740481C1C}">
                <a14:useLocalDpi xmlns:a14="http://schemas.microsoft.com/office/drawing/2010/main" val="0"/>
              </a:ext>
            </a:extLst>
          </a:blip>
          <a:srcRect l="-1543" r="1543"/>
          <a:stretch>
            <a:fillRect/>
          </a:stretch>
        </p:blipFill>
        <p:spPr>
          <a:xfrm>
            <a:off x="6019800" y="1473835"/>
            <a:ext cx="5904865" cy="5079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838200" y="71955"/>
            <a:ext cx="10515600" cy="893697"/>
          </a:xfrm>
        </p:spPr>
        <p:txBody>
          <a:bodyPr/>
          <a:p>
            <a:r>
              <a:rPr lang="en-US" dirty="0">
                <a:solidFill>
                  <a:srgbClr val="7030A0"/>
                </a:solidFill>
                <a:latin typeface="Algerian" panose="04020705040A02060702" pitchFamily="82" charset="0"/>
              </a:rPr>
              <a:t>PESTEL </a:t>
            </a:r>
            <a:r>
              <a:rPr lang="en-US" sz="4800" dirty="0">
                <a:solidFill>
                  <a:srgbClr val="7030A0"/>
                </a:solidFill>
                <a:latin typeface="Algerian" panose="04020705040A02060702" pitchFamily="82" charset="0"/>
              </a:rPr>
              <a:t>ANALYSIS</a:t>
            </a:r>
            <a:endParaRPr lang="en-US" dirty="0">
              <a:solidFill>
                <a:srgbClr val="7030A0"/>
              </a:solidFill>
              <a:latin typeface="Algerian" panose="04020705040A02060702" pitchFamily="82" charset="0"/>
            </a:endParaRPr>
          </a:p>
        </p:txBody>
      </p:sp>
      <p:sp>
        <p:nvSpPr>
          <p:cNvPr id="6" name="Rectangle 2"/>
          <p:cNvSpPr/>
          <p:nvPr/>
        </p:nvSpPr>
        <p:spPr>
          <a:xfrm>
            <a:off x="838200" y="1104776"/>
            <a:ext cx="1563471" cy="81800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P</a:t>
            </a:r>
            <a:endParaRPr lang="en-US" sz="11500" dirty="0">
              <a:effectLst>
                <a:outerShdw blurRad="38100" dist="38100" dir="2700000" algn="tl">
                  <a:srgbClr val="000000">
                    <a:alpha val="43137"/>
                  </a:srgbClr>
                </a:outerShdw>
              </a:effectLst>
            </a:endParaRPr>
          </a:p>
        </p:txBody>
      </p:sp>
      <p:sp>
        <p:nvSpPr>
          <p:cNvPr id="7" name="Rectangle 3"/>
          <p:cNvSpPr/>
          <p:nvPr/>
        </p:nvSpPr>
        <p:spPr>
          <a:xfrm>
            <a:off x="2628626" y="1104776"/>
            <a:ext cx="1563471" cy="8180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E</a:t>
            </a:r>
            <a:endParaRPr lang="en-US" sz="11500" dirty="0">
              <a:effectLst>
                <a:outerShdw blurRad="38100" dist="38100" dir="2700000" algn="tl">
                  <a:srgbClr val="000000">
                    <a:alpha val="43137"/>
                  </a:srgbClr>
                </a:outerShdw>
              </a:effectLst>
            </a:endParaRPr>
          </a:p>
        </p:txBody>
      </p:sp>
      <p:sp>
        <p:nvSpPr>
          <p:cNvPr id="8" name="Rectangle 4"/>
          <p:cNvSpPr/>
          <p:nvPr/>
        </p:nvSpPr>
        <p:spPr>
          <a:xfrm>
            <a:off x="4419052" y="1104776"/>
            <a:ext cx="1563471" cy="8180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S</a:t>
            </a:r>
            <a:endParaRPr lang="en-US" sz="11500" dirty="0">
              <a:effectLst>
                <a:outerShdw blurRad="38100" dist="38100" dir="2700000" algn="tl">
                  <a:srgbClr val="000000">
                    <a:alpha val="43137"/>
                  </a:srgbClr>
                </a:outerShdw>
              </a:effectLst>
            </a:endParaRPr>
          </a:p>
        </p:txBody>
      </p:sp>
      <p:sp>
        <p:nvSpPr>
          <p:cNvPr id="9" name="Rectangle 6"/>
          <p:cNvSpPr/>
          <p:nvPr/>
        </p:nvSpPr>
        <p:spPr>
          <a:xfrm>
            <a:off x="6209478" y="1104776"/>
            <a:ext cx="1563471" cy="818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T</a:t>
            </a:r>
            <a:endParaRPr lang="en-US" sz="11500" dirty="0">
              <a:effectLst>
                <a:outerShdw blurRad="38100" dist="38100" dir="2700000" algn="tl">
                  <a:srgbClr val="000000">
                    <a:alpha val="43137"/>
                  </a:srgbClr>
                </a:outerShdw>
              </a:effectLst>
            </a:endParaRPr>
          </a:p>
        </p:txBody>
      </p:sp>
      <p:sp>
        <p:nvSpPr>
          <p:cNvPr id="10" name="Rectangle 7"/>
          <p:cNvSpPr/>
          <p:nvPr/>
        </p:nvSpPr>
        <p:spPr>
          <a:xfrm>
            <a:off x="7999904" y="1104776"/>
            <a:ext cx="1563471" cy="818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E</a:t>
            </a:r>
            <a:endParaRPr lang="en-US" sz="11500" dirty="0">
              <a:effectLst>
                <a:outerShdw blurRad="38100" dist="38100" dir="2700000" algn="tl">
                  <a:srgbClr val="000000">
                    <a:alpha val="43137"/>
                  </a:srgbClr>
                </a:outerShdw>
              </a:effectLst>
            </a:endParaRPr>
          </a:p>
        </p:txBody>
      </p:sp>
      <p:sp>
        <p:nvSpPr>
          <p:cNvPr id="11" name="Rectangle 8"/>
          <p:cNvSpPr/>
          <p:nvPr/>
        </p:nvSpPr>
        <p:spPr>
          <a:xfrm>
            <a:off x="9810350" y="1104776"/>
            <a:ext cx="1563471" cy="8180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tIns="1645920" bIns="0" rtlCol="0" anchor="b"/>
          <a:p>
            <a:pPr algn="ctr"/>
            <a:r>
              <a:rPr lang="en-US" sz="11500" dirty="0">
                <a:effectLst>
                  <a:outerShdw blurRad="38100" dist="38100" dir="2700000" algn="tl">
                    <a:srgbClr val="000000">
                      <a:alpha val="43137"/>
                    </a:srgbClr>
                  </a:outerShdw>
                </a:effectLst>
              </a:rPr>
              <a:t>L</a:t>
            </a:r>
            <a:endParaRPr lang="en-US" sz="11500" dirty="0">
              <a:effectLst>
                <a:outerShdw blurRad="38100" dist="38100" dir="2700000" algn="tl">
                  <a:srgbClr val="000000">
                    <a:alpha val="43137"/>
                  </a:srgbClr>
                </a:outerShdw>
              </a:effectLst>
            </a:endParaRPr>
          </a:p>
        </p:txBody>
      </p:sp>
      <p:sp>
        <p:nvSpPr>
          <p:cNvPr id="13" name="Rectangle 12"/>
          <p:cNvSpPr/>
          <p:nvPr/>
        </p:nvSpPr>
        <p:spPr>
          <a:xfrm>
            <a:off x="838200" y="1922780"/>
            <a:ext cx="1563471" cy="349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Political</a:t>
            </a:r>
            <a:endParaRPr lang="en-US" dirty="0">
              <a:effectLst>
                <a:outerShdw blurRad="38100" dist="38100" dir="2700000" algn="tl">
                  <a:srgbClr val="000000">
                    <a:alpha val="43137"/>
                  </a:srgbClr>
                </a:outerShdw>
              </a:effectLst>
            </a:endParaRPr>
          </a:p>
        </p:txBody>
      </p:sp>
      <p:sp>
        <p:nvSpPr>
          <p:cNvPr id="14" name="Rectangle 13"/>
          <p:cNvSpPr/>
          <p:nvPr/>
        </p:nvSpPr>
        <p:spPr>
          <a:xfrm>
            <a:off x="2628626" y="1922780"/>
            <a:ext cx="1563471" cy="3492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Economic</a:t>
            </a:r>
            <a:endParaRPr lang="en-US" dirty="0">
              <a:effectLst>
                <a:outerShdw blurRad="38100" dist="38100" dir="2700000" algn="tl">
                  <a:srgbClr val="000000">
                    <a:alpha val="43137"/>
                  </a:srgbClr>
                </a:outerShdw>
              </a:effectLst>
            </a:endParaRPr>
          </a:p>
        </p:txBody>
      </p:sp>
      <p:sp>
        <p:nvSpPr>
          <p:cNvPr id="15" name="Rectangle 14"/>
          <p:cNvSpPr/>
          <p:nvPr/>
        </p:nvSpPr>
        <p:spPr>
          <a:xfrm>
            <a:off x="4419052" y="1922780"/>
            <a:ext cx="1563471" cy="34925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Social</a:t>
            </a:r>
            <a:endParaRPr lang="en-US" dirty="0">
              <a:effectLst>
                <a:outerShdw blurRad="38100" dist="38100" dir="2700000" algn="tl">
                  <a:srgbClr val="000000">
                    <a:alpha val="43137"/>
                  </a:srgbClr>
                </a:outerShdw>
              </a:effectLst>
            </a:endParaRPr>
          </a:p>
        </p:txBody>
      </p:sp>
      <p:sp>
        <p:nvSpPr>
          <p:cNvPr id="16" name="Rectangle 15"/>
          <p:cNvSpPr/>
          <p:nvPr/>
        </p:nvSpPr>
        <p:spPr>
          <a:xfrm>
            <a:off x="6164580" y="1922780"/>
            <a:ext cx="1608455" cy="34925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Technological</a:t>
            </a:r>
            <a:endParaRPr lang="en-US" dirty="0">
              <a:effectLst>
                <a:outerShdw blurRad="38100" dist="38100" dir="2700000" algn="tl">
                  <a:srgbClr val="000000">
                    <a:alpha val="43137"/>
                  </a:srgbClr>
                </a:outerShdw>
              </a:effectLst>
            </a:endParaRPr>
          </a:p>
        </p:txBody>
      </p:sp>
      <p:sp>
        <p:nvSpPr>
          <p:cNvPr id="17" name="Rectangle 16"/>
          <p:cNvSpPr/>
          <p:nvPr/>
        </p:nvSpPr>
        <p:spPr>
          <a:xfrm>
            <a:off x="7908925" y="1922780"/>
            <a:ext cx="1745615" cy="3492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Environmental</a:t>
            </a:r>
            <a:endParaRPr lang="en-US" dirty="0">
              <a:effectLst>
                <a:outerShdw blurRad="38100" dist="38100" dir="2700000" algn="tl">
                  <a:srgbClr val="000000">
                    <a:alpha val="43137"/>
                  </a:srgbClr>
                </a:outerShdw>
              </a:effectLst>
            </a:endParaRPr>
          </a:p>
        </p:txBody>
      </p:sp>
      <p:sp>
        <p:nvSpPr>
          <p:cNvPr id="18" name="Rectangle 17"/>
          <p:cNvSpPr/>
          <p:nvPr/>
        </p:nvSpPr>
        <p:spPr>
          <a:xfrm>
            <a:off x="9790329" y="1922780"/>
            <a:ext cx="1563471" cy="34925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effectLst>
                  <a:outerShdw blurRad="38100" dist="38100" dir="2700000" algn="tl">
                    <a:srgbClr val="000000">
                      <a:alpha val="43137"/>
                    </a:srgbClr>
                  </a:outerShdw>
                </a:effectLst>
              </a:rPr>
              <a:t>Legal</a:t>
            </a:r>
            <a:endParaRPr lang="en-US" dirty="0">
              <a:effectLst>
                <a:outerShdw blurRad="38100" dist="38100" dir="2700000" algn="tl">
                  <a:srgbClr val="000000">
                    <a:alpha val="43137"/>
                  </a:srgbClr>
                </a:outerShdw>
              </a:effectLst>
            </a:endParaRPr>
          </a:p>
        </p:txBody>
      </p:sp>
      <p:sp>
        <p:nvSpPr>
          <p:cNvPr id="19" name="Rectangle 18"/>
          <p:cNvSpPr/>
          <p:nvPr/>
        </p:nvSpPr>
        <p:spPr>
          <a:xfrm>
            <a:off x="838200" y="2272029"/>
            <a:ext cx="1710296" cy="451401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sp>
        <p:nvSpPr>
          <p:cNvPr id="20" name="Rectangle 19"/>
          <p:cNvSpPr/>
          <p:nvPr/>
        </p:nvSpPr>
        <p:spPr>
          <a:xfrm>
            <a:off x="2628626" y="2272030"/>
            <a:ext cx="1651847" cy="4514014"/>
          </a:xfrm>
          <a:prstGeom prst="rect">
            <a:avLst/>
          </a:prstGeom>
          <a:gradFill>
            <a:gsLst>
              <a:gs pos="0">
                <a:srgbClr val="9EE256"/>
              </a:gs>
              <a:gs pos="100000">
                <a:srgbClr val="52762D"/>
              </a:gs>
            </a:gsLst>
            <a:lin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sp>
        <p:nvSpPr>
          <p:cNvPr id="21" name="Rectangle 20"/>
          <p:cNvSpPr/>
          <p:nvPr/>
        </p:nvSpPr>
        <p:spPr>
          <a:xfrm>
            <a:off x="4419052" y="2272030"/>
            <a:ext cx="1757254" cy="451401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sp>
        <p:nvSpPr>
          <p:cNvPr id="22" name="Rectangle 21"/>
          <p:cNvSpPr/>
          <p:nvPr/>
        </p:nvSpPr>
        <p:spPr>
          <a:xfrm>
            <a:off x="6334491" y="2272030"/>
            <a:ext cx="1462595" cy="45140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sp>
        <p:nvSpPr>
          <p:cNvPr id="23" name="Rectangle 22"/>
          <p:cNvSpPr/>
          <p:nvPr/>
        </p:nvSpPr>
        <p:spPr>
          <a:xfrm>
            <a:off x="7977020" y="2272029"/>
            <a:ext cx="1609063" cy="451401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sp>
        <p:nvSpPr>
          <p:cNvPr id="24" name="Rectangle 23"/>
          <p:cNvSpPr/>
          <p:nvPr/>
        </p:nvSpPr>
        <p:spPr>
          <a:xfrm>
            <a:off x="9810705" y="2294187"/>
            <a:ext cx="1522717" cy="4469697"/>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200" dirty="0">
              <a:effectLst>
                <a:outerShdw blurRad="38100" dist="38100" dir="2700000" algn="tl">
                  <a:srgbClr val="000000">
                    <a:alpha val="43137"/>
                  </a:srgbClr>
                </a:outerShdw>
              </a:effectLst>
            </a:endParaRPr>
          </a:p>
        </p:txBody>
      </p:sp>
      <p:grpSp>
        <p:nvGrpSpPr>
          <p:cNvPr id="12" name="Group 11"/>
          <p:cNvGrpSpPr/>
          <p:nvPr/>
        </p:nvGrpSpPr>
        <p:grpSpPr>
          <a:xfrm rot="21246515">
            <a:off x="2586366" y="2543909"/>
            <a:ext cx="1164835" cy="1147620"/>
            <a:chOff x="380580" y="2050472"/>
            <a:chExt cx="2812475" cy="2770910"/>
          </a:xfrm>
        </p:grpSpPr>
        <p:sp>
          <p:nvSpPr>
            <p:cNvPr id="26" name="Freeform: Shape 25"/>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27" name="Rectangle 26"/>
            <p:cNvSpPr/>
            <p:nvPr/>
          </p:nvSpPr>
          <p:spPr>
            <a:xfrm>
              <a:off x="380582" y="2050473"/>
              <a:ext cx="2812473" cy="2770909"/>
            </a:xfrm>
            <a:prstGeom prst="rect">
              <a:avLst/>
            </a:prstGeom>
            <a:solidFill>
              <a:srgbClr val="E7F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Home economy situation</a:t>
              </a:r>
              <a:endParaRPr lang="en-US" sz="1600" noProof="1">
                <a:solidFill>
                  <a:schemeClr val="tx1"/>
                </a:solidFill>
              </a:endParaRPr>
            </a:p>
          </p:txBody>
        </p:sp>
        <p:sp>
          <p:nvSpPr>
            <p:cNvPr id="28" name="Rectangle 27"/>
            <p:cNvSpPr/>
            <p:nvPr/>
          </p:nvSpPr>
          <p:spPr>
            <a:xfrm>
              <a:off x="380580" y="2050472"/>
              <a:ext cx="2812473" cy="54032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29" name="Group 28"/>
          <p:cNvGrpSpPr/>
          <p:nvPr/>
        </p:nvGrpSpPr>
        <p:grpSpPr>
          <a:xfrm>
            <a:off x="6447572" y="2388058"/>
            <a:ext cx="1429385" cy="1147620"/>
            <a:chOff x="380580" y="2050472"/>
            <a:chExt cx="3451221" cy="2770910"/>
          </a:xfrm>
        </p:grpSpPr>
        <p:sp>
          <p:nvSpPr>
            <p:cNvPr id="30" name="Freeform: Shape 29"/>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31" name="Rectangle 30"/>
            <p:cNvSpPr/>
            <p:nvPr/>
          </p:nvSpPr>
          <p:spPr>
            <a:xfrm>
              <a:off x="380580" y="2050472"/>
              <a:ext cx="3451221" cy="2770487"/>
            </a:xfrm>
            <a:prstGeom prst="rect">
              <a:avLst/>
            </a:prstGeom>
            <a:solidFill>
              <a:srgbClr val="1DA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Rapid technological obsolescence</a:t>
              </a:r>
              <a:endParaRPr lang="en-US" sz="1600" noProof="1">
                <a:solidFill>
                  <a:schemeClr val="tx1"/>
                </a:solidFill>
              </a:endParaRPr>
            </a:p>
          </p:txBody>
        </p:sp>
        <p:sp>
          <p:nvSpPr>
            <p:cNvPr id="32" name="Rectangle 31"/>
            <p:cNvSpPr/>
            <p:nvPr/>
          </p:nvSpPr>
          <p:spPr>
            <a:xfrm>
              <a:off x="380580" y="2050472"/>
              <a:ext cx="2812473" cy="54032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33" name="Group 32"/>
          <p:cNvGrpSpPr/>
          <p:nvPr/>
        </p:nvGrpSpPr>
        <p:grpSpPr>
          <a:xfrm rot="572627">
            <a:off x="9924902" y="2425384"/>
            <a:ext cx="1164835" cy="1147620"/>
            <a:chOff x="380580" y="2050472"/>
            <a:chExt cx="2812475" cy="2770910"/>
          </a:xfrm>
        </p:grpSpPr>
        <p:sp>
          <p:nvSpPr>
            <p:cNvPr id="34" name="Freeform: Shape 33"/>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35" name="Rectangle 34"/>
            <p:cNvSpPr/>
            <p:nvPr/>
          </p:nvSpPr>
          <p:spPr>
            <a:xfrm>
              <a:off x="380582" y="2050473"/>
              <a:ext cx="2812473" cy="2770909"/>
            </a:xfrm>
            <a:prstGeom prst="rect">
              <a:avLst/>
            </a:prstGeom>
            <a:solidFill>
              <a:srgbClr val="FFD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Consumer rights and laws</a:t>
              </a:r>
              <a:endParaRPr lang="en-US" sz="1600" noProof="1">
                <a:solidFill>
                  <a:schemeClr val="tx1"/>
                </a:solidFill>
              </a:endParaRPr>
            </a:p>
          </p:txBody>
        </p:sp>
        <p:sp>
          <p:nvSpPr>
            <p:cNvPr id="36" name="Rectangle 35"/>
            <p:cNvSpPr/>
            <p:nvPr/>
          </p:nvSpPr>
          <p:spPr>
            <a:xfrm>
              <a:off x="380580" y="2050472"/>
              <a:ext cx="2812473" cy="54032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37" name="Group 36"/>
          <p:cNvGrpSpPr/>
          <p:nvPr/>
        </p:nvGrpSpPr>
        <p:grpSpPr>
          <a:xfrm>
            <a:off x="803296" y="2383216"/>
            <a:ext cx="1420495" cy="436245"/>
            <a:chOff x="4023280" y="4107136"/>
            <a:chExt cx="1774013" cy="544813"/>
          </a:xfrm>
        </p:grpSpPr>
        <p:sp>
          <p:nvSpPr>
            <p:cNvPr id="38" name="Freeform: Shape 37"/>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39" name="Rectangle 38"/>
            <p:cNvSpPr/>
            <p:nvPr/>
          </p:nvSpPr>
          <p:spPr>
            <a:xfrm>
              <a:off x="4023280" y="4107136"/>
              <a:ext cx="1774013" cy="544813"/>
            </a:xfrm>
            <a:prstGeom prst="rect">
              <a:avLst/>
            </a:prstGeom>
            <a:solidFill>
              <a:srgbClr val="FBA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Government policies</a:t>
              </a:r>
              <a:endParaRPr lang="en-US" sz="1600" noProof="1">
                <a:solidFill>
                  <a:schemeClr val="tx1"/>
                </a:solidFill>
              </a:endParaRPr>
            </a:p>
          </p:txBody>
        </p:sp>
        <p:sp>
          <p:nvSpPr>
            <p:cNvPr id="40" name="Rectangle 39"/>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41" name="Group 40"/>
          <p:cNvGrpSpPr/>
          <p:nvPr/>
        </p:nvGrpSpPr>
        <p:grpSpPr>
          <a:xfrm>
            <a:off x="4351162" y="3740438"/>
            <a:ext cx="1164834" cy="1155600"/>
            <a:chOff x="4205677" y="4107136"/>
            <a:chExt cx="1454725" cy="1443194"/>
          </a:xfrm>
        </p:grpSpPr>
        <p:sp>
          <p:nvSpPr>
            <p:cNvPr id="42" name="Freeform: Shape 41"/>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43" name="Rectangle 42"/>
            <p:cNvSpPr/>
            <p:nvPr/>
          </p:nvSpPr>
          <p:spPr>
            <a:xfrm>
              <a:off x="4205677" y="4107136"/>
              <a:ext cx="1454725" cy="1443194"/>
            </a:xfrm>
            <a:prstGeom prst="rect">
              <a:avLst/>
            </a:prstGeom>
            <a:solidFill>
              <a:srgbClr val="FFD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Increase in online buying habits</a:t>
              </a:r>
              <a:endParaRPr lang="en-US" sz="1600" noProof="1">
                <a:solidFill>
                  <a:schemeClr val="tx1"/>
                </a:solidFill>
              </a:endParaRPr>
            </a:p>
          </p:txBody>
        </p:sp>
        <p:sp>
          <p:nvSpPr>
            <p:cNvPr id="44" name="Rectangle 43"/>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45" name="Group 44"/>
          <p:cNvGrpSpPr/>
          <p:nvPr/>
        </p:nvGrpSpPr>
        <p:grpSpPr>
          <a:xfrm>
            <a:off x="4581272" y="2407975"/>
            <a:ext cx="1512001" cy="1147620"/>
            <a:chOff x="380580" y="2050472"/>
            <a:chExt cx="3650701" cy="2770910"/>
          </a:xfrm>
        </p:grpSpPr>
        <p:sp>
          <p:nvSpPr>
            <p:cNvPr id="46" name="Freeform: Shape 45"/>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47" name="Rectangle 46"/>
            <p:cNvSpPr/>
            <p:nvPr/>
          </p:nvSpPr>
          <p:spPr>
            <a:xfrm>
              <a:off x="380582" y="2050472"/>
              <a:ext cx="3650699" cy="2770910"/>
            </a:xfrm>
            <a:prstGeom prst="rect">
              <a:avLst/>
            </a:prstGeom>
            <a:solidFill>
              <a:srgbClr val="FBA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Increase in </a:t>
              </a:r>
              <a:endParaRPr lang="en-IN" sz="1600" noProof="1">
                <a:solidFill>
                  <a:schemeClr val="tx1"/>
                </a:solidFill>
              </a:endParaRPr>
            </a:p>
            <a:p>
              <a:pPr algn="ctr"/>
              <a:r>
                <a:rPr lang="en-IN" sz="1600" noProof="1">
                  <a:solidFill>
                    <a:schemeClr val="tx1"/>
                  </a:solidFill>
                </a:rPr>
                <a:t>consumerism</a:t>
              </a:r>
              <a:endParaRPr lang="en-US" sz="1600" noProof="1">
                <a:solidFill>
                  <a:schemeClr val="tx1"/>
                </a:solidFill>
              </a:endParaRPr>
            </a:p>
          </p:txBody>
        </p:sp>
        <p:sp>
          <p:nvSpPr>
            <p:cNvPr id="48" name="Rectangle 47"/>
            <p:cNvSpPr/>
            <p:nvPr/>
          </p:nvSpPr>
          <p:spPr>
            <a:xfrm>
              <a:off x="380580" y="2050472"/>
              <a:ext cx="2812473" cy="54032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49" name="Group 48"/>
          <p:cNvGrpSpPr/>
          <p:nvPr/>
        </p:nvGrpSpPr>
        <p:grpSpPr>
          <a:xfrm>
            <a:off x="755669" y="2909406"/>
            <a:ext cx="1164834" cy="436168"/>
            <a:chOff x="4205677" y="4107136"/>
            <a:chExt cx="1454725" cy="544717"/>
          </a:xfrm>
        </p:grpSpPr>
        <p:sp>
          <p:nvSpPr>
            <p:cNvPr id="50" name="Freeform: Shape 49"/>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51" name="Rectangle 50"/>
            <p:cNvSpPr/>
            <p:nvPr/>
          </p:nvSpPr>
          <p:spPr>
            <a:xfrm>
              <a:off x="4205677" y="4107137"/>
              <a:ext cx="1454725" cy="544716"/>
            </a:xfrm>
            <a:prstGeom prst="rect">
              <a:avLst/>
            </a:prstGeom>
            <a:solidFill>
              <a:srgbClr val="FD4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Tax policy</a:t>
              </a:r>
              <a:endParaRPr lang="en-US" sz="1600" noProof="1">
                <a:solidFill>
                  <a:schemeClr val="tx1"/>
                </a:solidFill>
              </a:endParaRPr>
            </a:p>
          </p:txBody>
        </p:sp>
        <p:sp>
          <p:nvSpPr>
            <p:cNvPr id="52" name="Rectangle 51"/>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53" name="Group 52"/>
          <p:cNvGrpSpPr/>
          <p:nvPr/>
        </p:nvGrpSpPr>
        <p:grpSpPr>
          <a:xfrm rot="20973954">
            <a:off x="8416225" y="2429452"/>
            <a:ext cx="1441450" cy="436245"/>
            <a:chOff x="4205677" y="4107136"/>
            <a:chExt cx="1800182" cy="544813"/>
          </a:xfrm>
        </p:grpSpPr>
        <p:sp>
          <p:nvSpPr>
            <p:cNvPr id="54" name="Freeform: Shape 53"/>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55" name="Rectangle 54"/>
            <p:cNvSpPr/>
            <p:nvPr/>
          </p:nvSpPr>
          <p:spPr>
            <a:xfrm>
              <a:off x="4205677" y="4107136"/>
              <a:ext cx="1800182" cy="544813"/>
            </a:xfrm>
            <a:prstGeom prst="rect">
              <a:avLst/>
            </a:prstGeom>
            <a:solidFill>
              <a:srgbClr val="FFD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Climate and weather</a:t>
              </a:r>
              <a:endParaRPr lang="en-US" sz="1600" noProof="1">
                <a:solidFill>
                  <a:schemeClr val="tx1"/>
                </a:solidFill>
              </a:endParaRPr>
            </a:p>
          </p:txBody>
        </p:sp>
        <p:sp>
          <p:nvSpPr>
            <p:cNvPr id="56" name="Rectangle 55"/>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57" name="Group 56"/>
          <p:cNvGrpSpPr/>
          <p:nvPr/>
        </p:nvGrpSpPr>
        <p:grpSpPr>
          <a:xfrm>
            <a:off x="8208255" y="3570276"/>
            <a:ext cx="1515110" cy="1132839"/>
            <a:chOff x="4043666" y="4107136"/>
            <a:chExt cx="2208901" cy="544831"/>
          </a:xfrm>
        </p:grpSpPr>
        <p:sp>
          <p:nvSpPr>
            <p:cNvPr id="58" name="Freeform: Shape 57"/>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59" name="Rectangle 58"/>
            <p:cNvSpPr/>
            <p:nvPr/>
          </p:nvSpPr>
          <p:spPr>
            <a:xfrm>
              <a:off x="4043666" y="4107136"/>
              <a:ext cx="2208901" cy="544831"/>
            </a:xfrm>
            <a:prstGeom prst="rect">
              <a:avLst/>
            </a:prstGeom>
            <a:solidFill>
              <a:srgbClr val="E7F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Rising interest in environmental problems</a:t>
              </a:r>
              <a:endParaRPr lang="en-US" sz="1600" noProof="1">
                <a:solidFill>
                  <a:schemeClr val="tx1"/>
                </a:solidFill>
              </a:endParaRPr>
            </a:p>
          </p:txBody>
        </p:sp>
        <p:sp>
          <p:nvSpPr>
            <p:cNvPr id="60" name="Rectangle 59"/>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61" name="Group 60"/>
          <p:cNvGrpSpPr/>
          <p:nvPr/>
        </p:nvGrpSpPr>
        <p:grpSpPr>
          <a:xfrm>
            <a:off x="10009668" y="3868290"/>
            <a:ext cx="1427480" cy="436245"/>
            <a:chOff x="4205677" y="4107136"/>
            <a:chExt cx="1782735" cy="544813"/>
          </a:xfrm>
        </p:grpSpPr>
        <p:sp>
          <p:nvSpPr>
            <p:cNvPr id="62" name="Freeform: Shape 61"/>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63" name="Rectangle 62"/>
            <p:cNvSpPr/>
            <p:nvPr/>
          </p:nvSpPr>
          <p:spPr>
            <a:xfrm>
              <a:off x="4205677" y="4107136"/>
              <a:ext cx="1782735" cy="544813"/>
            </a:xfrm>
            <a:prstGeom prst="rect">
              <a:avLst/>
            </a:prstGeom>
            <a:solidFill>
              <a:srgbClr val="FD4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Advertising standards</a:t>
              </a:r>
              <a:endParaRPr lang="en-US" sz="1600" noProof="1">
                <a:solidFill>
                  <a:schemeClr val="tx1"/>
                </a:solidFill>
              </a:endParaRPr>
            </a:p>
          </p:txBody>
        </p:sp>
        <p:sp>
          <p:nvSpPr>
            <p:cNvPr id="64" name="Rectangle 63"/>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65" name="Group 64"/>
          <p:cNvGrpSpPr/>
          <p:nvPr/>
        </p:nvGrpSpPr>
        <p:grpSpPr>
          <a:xfrm rot="20635614">
            <a:off x="9918663" y="5088189"/>
            <a:ext cx="1484630" cy="436245"/>
            <a:chOff x="4205677" y="4107136"/>
            <a:chExt cx="1854108" cy="544813"/>
          </a:xfrm>
        </p:grpSpPr>
        <p:sp>
          <p:nvSpPr>
            <p:cNvPr id="66" name="Freeform: Shape 65"/>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67" name="Rectangle 66"/>
            <p:cNvSpPr/>
            <p:nvPr/>
          </p:nvSpPr>
          <p:spPr>
            <a:xfrm>
              <a:off x="4205677" y="4107136"/>
              <a:ext cx="1854108" cy="544813"/>
            </a:xfrm>
            <a:prstGeom prst="rect">
              <a:avLst/>
            </a:prstGeom>
            <a:solidFill>
              <a:srgbClr val="FD4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Health and safety laws</a:t>
              </a:r>
              <a:endParaRPr lang="en-US" sz="1600" noProof="1">
                <a:solidFill>
                  <a:schemeClr val="tx1"/>
                </a:solidFill>
              </a:endParaRPr>
            </a:p>
          </p:txBody>
        </p:sp>
        <p:sp>
          <p:nvSpPr>
            <p:cNvPr id="68" name="Rectangle 67"/>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69" name="Group 68"/>
          <p:cNvGrpSpPr/>
          <p:nvPr/>
        </p:nvGrpSpPr>
        <p:grpSpPr>
          <a:xfrm>
            <a:off x="6164091" y="3710089"/>
            <a:ext cx="1400810" cy="1155700"/>
            <a:chOff x="4205677" y="4107136"/>
            <a:chExt cx="1749428" cy="1443319"/>
          </a:xfrm>
        </p:grpSpPr>
        <p:sp>
          <p:nvSpPr>
            <p:cNvPr id="70" name="Freeform: Shape 69"/>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71" name="Rectangle 70"/>
            <p:cNvSpPr/>
            <p:nvPr/>
          </p:nvSpPr>
          <p:spPr>
            <a:xfrm>
              <a:off x="4205677" y="4107136"/>
              <a:ext cx="1749428" cy="1443319"/>
            </a:xfrm>
            <a:prstGeom prst="rect">
              <a:avLst/>
            </a:prstGeom>
            <a:solidFill>
              <a:srgbClr val="FD4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Increase in efficiencies of IT resources</a:t>
              </a:r>
              <a:endParaRPr lang="en-US" sz="1600" noProof="1">
                <a:solidFill>
                  <a:schemeClr val="tx1"/>
                </a:solidFill>
              </a:endParaRPr>
            </a:p>
          </p:txBody>
        </p:sp>
        <p:sp>
          <p:nvSpPr>
            <p:cNvPr id="72" name="Rectangle 71"/>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73" name="Group 72"/>
          <p:cNvGrpSpPr/>
          <p:nvPr/>
        </p:nvGrpSpPr>
        <p:grpSpPr>
          <a:xfrm rot="20973954">
            <a:off x="6631996" y="4932731"/>
            <a:ext cx="1376680" cy="935990"/>
            <a:chOff x="4205677" y="4107136"/>
            <a:chExt cx="1719293" cy="1168929"/>
          </a:xfrm>
        </p:grpSpPr>
        <p:sp>
          <p:nvSpPr>
            <p:cNvPr id="74" name="Freeform: Shape 73"/>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75" name="Rectangle 74"/>
            <p:cNvSpPr/>
            <p:nvPr/>
          </p:nvSpPr>
          <p:spPr>
            <a:xfrm>
              <a:off x="4205677" y="4107136"/>
              <a:ext cx="1719293" cy="1168929"/>
            </a:xfrm>
            <a:prstGeom prst="rect">
              <a:avLst/>
            </a:prstGeom>
            <a:solidFill>
              <a:srgbClr val="FFD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Increase in rates of cybercrime</a:t>
              </a:r>
              <a:endParaRPr lang="en-US" sz="1600" noProof="1">
                <a:solidFill>
                  <a:schemeClr val="tx1"/>
                </a:solidFill>
              </a:endParaRPr>
            </a:p>
          </p:txBody>
        </p:sp>
        <p:sp>
          <p:nvSpPr>
            <p:cNvPr id="76" name="Rectangle 75"/>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78" name="Group 77"/>
          <p:cNvGrpSpPr/>
          <p:nvPr/>
        </p:nvGrpSpPr>
        <p:grpSpPr>
          <a:xfrm rot="21313584">
            <a:off x="1231287" y="3509672"/>
            <a:ext cx="1238402" cy="1147620"/>
            <a:chOff x="380580" y="2050469"/>
            <a:chExt cx="2937342" cy="2770914"/>
          </a:xfrm>
        </p:grpSpPr>
        <p:sp>
          <p:nvSpPr>
            <p:cNvPr id="79" name="Freeform: Shape 78"/>
            <p:cNvSpPr/>
            <p:nvPr/>
          </p:nvSpPr>
          <p:spPr>
            <a:xfrm>
              <a:off x="495340" y="4486153"/>
              <a:ext cx="2582955" cy="335229"/>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2473" h="599217">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80" name="Rectangle 79"/>
            <p:cNvSpPr/>
            <p:nvPr/>
          </p:nvSpPr>
          <p:spPr>
            <a:xfrm>
              <a:off x="380585" y="2050469"/>
              <a:ext cx="2937337" cy="2770914"/>
            </a:xfrm>
            <a:prstGeom prst="rect">
              <a:avLst/>
            </a:prstGeom>
            <a:solidFill>
              <a:srgbClr val="FBA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Government type and stability</a:t>
              </a:r>
              <a:endParaRPr lang="en-US" sz="1600" noProof="1">
                <a:solidFill>
                  <a:schemeClr val="tx1"/>
                </a:solidFill>
              </a:endParaRPr>
            </a:p>
          </p:txBody>
        </p:sp>
        <p:sp>
          <p:nvSpPr>
            <p:cNvPr id="81" name="Rectangle 80"/>
            <p:cNvSpPr/>
            <p:nvPr/>
          </p:nvSpPr>
          <p:spPr>
            <a:xfrm>
              <a:off x="380580" y="2050472"/>
              <a:ext cx="2812473" cy="540327"/>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82" name="Group 81"/>
          <p:cNvGrpSpPr/>
          <p:nvPr/>
        </p:nvGrpSpPr>
        <p:grpSpPr>
          <a:xfrm>
            <a:off x="949347" y="4835134"/>
            <a:ext cx="1274445" cy="436245"/>
            <a:chOff x="4205677" y="4107136"/>
            <a:chExt cx="1591615" cy="544813"/>
          </a:xfrm>
        </p:grpSpPr>
        <p:sp>
          <p:nvSpPr>
            <p:cNvPr id="83" name="Freeform: Shape 82"/>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84" name="Rectangle 83"/>
            <p:cNvSpPr/>
            <p:nvPr/>
          </p:nvSpPr>
          <p:spPr>
            <a:xfrm>
              <a:off x="4205677" y="4107136"/>
              <a:ext cx="1591615" cy="544813"/>
            </a:xfrm>
            <a:prstGeom prst="rect">
              <a:avLst/>
            </a:prstGeom>
            <a:solidFill>
              <a:srgbClr val="E7F1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Trade restrictions</a:t>
              </a:r>
              <a:endParaRPr lang="en-US" sz="1600" noProof="1">
                <a:solidFill>
                  <a:schemeClr val="tx1"/>
                </a:solidFill>
              </a:endParaRPr>
            </a:p>
          </p:txBody>
        </p:sp>
        <p:sp>
          <p:nvSpPr>
            <p:cNvPr id="85" name="Rectangle 84"/>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86" name="Group 85"/>
          <p:cNvGrpSpPr/>
          <p:nvPr/>
        </p:nvGrpSpPr>
        <p:grpSpPr>
          <a:xfrm rot="344682">
            <a:off x="8067558" y="5422029"/>
            <a:ext cx="1584000" cy="1155601"/>
            <a:chOff x="4205677" y="4107136"/>
            <a:chExt cx="1978206" cy="1443194"/>
          </a:xfrm>
        </p:grpSpPr>
        <p:sp>
          <p:nvSpPr>
            <p:cNvPr id="87" name="Freeform: Shape 86"/>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88" name="Rectangle 87"/>
            <p:cNvSpPr/>
            <p:nvPr/>
          </p:nvSpPr>
          <p:spPr>
            <a:xfrm>
              <a:off x="4205677" y="4107136"/>
              <a:ext cx="1978206" cy="1443194"/>
            </a:xfrm>
            <a:prstGeom prst="rect">
              <a:avLst/>
            </a:prstGeom>
            <a:solidFill>
              <a:srgbClr val="1DA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Environmental legislation</a:t>
              </a:r>
              <a:endParaRPr lang="en-US" sz="1600" noProof="1">
                <a:solidFill>
                  <a:schemeClr val="tx1"/>
                </a:solidFill>
              </a:endParaRPr>
            </a:p>
          </p:txBody>
        </p:sp>
        <p:sp>
          <p:nvSpPr>
            <p:cNvPr id="89" name="Rectangle 88"/>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90" name="Group 89"/>
          <p:cNvGrpSpPr/>
          <p:nvPr/>
        </p:nvGrpSpPr>
        <p:grpSpPr>
          <a:xfrm rot="386242">
            <a:off x="2895587" y="3937998"/>
            <a:ext cx="1164834" cy="436168"/>
            <a:chOff x="4205677" y="4107136"/>
            <a:chExt cx="1454725" cy="544717"/>
          </a:xfrm>
        </p:grpSpPr>
        <p:sp>
          <p:nvSpPr>
            <p:cNvPr id="91" name="Freeform: Shape 90"/>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92" name="Rectangle 91"/>
            <p:cNvSpPr/>
            <p:nvPr/>
          </p:nvSpPr>
          <p:spPr>
            <a:xfrm>
              <a:off x="4205677" y="4107137"/>
              <a:ext cx="1454725" cy="544716"/>
            </a:xfrm>
            <a:prstGeom prst="rect">
              <a:avLst/>
            </a:prstGeom>
            <a:solidFill>
              <a:srgbClr val="FFD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GDP growth</a:t>
              </a:r>
              <a:endParaRPr lang="en-US" sz="1600" noProof="1">
                <a:solidFill>
                  <a:schemeClr val="tx1"/>
                </a:solidFill>
              </a:endParaRPr>
            </a:p>
          </p:txBody>
        </p:sp>
        <p:sp>
          <p:nvSpPr>
            <p:cNvPr id="93" name="Rectangle 92"/>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grpSp>
        <p:nvGrpSpPr>
          <p:cNvPr id="94" name="Group 93"/>
          <p:cNvGrpSpPr/>
          <p:nvPr/>
        </p:nvGrpSpPr>
        <p:grpSpPr>
          <a:xfrm>
            <a:off x="3054901" y="4533647"/>
            <a:ext cx="1164834" cy="436168"/>
            <a:chOff x="4205677" y="4107136"/>
            <a:chExt cx="1454725" cy="544717"/>
          </a:xfrm>
        </p:grpSpPr>
        <p:sp>
          <p:nvSpPr>
            <p:cNvPr id="95" name="Freeform: Shape 94"/>
            <p:cNvSpPr/>
            <p:nvPr/>
          </p:nvSpPr>
          <p:spPr>
            <a:xfrm>
              <a:off x="4265036" y="4478457"/>
              <a:ext cx="1350521" cy="173394"/>
            </a:xfrm>
            <a:custGeom>
              <a:avLst/>
              <a:gdLst>
                <a:gd name="connsiteX0" fmla="*/ 0 w 2812473"/>
                <a:gd name="connsiteY0" fmla="*/ 0 h 599217"/>
                <a:gd name="connsiteX1" fmla="*/ 2812473 w 2812473"/>
                <a:gd name="connsiteY1" fmla="*/ 0 h 599217"/>
                <a:gd name="connsiteX2" fmla="*/ 2812473 w 2812473"/>
                <a:gd name="connsiteY2" fmla="*/ 599216 h 599217"/>
                <a:gd name="connsiteX3" fmla="*/ 2785085 w 2812473"/>
                <a:gd name="connsiteY3" fmla="*/ 584277 h 599217"/>
                <a:gd name="connsiteX4" fmla="*/ 1406237 w 2812473"/>
                <a:gd name="connsiteY4" fmla="*/ 301128 h 599217"/>
                <a:gd name="connsiteX5" fmla="*/ 27389 w 2812473"/>
                <a:gd name="connsiteY5" fmla="*/ 584277 h 599217"/>
                <a:gd name="connsiteX6" fmla="*/ 0 w 2812473"/>
                <a:gd name="connsiteY6" fmla="*/ 599217 h 599217"/>
                <a:gd name="connsiteX0-1" fmla="*/ 0 w 2812473"/>
                <a:gd name="connsiteY0-2" fmla="*/ 0 h 599217"/>
                <a:gd name="connsiteX1-3" fmla="*/ 2812473 w 2812473"/>
                <a:gd name="connsiteY1-4" fmla="*/ 0 h 599217"/>
                <a:gd name="connsiteX2-5" fmla="*/ 2812473 w 2812473"/>
                <a:gd name="connsiteY2-6" fmla="*/ 599216 h 599217"/>
                <a:gd name="connsiteX3-7" fmla="*/ 2785085 w 2812473"/>
                <a:gd name="connsiteY3-8" fmla="*/ 584277 h 599217"/>
                <a:gd name="connsiteX4-9" fmla="*/ 1406237 w 2812473"/>
                <a:gd name="connsiteY4-10" fmla="*/ 301128 h 599217"/>
                <a:gd name="connsiteX5-11" fmla="*/ 27389 w 2812473"/>
                <a:gd name="connsiteY5-12" fmla="*/ 584277 h 599217"/>
                <a:gd name="connsiteX6-13" fmla="*/ 0 w 2812473"/>
                <a:gd name="connsiteY6-14" fmla="*/ 0 h 599217"/>
                <a:gd name="connsiteX0-15" fmla="*/ 30550 w 2843023"/>
                <a:gd name="connsiteY0-16" fmla="*/ 0 h 599217"/>
                <a:gd name="connsiteX1-17" fmla="*/ 2843023 w 2843023"/>
                <a:gd name="connsiteY1-18" fmla="*/ 0 h 599217"/>
                <a:gd name="connsiteX2-19" fmla="*/ 2843023 w 2843023"/>
                <a:gd name="connsiteY2-20" fmla="*/ 599216 h 599217"/>
                <a:gd name="connsiteX3-21" fmla="*/ 2815635 w 2843023"/>
                <a:gd name="connsiteY3-22" fmla="*/ 584277 h 599217"/>
                <a:gd name="connsiteX4-23" fmla="*/ 1436787 w 2843023"/>
                <a:gd name="connsiteY4-24" fmla="*/ 301128 h 599217"/>
                <a:gd name="connsiteX5-25" fmla="*/ 30550 w 2843023"/>
                <a:gd name="connsiteY5-26" fmla="*/ 0 h 5992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843023" h="599217">
                  <a:moveTo>
                    <a:pt x="30550" y="0"/>
                  </a:moveTo>
                  <a:lnTo>
                    <a:pt x="2843023" y="0"/>
                  </a:lnTo>
                  <a:lnTo>
                    <a:pt x="2843023" y="599216"/>
                  </a:lnTo>
                  <a:lnTo>
                    <a:pt x="2815635" y="584277"/>
                  </a:lnTo>
                  <a:cubicBezTo>
                    <a:pt x="2462757" y="409333"/>
                    <a:pt x="1975261" y="301128"/>
                    <a:pt x="1436787" y="301128"/>
                  </a:cubicBezTo>
                  <a:cubicBezTo>
                    <a:pt x="972606" y="203749"/>
                    <a:pt x="-203823" y="50188"/>
                    <a:pt x="30550" y="0"/>
                  </a:cubicBezTo>
                  <a:close/>
                </a:path>
              </a:pathLst>
            </a:custGeom>
            <a:solidFill>
              <a:schemeClr val="bg2">
                <a:lumMod val="90000"/>
              </a:schemeClr>
            </a:solidFill>
            <a:ln>
              <a:noFill/>
            </a:ln>
            <a:effectLst>
              <a:outerShdw blurRad="63500" dist="88900" dir="5400000" algn="t"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sp>
          <p:nvSpPr>
            <p:cNvPr id="96" name="Rectangle 95"/>
            <p:cNvSpPr/>
            <p:nvPr/>
          </p:nvSpPr>
          <p:spPr>
            <a:xfrm>
              <a:off x="4205677" y="4107137"/>
              <a:ext cx="1454725" cy="544716"/>
            </a:xfrm>
            <a:prstGeom prst="rect">
              <a:avLst/>
            </a:prstGeom>
            <a:solidFill>
              <a:srgbClr val="FD4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1600" noProof="1">
                  <a:solidFill>
                    <a:schemeClr val="tx1"/>
                  </a:solidFill>
                </a:rPr>
                <a:t>Labour costs</a:t>
              </a:r>
              <a:endParaRPr lang="en-US" sz="1600" noProof="1">
                <a:solidFill>
                  <a:schemeClr val="tx1"/>
                </a:solidFill>
              </a:endParaRPr>
            </a:p>
          </p:txBody>
        </p:sp>
        <p:sp>
          <p:nvSpPr>
            <p:cNvPr id="97" name="Rectangle 96"/>
            <p:cNvSpPr/>
            <p:nvPr/>
          </p:nvSpPr>
          <p:spPr>
            <a:xfrm rot="16200000">
              <a:off x="4073059" y="4239754"/>
              <a:ext cx="544715" cy="279479"/>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1600"/>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grpSp>
        <p:nvGrpSpPr>
          <p:cNvPr id="68" name="Group 67"/>
          <p:cNvGrpSpPr/>
          <p:nvPr/>
        </p:nvGrpSpPr>
        <p:grpSpPr>
          <a:xfrm>
            <a:off x="3739572" y="1039487"/>
            <a:ext cx="4712859" cy="4663584"/>
            <a:chOff x="3083155" y="589951"/>
            <a:chExt cx="6019878" cy="5956940"/>
          </a:xfrm>
        </p:grpSpPr>
        <p:grpSp>
          <p:nvGrpSpPr>
            <p:cNvPr id="67" name="Group 66"/>
            <p:cNvGrpSpPr/>
            <p:nvPr/>
          </p:nvGrpSpPr>
          <p:grpSpPr>
            <a:xfrm>
              <a:off x="6282000" y="589951"/>
              <a:ext cx="1014904" cy="1222436"/>
              <a:chOff x="6274049" y="589951"/>
              <a:chExt cx="1014904" cy="1222436"/>
            </a:xfrm>
          </p:grpSpPr>
          <p:sp>
            <p:nvSpPr>
              <p:cNvPr id="28" name="Right Triangle 27"/>
              <p:cNvSpPr/>
              <p:nvPr/>
            </p:nvSpPr>
            <p:spPr>
              <a:xfrm rot="18780000">
                <a:off x="6203525" y="660475"/>
                <a:ext cx="1155952" cy="1014904"/>
              </a:xfrm>
              <a:custGeom>
                <a:avLst/>
                <a:gdLst>
                  <a:gd name="connsiteX0" fmla="*/ 0 w 1128053"/>
                  <a:gd name="connsiteY0" fmla="*/ 1014904 h 1014904"/>
                  <a:gd name="connsiteX1" fmla="*/ 0 w 1128053"/>
                  <a:gd name="connsiteY1" fmla="*/ 0 h 1014904"/>
                  <a:gd name="connsiteX2" fmla="*/ 1128053 w 1128053"/>
                  <a:gd name="connsiteY2" fmla="*/ 1014904 h 1014904"/>
                  <a:gd name="connsiteX3" fmla="*/ 0 w 1128053"/>
                  <a:gd name="connsiteY3" fmla="*/ 1014904 h 1014904"/>
                  <a:gd name="connsiteX0-1" fmla="*/ 0 w 1133868"/>
                  <a:gd name="connsiteY0-2" fmla="*/ 1020326 h 1020326"/>
                  <a:gd name="connsiteX1-3" fmla="*/ 5815 w 1133868"/>
                  <a:gd name="connsiteY1-4" fmla="*/ 0 h 1020326"/>
                  <a:gd name="connsiteX2-5" fmla="*/ 1133868 w 1133868"/>
                  <a:gd name="connsiteY2-6" fmla="*/ 1014904 h 1020326"/>
                  <a:gd name="connsiteX3-7" fmla="*/ 0 w 1133868"/>
                  <a:gd name="connsiteY3-8" fmla="*/ 1020326 h 1020326"/>
                  <a:gd name="connsiteX0-9" fmla="*/ 0 w 1155952"/>
                  <a:gd name="connsiteY0-10" fmla="*/ 1008304 h 1014904"/>
                  <a:gd name="connsiteX1-11" fmla="*/ 27899 w 1155952"/>
                  <a:gd name="connsiteY1-12" fmla="*/ 0 h 1014904"/>
                  <a:gd name="connsiteX2-13" fmla="*/ 1155952 w 1155952"/>
                  <a:gd name="connsiteY2-14" fmla="*/ 1014904 h 1014904"/>
                  <a:gd name="connsiteX3-15" fmla="*/ 0 w 1155952"/>
                  <a:gd name="connsiteY3-16" fmla="*/ 1008304 h 1014904"/>
                </a:gdLst>
                <a:ahLst/>
                <a:cxnLst>
                  <a:cxn ang="0">
                    <a:pos x="connsiteX0-1" y="connsiteY0-2"/>
                  </a:cxn>
                  <a:cxn ang="0">
                    <a:pos x="connsiteX1-3" y="connsiteY1-4"/>
                  </a:cxn>
                  <a:cxn ang="0">
                    <a:pos x="connsiteX2-5" y="connsiteY2-6"/>
                  </a:cxn>
                  <a:cxn ang="0">
                    <a:pos x="connsiteX3-7" y="connsiteY3-8"/>
                  </a:cxn>
                </a:cxnLst>
                <a:rect l="l" t="t" r="r" b="b"/>
                <a:pathLst>
                  <a:path w="1155952" h="1014904">
                    <a:moveTo>
                      <a:pt x="0" y="1008304"/>
                    </a:moveTo>
                    <a:cubicBezTo>
                      <a:pt x="1938" y="668195"/>
                      <a:pt x="25961" y="340109"/>
                      <a:pt x="27899" y="0"/>
                    </a:cubicBezTo>
                    <a:lnTo>
                      <a:pt x="1155952" y="1014904"/>
                    </a:lnTo>
                    <a:lnTo>
                      <a:pt x="0" y="10083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34" name="TextBox 33"/>
              <p:cNvSpPr txBox="1"/>
              <p:nvPr/>
            </p:nvSpPr>
            <p:spPr>
              <a:xfrm>
                <a:off x="6518169" y="1163719"/>
                <a:ext cx="489140" cy="648668"/>
              </a:xfrm>
              <a:prstGeom prst="rect">
                <a:avLst/>
              </a:prstGeom>
              <a:noFill/>
            </p:spPr>
            <p:txBody>
              <a:bodyPr wrap="square" rtlCol="0" anchor="ctr">
                <a:spAutoFit/>
              </a:bodyPr>
              <a:p>
                <a:pPr algn="ctr" defTabSz="685800">
                  <a:defRPr/>
                </a:pPr>
                <a:r>
                  <a:rPr lang="en-US" sz="2700" b="1" dirty="0">
                    <a:solidFill>
                      <a:prstClr val="black">
                        <a:lumMod val="85000"/>
                        <a:lumOff val="15000"/>
                      </a:prstClr>
                    </a:solidFill>
                    <a:latin typeface="Arial" panose="020B0604020202020204" pitchFamily="34" charset="0"/>
                    <a:cs typeface="Arial" panose="020B0604020202020204" pitchFamily="34" charset="0"/>
                  </a:rPr>
                  <a:t>W</a:t>
                </a:r>
                <a:endParaRPr lang="en-US" sz="2700" b="1" dirty="0">
                  <a:solidFill>
                    <a:prstClr val="black">
                      <a:lumMod val="85000"/>
                      <a:lumOff val="15000"/>
                    </a:prstClr>
                  </a:solidFill>
                  <a:latin typeface="Arial" panose="020B0604020202020204" pitchFamily="34" charset="0"/>
                  <a:cs typeface="Arial" panose="020B0604020202020204" pitchFamily="34" charset="0"/>
                </a:endParaRPr>
              </a:p>
            </p:txBody>
          </p:sp>
        </p:grpSp>
        <p:grpSp>
          <p:nvGrpSpPr>
            <p:cNvPr id="40" name="Group 39"/>
            <p:cNvGrpSpPr/>
            <p:nvPr/>
          </p:nvGrpSpPr>
          <p:grpSpPr>
            <a:xfrm>
              <a:off x="3083155" y="2258247"/>
              <a:ext cx="1043629" cy="1128053"/>
              <a:chOff x="3129137" y="2283502"/>
              <a:chExt cx="1138063" cy="1230126"/>
            </a:xfrm>
          </p:grpSpPr>
          <p:sp>
            <p:nvSpPr>
              <p:cNvPr id="31" name="Right Triangle 30"/>
              <p:cNvSpPr/>
              <p:nvPr/>
            </p:nvSpPr>
            <p:spPr>
              <a:xfrm rot="13634049">
                <a:off x="3067444" y="2345195"/>
                <a:ext cx="1230126" cy="1106739"/>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33" name="TextBox 32"/>
              <p:cNvSpPr txBox="1"/>
              <p:nvPr/>
            </p:nvSpPr>
            <p:spPr>
              <a:xfrm>
                <a:off x="3733800" y="2560716"/>
                <a:ext cx="533400" cy="707364"/>
              </a:xfrm>
              <a:prstGeom prst="rect">
                <a:avLst/>
              </a:prstGeom>
              <a:noFill/>
            </p:spPr>
            <p:txBody>
              <a:bodyPr wrap="square" rtlCol="0" anchor="ctr">
                <a:spAutoFit/>
              </a:bodyPr>
              <a:p>
                <a:pPr algn="ctr" defTabSz="685800">
                  <a:defRPr/>
                </a:pPr>
                <a:r>
                  <a:rPr lang="en-US" sz="2700" b="1" dirty="0">
                    <a:solidFill>
                      <a:prstClr val="black">
                        <a:lumMod val="85000"/>
                        <a:lumOff val="15000"/>
                      </a:prstClr>
                    </a:solidFill>
                    <a:latin typeface="Arial" panose="020B0604020202020204" pitchFamily="34" charset="0"/>
                    <a:cs typeface="Arial" panose="020B0604020202020204" pitchFamily="34" charset="0"/>
                  </a:rPr>
                  <a:t>S</a:t>
                </a:r>
                <a:endParaRPr lang="en-US" sz="2700" b="1" dirty="0">
                  <a:solidFill>
                    <a:prstClr val="black">
                      <a:lumMod val="85000"/>
                      <a:lumOff val="15000"/>
                    </a:prstClr>
                  </a:solidFill>
                  <a:latin typeface="Arial" panose="020B0604020202020204" pitchFamily="34" charset="0"/>
                  <a:cs typeface="Arial" panose="020B0604020202020204" pitchFamily="34" charset="0"/>
                </a:endParaRPr>
              </a:p>
            </p:txBody>
          </p:sp>
        </p:grpSp>
        <p:grpSp>
          <p:nvGrpSpPr>
            <p:cNvPr id="38" name="Group 37"/>
            <p:cNvGrpSpPr/>
            <p:nvPr/>
          </p:nvGrpSpPr>
          <p:grpSpPr>
            <a:xfrm>
              <a:off x="7946852" y="3808873"/>
              <a:ext cx="1156181" cy="1020442"/>
              <a:chOff x="8441600" y="3929377"/>
              <a:chExt cx="1260799" cy="1112778"/>
            </a:xfrm>
          </p:grpSpPr>
          <p:sp>
            <p:nvSpPr>
              <p:cNvPr id="29" name="Right Triangle 28"/>
              <p:cNvSpPr/>
              <p:nvPr/>
            </p:nvSpPr>
            <p:spPr>
              <a:xfrm rot="2689608">
                <a:off x="8441600" y="3929377"/>
                <a:ext cx="1260799" cy="1112778"/>
              </a:xfrm>
              <a:custGeom>
                <a:avLst/>
                <a:gdLst>
                  <a:gd name="connsiteX0" fmla="*/ 0 w 1128053"/>
                  <a:gd name="connsiteY0" fmla="*/ 1014904 h 1014904"/>
                  <a:gd name="connsiteX1" fmla="*/ 0 w 1128053"/>
                  <a:gd name="connsiteY1" fmla="*/ 0 h 1014904"/>
                  <a:gd name="connsiteX2" fmla="*/ 1128053 w 1128053"/>
                  <a:gd name="connsiteY2" fmla="*/ 1014904 h 1014904"/>
                  <a:gd name="connsiteX3" fmla="*/ 0 w 1128053"/>
                  <a:gd name="connsiteY3" fmla="*/ 1014904 h 1014904"/>
                  <a:gd name="connsiteX0-1" fmla="*/ 0 w 1156181"/>
                  <a:gd name="connsiteY0-2" fmla="*/ 1020442 h 1020442"/>
                  <a:gd name="connsiteX1-3" fmla="*/ 28128 w 1156181"/>
                  <a:gd name="connsiteY1-4" fmla="*/ 0 h 1020442"/>
                  <a:gd name="connsiteX2-5" fmla="*/ 1156181 w 1156181"/>
                  <a:gd name="connsiteY2-6" fmla="*/ 1014904 h 1020442"/>
                  <a:gd name="connsiteX3-7" fmla="*/ 0 w 1156181"/>
                  <a:gd name="connsiteY3-8" fmla="*/ 1020442 h 1020442"/>
                </a:gdLst>
                <a:ahLst/>
                <a:cxnLst>
                  <a:cxn ang="0">
                    <a:pos x="connsiteX0-1" y="connsiteY0-2"/>
                  </a:cxn>
                  <a:cxn ang="0">
                    <a:pos x="connsiteX1-3" y="connsiteY1-4"/>
                  </a:cxn>
                  <a:cxn ang="0">
                    <a:pos x="connsiteX2-5" y="connsiteY2-6"/>
                  </a:cxn>
                  <a:cxn ang="0">
                    <a:pos x="connsiteX3-7" y="connsiteY3-8"/>
                  </a:cxn>
                </a:cxnLst>
                <a:rect l="l" t="t" r="r" b="b"/>
                <a:pathLst>
                  <a:path w="1156181" h="1020442">
                    <a:moveTo>
                      <a:pt x="0" y="1020442"/>
                    </a:moveTo>
                    <a:lnTo>
                      <a:pt x="28128" y="0"/>
                    </a:lnTo>
                    <a:lnTo>
                      <a:pt x="1156181" y="1014904"/>
                    </a:lnTo>
                    <a:lnTo>
                      <a:pt x="0" y="1020442"/>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35" name="TextBox 34"/>
              <p:cNvSpPr txBox="1"/>
              <p:nvPr/>
            </p:nvSpPr>
            <p:spPr>
              <a:xfrm>
                <a:off x="8524858" y="4164228"/>
                <a:ext cx="533401" cy="707364"/>
              </a:xfrm>
              <a:prstGeom prst="rect">
                <a:avLst/>
              </a:prstGeom>
              <a:noFill/>
            </p:spPr>
            <p:txBody>
              <a:bodyPr wrap="square" rtlCol="0" anchor="ctr">
                <a:spAutoFit/>
              </a:bodyPr>
              <a:p>
                <a:pPr algn="ctr" defTabSz="685800">
                  <a:defRPr/>
                </a:pPr>
                <a:r>
                  <a:rPr lang="en-US" sz="2700" b="1" dirty="0">
                    <a:solidFill>
                      <a:prstClr val="black">
                        <a:lumMod val="85000"/>
                        <a:lumOff val="15000"/>
                      </a:prstClr>
                    </a:solidFill>
                    <a:latin typeface="Arial" panose="020B0604020202020204" pitchFamily="34" charset="0"/>
                    <a:cs typeface="Arial" panose="020B0604020202020204" pitchFamily="34" charset="0"/>
                  </a:rPr>
                  <a:t>O</a:t>
                </a:r>
                <a:endParaRPr lang="en-US" sz="2700" b="1" dirty="0">
                  <a:solidFill>
                    <a:prstClr val="black">
                      <a:lumMod val="85000"/>
                      <a:lumOff val="15000"/>
                    </a:prstClr>
                  </a:solidFill>
                  <a:latin typeface="Arial" panose="020B0604020202020204" pitchFamily="34" charset="0"/>
                  <a:cs typeface="Arial" panose="020B0604020202020204" pitchFamily="34" charset="0"/>
                </a:endParaRPr>
              </a:p>
            </p:txBody>
          </p:sp>
        </p:grpSp>
        <p:grpSp>
          <p:nvGrpSpPr>
            <p:cNvPr id="39" name="Group 38"/>
            <p:cNvGrpSpPr/>
            <p:nvPr/>
          </p:nvGrpSpPr>
          <p:grpSpPr>
            <a:xfrm>
              <a:off x="4795867" y="5368655"/>
              <a:ext cx="1014904" cy="1178236"/>
              <a:chOff x="4988155" y="5640677"/>
              <a:chExt cx="1106739" cy="1284850"/>
            </a:xfrm>
          </p:grpSpPr>
          <p:sp>
            <p:nvSpPr>
              <p:cNvPr id="30" name="Right Triangle 29"/>
              <p:cNvSpPr/>
              <p:nvPr/>
            </p:nvSpPr>
            <p:spPr>
              <a:xfrm rot="8046684">
                <a:off x="4926462" y="5757094"/>
                <a:ext cx="1230126" cy="1106739"/>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36" name="TextBox 35"/>
              <p:cNvSpPr txBox="1"/>
              <p:nvPr/>
            </p:nvSpPr>
            <p:spPr>
              <a:xfrm>
                <a:off x="5236724" y="5640677"/>
                <a:ext cx="533401" cy="707364"/>
              </a:xfrm>
              <a:prstGeom prst="rect">
                <a:avLst/>
              </a:prstGeom>
              <a:noFill/>
            </p:spPr>
            <p:txBody>
              <a:bodyPr wrap="square" rtlCol="0" anchor="ctr">
                <a:spAutoFit/>
              </a:bodyPr>
              <a:p>
                <a:pPr algn="ctr" defTabSz="685800">
                  <a:defRPr/>
                </a:pPr>
                <a:r>
                  <a:rPr lang="en-US" sz="2700" b="1" dirty="0">
                    <a:solidFill>
                      <a:prstClr val="black">
                        <a:lumMod val="85000"/>
                        <a:lumOff val="15000"/>
                      </a:prstClr>
                    </a:solidFill>
                    <a:latin typeface="Arial" panose="020B0604020202020204" pitchFamily="34" charset="0"/>
                    <a:cs typeface="Arial" panose="020B0604020202020204" pitchFamily="34" charset="0"/>
                  </a:rPr>
                  <a:t>T</a:t>
                </a:r>
                <a:endParaRPr lang="en-US" sz="2700" b="1" dirty="0">
                  <a:solidFill>
                    <a:prstClr val="black">
                      <a:lumMod val="85000"/>
                      <a:lumOff val="15000"/>
                    </a:prstClr>
                  </a:solidFill>
                  <a:latin typeface="Arial" panose="020B0604020202020204" pitchFamily="34" charset="0"/>
                  <a:cs typeface="Arial" panose="020B0604020202020204" pitchFamily="34" charset="0"/>
                </a:endParaRPr>
              </a:p>
            </p:txBody>
          </p:sp>
        </p:grpSp>
      </p:grpSp>
      <p:grpSp>
        <p:nvGrpSpPr>
          <p:cNvPr id="7" name="Group 6"/>
          <p:cNvGrpSpPr/>
          <p:nvPr/>
        </p:nvGrpSpPr>
        <p:grpSpPr>
          <a:xfrm>
            <a:off x="4152186" y="1540518"/>
            <a:ext cx="3836219" cy="3681075"/>
            <a:chOff x="3863943" y="1489871"/>
            <a:chExt cx="4539208" cy="4355636"/>
          </a:xfrm>
        </p:grpSpPr>
        <p:sp>
          <p:nvSpPr>
            <p:cNvPr id="13" name="Freeform 12"/>
            <p:cNvSpPr/>
            <p:nvPr/>
          </p:nvSpPr>
          <p:spPr>
            <a:xfrm>
              <a:off x="6133548" y="3667688"/>
              <a:ext cx="2269603" cy="2177819"/>
            </a:xfrm>
            <a:custGeom>
              <a:avLst/>
              <a:gdLst>
                <a:gd name="connsiteX0" fmla="*/ 0 w 2571750"/>
                <a:gd name="connsiteY0" fmla="*/ 0 h 2467747"/>
                <a:gd name="connsiteX1" fmla="*/ 2571749 w 2571750"/>
                <a:gd name="connsiteY1" fmla="*/ 0 h 2467747"/>
                <a:gd name="connsiteX2" fmla="*/ 2571750 w 2571750"/>
                <a:gd name="connsiteY2" fmla="*/ 1 h 2467747"/>
                <a:gd name="connsiteX3" fmla="*/ 0 w 2571750"/>
                <a:gd name="connsiteY3" fmla="*/ 2467747 h 2467747"/>
                <a:gd name="connsiteX4" fmla="*/ 0 w 2571750"/>
                <a:gd name="connsiteY4" fmla="*/ 0 h 246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467747">
                  <a:moveTo>
                    <a:pt x="0" y="0"/>
                  </a:moveTo>
                  <a:lnTo>
                    <a:pt x="2571749" y="0"/>
                  </a:lnTo>
                  <a:lnTo>
                    <a:pt x="2571750" y="1"/>
                  </a:lnTo>
                  <a:lnTo>
                    <a:pt x="0" y="2467747"/>
                  </a:lnTo>
                  <a:lnTo>
                    <a:pt x="0" y="0"/>
                  </a:lnTo>
                  <a:close/>
                </a:path>
              </a:pathLst>
            </a:custGeom>
            <a:solidFill>
              <a:srgbClr val="189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12" name="Freeform 11"/>
            <p:cNvSpPr/>
            <p:nvPr/>
          </p:nvSpPr>
          <p:spPr>
            <a:xfrm>
              <a:off x="6133549" y="1489873"/>
              <a:ext cx="2269602" cy="2177817"/>
            </a:xfrm>
            <a:custGeom>
              <a:avLst/>
              <a:gdLst>
                <a:gd name="connsiteX0" fmla="*/ 0 w 2571749"/>
                <a:gd name="connsiteY0" fmla="*/ 0 h 2467744"/>
                <a:gd name="connsiteX1" fmla="*/ 2571749 w 2571749"/>
                <a:gd name="connsiteY1" fmla="*/ 2467744 h 2467744"/>
                <a:gd name="connsiteX2" fmla="*/ 0 w 2571749"/>
                <a:gd name="connsiteY2" fmla="*/ 2467744 h 2467744"/>
                <a:gd name="connsiteX3" fmla="*/ 0 w 2571749"/>
                <a:gd name="connsiteY3" fmla="*/ 0 h 2467744"/>
              </a:gdLst>
              <a:ahLst/>
              <a:cxnLst>
                <a:cxn ang="0">
                  <a:pos x="connsiteX0" y="connsiteY0"/>
                </a:cxn>
                <a:cxn ang="0">
                  <a:pos x="connsiteX1" y="connsiteY1"/>
                </a:cxn>
                <a:cxn ang="0">
                  <a:pos x="connsiteX2" y="connsiteY2"/>
                </a:cxn>
                <a:cxn ang="0">
                  <a:pos x="connsiteX3" y="connsiteY3"/>
                </a:cxn>
              </a:cxnLst>
              <a:rect l="l" t="t" r="r" b="b"/>
              <a:pathLst>
                <a:path w="2571749" h="2467744">
                  <a:moveTo>
                    <a:pt x="0" y="0"/>
                  </a:moveTo>
                  <a:lnTo>
                    <a:pt x="2571749" y="2467744"/>
                  </a:lnTo>
                  <a:lnTo>
                    <a:pt x="0" y="2467744"/>
                  </a:lnTo>
                  <a:lnTo>
                    <a:pt x="0" y="0"/>
                  </a:lnTo>
                  <a:close/>
                </a:path>
              </a:pathLst>
            </a:custGeom>
            <a:solidFill>
              <a:srgbClr val="04A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18" name="Freeform 17"/>
            <p:cNvSpPr/>
            <p:nvPr/>
          </p:nvSpPr>
          <p:spPr>
            <a:xfrm flipH="1">
              <a:off x="3863943" y="3667687"/>
              <a:ext cx="2269603" cy="2177819"/>
            </a:xfrm>
            <a:custGeom>
              <a:avLst/>
              <a:gdLst>
                <a:gd name="connsiteX0" fmla="*/ 0 w 2571750"/>
                <a:gd name="connsiteY0" fmla="*/ 0 h 2467747"/>
                <a:gd name="connsiteX1" fmla="*/ 2571749 w 2571750"/>
                <a:gd name="connsiteY1" fmla="*/ 0 h 2467747"/>
                <a:gd name="connsiteX2" fmla="*/ 2571750 w 2571750"/>
                <a:gd name="connsiteY2" fmla="*/ 1 h 2467747"/>
                <a:gd name="connsiteX3" fmla="*/ 0 w 2571750"/>
                <a:gd name="connsiteY3" fmla="*/ 2467747 h 2467747"/>
                <a:gd name="connsiteX4" fmla="*/ 0 w 2571750"/>
                <a:gd name="connsiteY4" fmla="*/ 0 h 246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0" h="2467747">
                  <a:moveTo>
                    <a:pt x="0" y="0"/>
                  </a:moveTo>
                  <a:lnTo>
                    <a:pt x="2571749" y="0"/>
                  </a:lnTo>
                  <a:lnTo>
                    <a:pt x="2571750" y="1"/>
                  </a:lnTo>
                  <a:lnTo>
                    <a:pt x="0" y="2467747"/>
                  </a:lnTo>
                  <a:lnTo>
                    <a:pt x="0" y="0"/>
                  </a:lnTo>
                  <a:close/>
                </a:path>
              </a:pathLst>
            </a:custGeom>
            <a:solidFill>
              <a:srgbClr val="3E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5" name="Freeform 4"/>
            <p:cNvSpPr/>
            <p:nvPr/>
          </p:nvSpPr>
          <p:spPr>
            <a:xfrm flipH="1">
              <a:off x="3863943" y="1489871"/>
              <a:ext cx="2269602" cy="2177817"/>
            </a:xfrm>
            <a:custGeom>
              <a:avLst/>
              <a:gdLst>
                <a:gd name="connsiteX0" fmla="*/ 0 w 2571749"/>
                <a:gd name="connsiteY0" fmla="*/ 0 h 2467744"/>
                <a:gd name="connsiteX1" fmla="*/ 2571749 w 2571749"/>
                <a:gd name="connsiteY1" fmla="*/ 2467744 h 2467744"/>
                <a:gd name="connsiteX2" fmla="*/ 0 w 2571749"/>
                <a:gd name="connsiteY2" fmla="*/ 2467744 h 2467744"/>
                <a:gd name="connsiteX3" fmla="*/ 0 w 2571749"/>
                <a:gd name="connsiteY3" fmla="*/ 0 h 2467744"/>
              </a:gdLst>
              <a:ahLst/>
              <a:cxnLst>
                <a:cxn ang="0">
                  <a:pos x="connsiteX0" y="connsiteY0"/>
                </a:cxn>
                <a:cxn ang="0">
                  <a:pos x="connsiteX1" y="connsiteY1"/>
                </a:cxn>
                <a:cxn ang="0">
                  <a:pos x="connsiteX2" y="connsiteY2"/>
                </a:cxn>
                <a:cxn ang="0">
                  <a:pos x="connsiteX3" y="connsiteY3"/>
                </a:cxn>
              </a:cxnLst>
              <a:rect l="l" t="t" r="r" b="b"/>
              <a:pathLst>
                <a:path w="2571749" h="2467744">
                  <a:moveTo>
                    <a:pt x="0" y="0"/>
                  </a:moveTo>
                  <a:lnTo>
                    <a:pt x="2571749" y="2467744"/>
                  </a:lnTo>
                  <a:lnTo>
                    <a:pt x="0" y="2467744"/>
                  </a:lnTo>
                  <a:lnTo>
                    <a:pt x="0" y="0"/>
                  </a:lnTo>
                  <a:close/>
                </a:path>
              </a:pathLst>
            </a:custGeom>
            <a:solidFill>
              <a:srgbClr val="5F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grpSp>
      <p:grpSp>
        <p:nvGrpSpPr>
          <p:cNvPr id="23" name="Group 22"/>
          <p:cNvGrpSpPr/>
          <p:nvPr/>
        </p:nvGrpSpPr>
        <p:grpSpPr>
          <a:xfrm>
            <a:off x="6303860" y="2667522"/>
            <a:ext cx="476747" cy="519538"/>
            <a:chOff x="4482371" y="1733550"/>
            <a:chExt cx="702244" cy="765278"/>
          </a:xfrm>
          <a:solidFill>
            <a:schemeClr val="bg1"/>
          </a:solidFill>
        </p:grpSpPr>
        <p:sp>
          <p:nvSpPr>
            <p:cNvPr id="21" name="Rounded Rectangle 20"/>
            <p:cNvSpPr/>
            <p:nvPr/>
          </p:nvSpPr>
          <p:spPr>
            <a:xfrm flipH="1" flipV="1">
              <a:off x="5041819" y="1773579"/>
              <a:ext cx="142796" cy="334525"/>
            </a:xfrm>
            <a:prstGeom prst="roundRect">
              <a:avLst>
                <a:gd name="adj" fmla="val 482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sp>
          <p:nvSpPr>
            <p:cNvPr id="22" name="Rounded Rectangle 24"/>
            <p:cNvSpPr/>
            <p:nvPr/>
          </p:nvSpPr>
          <p:spPr>
            <a:xfrm flipH="1" flipV="1">
              <a:off x="4482371" y="1733550"/>
              <a:ext cx="545142" cy="765278"/>
            </a:xfrm>
            <a:custGeom>
              <a:avLst/>
              <a:gdLst>
                <a:gd name="connsiteX0" fmla="*/ 0 w 3892409"/>
                <a:gd name="connsiteY0" fmla="*/ 648748 h 4693320"/>
                <a:gd name="connsiteX1" fmla="*/ 648748 w 3892409"/>
                <a:gd name="connsiteY1" fmla="*/ 0 h 4693320"/>
                <a:gd name="connsiteX2" fmla="*/ 3243661 w 3892409"/>
                <a:gd name="connsiteY2" fmla="*/ 0 h 4693320"/>
                <a:gd name="connsiteX3" fmla="*/ 3892409 w 3892409"/>
                <a:gd name="connsiteY3" fmla="*/ 648748 h 4693320"/>
                <a:gd name="connsiteX4" fmla="*/ 3892409 w 3892409"/>
                <a:gd name="connsiteY4" fmla="*/ 4044572 h 4693320"/>
                <a:gd name="connsiteX5" fmla="*/ 3243661 w 3892409"/>
                <a:gd name="connsiteY5" fmla="*/ 4693320 h 4693320"/>
                <a:gd name="connsiteX6" fmla="*/ 648748 w 3892409"/>
                <a:gd name="connsiteY6" fmla="*/ 4693320 h 4693320"/>
                <a:gd name="connsiteX7" fmla="*/ 0 w 3892409"/>
                <a:gd name="connsiteY7" fmla="*/ 4044572 h 4693320"/>
                <a:gd name="connsiteX8" fmla="*/ 0 w 3892409"/>
                <a:gd name="connsiteY8" fmla="*/ 648748 h 4693320"/>
                <a:gd name="connsiteX0-1" fmla="*/ 10274 w 3892409"/>
                <a:gd name="connsiteY0-2" fmla="*/ 1696712 h 4693320"/>
                <a:gd name="connsiteX1-3" fmla="*/ 648748 w 3892409"/>
                <a:gd name="connsiteY1-4" fmla="*/ 0 h 4693320"/>
                <a:gd name="connsiteX2-5" fmla="*/ 3243661 w 3892409"/>
                <a:gd name="connsiteY2-6" fmla="*/ 0 h 4693320"/>
                <a:gd name="connsiteX3-7" fmla="*/ 3892409 w 3892409"/>
                <a:gd name="connsiteY3-8" fmla="*/ 648748 h 4693320"/>
                <a:gd name="connsiteX4-9" fmla="*/ 3892409 w 3892409"/>
                <a:gd name="connsiteY4-10" fmla="*/ 4044572 h 4693320"/>
                <a:gd name="connsiteX5-11" fmla="*/ 3243661 w 3892409"/>
                <a:gd name="connsiteY5-12" fmla="*/ 4693320 h 4693320"/>
                <a:gd name="connsiteX6-13" fmla="*/ 648748 w 3892409"/>
                <a:gd name="connsiteY6-14" fmla="*/ 4693320 h 4693320"/>
                <a:gd name="connsiteX7-15" fmla="*/ 0 w 3892409"/>
                <a:gd name="connsiteY7-16" fmla="*/ 4044572 h 4693320"/>
                <a:gd name="connsiteX8-17" fmla="*/ 10274 w 3892409"/>
                <a:gd name="connsiteY8-18" fmla="*/ 1696712 h 4693320"/>
                <a:gd name="connsiteX0-19" fmla="*/ 10274 w 3892409"/>
                <a:gd name="connsiteY0-20" fmla="*/ 1696712 h 4693320"/>
                <a:gd name="connsiteX1-21" fmla="*/ 926150 w 3892409"/>
                <a:gd name="connsiteY1-22" fmla="*/ 544530 h 4693320"/>
                <a:gd name="connsiteX2-23" fmla="*/ 3243661 w 3892409"/>
                <a:gd name="connsiteY2-24" fmla="*/ 0 h 4693320"/>
                <a:gd name="connsiteX3-25" fmla="*/ 3892409 w 3892409"/>
                <a:gd name="connsiteY3-26" fmla="*/ 648748 h 4693320"/>
                <a:gd name="connsiteX4-27" fmla="*/ 3892409 w 3892409"/>
                <a:gd name="connsiteY4-28" fmla="*/ 4044572 h 4693320"/>
                <a:gd name="connsiteX5-29" fmla="*/ 3243661 w 3892409"/>
                <a:gd name="connsiteY5-30" fmla="*/ 4693320 h 4693320"/>
                <a:gd name="connsiteX6-31" fmla="*/ 648748 w 3892409"/>
                <a:gd name="connsiteY6-32" fmla="*/ 4693320 h 4693320"/>
                <a:gd name="connsiteX7-33" fmla="*/ 0 w 3892409"/>
                <a:gd name="connsiteY7-34" fmla="*/ 4044572 h 4693320"/>
                <a:gd name="connsiteX8-35" fmla="*/ 10274 w 3892409"/>
                <a:gd name="connsiteY8-36" fmla="*/ 1696712 h 4693320"/>
                <a:gd name="connsiteX0-37" fmla="*/ 10274 w 3892409"/>
                <a:gd name="connsiteY0-38" fmla="*/ 1696712 h 4693320"/>
                <a:gd name="connsiteX1-39" fmla="*/ 926150 w 3892409"/>
                <a:gd name="connsiteY1-40" fmla="*/ 544530 h 4693320"/>
                <a:gd name="connsiteX2-41" fmla="*/ 3243661 w 3892409"/>
                <a:gd name="connsiteY2-42" fmla="*/ 0 h 4693320"/>
                <a:gd name="connsiteX3-43" fmla="*/ 3892409 w 3892409"/>
                <a:gd name="connsiteY3-44" fmla="*/ 648748 h 4693320"/>
                <a:gd name="connsiteX4-45" fmla="*/ 3892409 w 3892409"/>
                <a:gd name="connsiteY4-46" fmla="*/ 4044572 h 4693320"/>
                <a:gd name="connsiteX5-47" fmla="*/ 3243661 w 3892409"/>
                <a:gd name="connsiteY5-48" fmla="*/ 4693320 h 4693320"/>
                <a:gd name="connsiteX6-49" fmla="*/ 648748 w 3892409"/>
                <a:gd name="connsiteY6-50" fmla="*/ 4693320 h 4693320"/>
                <a:gd name="connsiteX7-51" fmla="*/ 0 w 3892409"/>
                <a:gd name="connsiteY7-52" fmla="*/ 4044572 h 4693320"/>
                <a:gd name="connsiteX8-53" fmla="*/ 10274 w 3892409"/>
                <a:gd name="connsiteY8-54" fmla="*/ 1696712 h 4693320"/>
                <a:gd name="connsiteX0-55" fmla="*/ 0 w 3892409"/>
                <a:gd name="connsiteY0-56" fmla="*/ 1696712 h 4693320"/>
                <a:gd name="connsiteX1-57" fmla="*/ 926150 w 3892409"/>
                <a:gd name="connsiteY1-58" fmla="*/ 544530 h 4693320"/>
                <a:gd name="connsiteX2-59" fmla="*/ 3243661 w 3892409"/>
                <a:gd name="connsiteY2-60" fmla="*/ 0 h 4693320"/>
                <a:gd name="connsiteX3-61" fmla="*/ 3892409 w 3892409"/>
                <a:gd name="connsiteY3-62" fmla="*/ 648748 h 4693320"/>
                <a:gd name="connsiteX4-63" fmla="*/ 3892409 w 3892409"/>
                <a:gd name="connsiteY4-64" fmla="*/ 4044572 h 4693320"/>
                <a:gd name="connsiteX5-65" fmla="*/ 3243661 w 3892409"/>
                <a:gd name="connsiteY5-66" fmla="*/ 4693320 h 4693320"/>
                <a:gd name="connsiteX6-67" fmla="*/ 648748 w 3892409"/>
                <a:gd name="connsiteY6-68" fmla="*/ 4693320 h 4693320"/>
                <a:gd name="connsiteX7-69" fmla="*/ 0 w 3892409"/>
                <a:gd name="connsiteY7-70" fmla="*/ 4044572 h 4693320"/>
                <a:gd name="connsiteX8-71" fmla="*/ 0 w 3892409"/>
                <a:gd name="connsiteY8-72" fmla="*/ 1696712 h 4693320"/>
                <a:gd name="connsiteX0-73" fmla="*/ 0 w 3892409"/>
                <a:gd name="connsiteY0-74" fmla="*/ 1696712 h 4693320"/>
                <a:gd name="connsiteX1-75" fmla="*/ 926150 w 3892409"/>
                <a:gd name="connsiteY1-76" fmla="*/ 544530 h 4693320"/>
                <a:gd name="connsiteX2-77" fmla="*/ 3243661 w 3892409"/>
                <a:gd name="connsiteY2-78" fmla="*/ 0 h 4693320"/>
                <a:gd name="connsiteX3-79" fmla="*/ 3892409 w 3892409"/>
                <a:gd name="connsiteY3-80" fmla="*/ 648748 h 4693320"/>
                <a:gd name="connsiteX4-81" fmla="*/ 3892409 w 3892409"/>
                <a:gd name="connsiteY4-82" fmla="*/ 4044572 h 4693320"/>
                <a:gd name="connsiteX5-83" fmla="*/ 3243661 w 3892409"/>
                <a:gd name="connsiteY5-84" fmla="*/ 4693320 h 4693320"/>
                <a:gd name="connsiteX6-85" fmla="*/ 648748 w 3892409"/>
                <a:gd name="connsiteY6-86" fmla="*/ 4693320 h 4693320"/>
                <a:gd name="connsiteX7-87" fmla="*/ 0 w 3892409"/>
                <a:gd name="connsiteY7-88" fmla="*/ 4044572 h 4693320"/>
                <a:gd name="connsiteX8-89" fmla="*/ 0 w 3892409"/>
                <a:gd name="connsiteY8-90" fmla="*/ 1696712 h 4693320"/>
                <a:gd name="connsiteX0-91" fmla="*/ 0 w 3892409"/>
                <a:gd name="connsiteY0-92" fmla="*/ 1696712 h 4693320"/>
                <a:gd name="connsiteX1-93" fmla="*/ 895328 w 3892409"/>
                <a:gd name="connsiteY1-94" fmla="*/ 554805 h 4693320"/>
                <a:gd name="connsiteX2-95" fmla="*/ 3243661 w 3892409"/>
                <a:gd name="connsiteY2-96" fmla="*/ 0 h 4693320"/>
                <a:gd name="connsiteX3-97" fmla="*/ 3892409 w 3892409"/>
                <a:gd name="connsiteY3-98" fmla="*/ 648748 h 4693320"/>
                <a:gd name="connsiteX4-99" fmla="*/ 3892409 w 3892409"/>
                <a:gd name="connsiteY4-100" fmla="*/ 4044572 h 4693320"/>
                <a:gd name="connsiteX5-101" fmla="*/ 3243661 w 3892409"/>
                <a:gd name="connsiteY5-102" fmla="*/ 4693320 h 4693320"/>
                <a:gd name="connsiteX6-103" fmla="*/ 648748 w 3892409"/>
                <a:gd name="connsiteY6-104" fmla="*/ 4693320 h 4693320"/>
                <a:gd name="connsiteX7-105" fmla="*/ 0 w 3892409"/>
                <a:gd name="connsiteY7-106" fmla="*/ 4044572 h 4693320"/>
                <a:gd name="connsiteX8-107" fmla="*/ 0 w 3892409"/>
                <a:gd name="connsiteY8-108" fmla="*/ 1696712 h 4693320"/>
                <a:gd name="connsiteX0-109" fmla="*/ 0 w 3892409"/>
                <a:gd name="connsiteY0-110" fmla="*/ 1696712 h 4693320"/>
                <a:gd name="connsiteX1-111" fmla="*/ 895328 w 3892409"/>
                <a:gd name="connsiteY1-112" fmla="*/ 554805 h 4693320"/>
                <a:gd name="connsiteX2-113" fmla="*/ 3243661 w 3892409"/>
                <a:gd name="connsiteY2-114" fmla="*/ 0 h 4693320"/>
                <a:gd name="connsiteX3-115" fmla="*/ 3892409 w 3892409"/>
                <a:gd name="connsiteY3-116" fmla="*/ 648748 h 4693320"/>
                <a:gd name="connsiteX4-117" fmla="*/ 3892409 w 3892409"/>
                <a:gd name="connsiteY4-118" fmla="*/ 4044572 h 4693320"/>
                <a:gd name="connsiteX5-119" fmla="*/ 3243661 w 3892409"/>
                <a:gd name="connsiteY5-120" fmla="*/ 4693320 h 4693320"/>
                <a:gd name="connsiteX6-121" fmla="*/ 648748 w 3892409"/>
                <a:gd name="connsiteY6-122" fmla="*/ 4693320 h 4693320"/>
                <a:gd name="connsiteX7-123" fmla="*/ 0 w 3892409"/>
                <a:gd name="connsiteY7-124" fmla="*/ 4044572 h 4693320"/>
                <a:gd name="connsiteX8-125" fmla="*/ 0 w 3892409"/>
                <a:gd name="connsiteY8-126" fmla="*/ 1696712 h 4693320"/>
                <a:gd name="connsiteX0-127" fmla="*/ 0 w 3892409"/>
                <a:gd name="connsiteY0-128" fmla="*/ 1593970 h 4590578"/>
                <a:gd name="connsiteX1-129" fmla="*/ 895328 w 3892409"/>
                <a:gd name="connsiteY1-130" fmla="*/ 452063 h 4590578"/>
                <a:gd name="connsiteX2-131" fmla="*/ 1240201 w 3892409"/>
                <a:gd name="connsiteY2-132" fmla="*/ 0 h 4590578"/>
                <a:gd name="connsiteX3-133" fmla="*/ 3892409 w 3892409"/>
                <a:gd name="connsiteY3-134" fmla="*/ 546006 h 4590578"/>
                <a:gd name="connsiteX4-135" fmla="*/ 3892409 w 3892409"/>
                <a:gd name="connsiteY4-136" fmla="*/ 3941830 h 4590578"/>
                <a:gd name="connsiteX5-137" fmla="*/ 3243661 w 3892409"/>
                <a:gd name="connsiteY5-138" fmla="*/ 4590578 h 4590578"/>
                <a:gd name="connsiteX6-139" fmla="*/ 648748 w 3892409"/>
                <a:gd name="connsiteY6-140" fmla="*/ 4590578 h 4590578"/>
                <a:gd name="connsiteX7-141" fmla="*/ 0 w 3892409"/>
                <a:gd name="connsiteY7-142" fmla="*/ 3941830 h 4590578"/>
                <a:gd name="connsiteX8-143" fmla="*/ 0 w 3892409"/>
                <a:gd name="connsiteY8-144" fmla="*/ 1593970 h 4590578"/>
                <a:gd name="connsiteX0-145" fmla="*/ 0 w 3892409"/>
                <a:gd name="connsiteY0-146" fmla="*/ 1593970 h 4590578"/>
                <a:gd name="connsiteX1-147" fmla="*/ 895328 w 3892409"/>
                <a:gd name="connsiteY1-148" fmla="*/ 452063 h 4590578"/>
                <a:gd name="connsiteX2-149" fmla="*/ 1240201 w 3892409"/>
                <a:gd name="connsiteY2-150" fmla="*/ 0 h 4590578"/>
                <a:gd name="connsiteX3-151" fmla="*/ 3892409 w 3892409"/>
                <a:gd name="connsiteY3-152" fmla="*/ 546006 h 4590578"/>
                <a:gd name="connsiteX4-153" fmla="*/ 3892409 w 3892409"/>
                <a:gd name="connsiteY4-154" fmla="*/ 3941830 h 4590578"/>
                <a:gd name="connsiteX5-155" fmla="*/ 3243661 w 3892409"/>
                <a:gd name="connsiteY5-156" fmla="*/ 4590578 h 4590578"/>
                <a:gd name="connsiteX6-157" fmla="*/ 648748 w 3892409"/>
                <a:gd name="connsiteY6-158" fmla="*/ 4590578 h 4590578"/>
                <a:gd name="connsiteX7-159" fmla="*/ 0 w 3892409"/>
                <a:gd name="connsiteY7-160" fmla="*/ 3941830 h 4590578"/>
                <a:gd name="connsiteX8-161" fmla="*/ 0 w 3892409"/>
                <a:gd name="connsiteY8-162" fmla="*/ 1593970 h 4590578"/>
                <a:gd name="connsiteX0-163" fmla="*/ 0 w 3892409"/>
                <a:gd name="connsiteY0-164" fmla="*/ 1593970 h 4590578"/>
                <a:gd name="connsiteX1-165" fmla="*/ 895328 w 3892409"/>
                <a:gd name="connsiteY1-166" fmla="*/ 452063 h 4590578"/>
                <a:gd name="connsiteX2-167" fmla="*/ 1240201 w 3892409"/>
                <a:gd name="connsiteY2-168" fmla="*/ 0 h 4590578"/>
                <a:gd name="connsiteX3-169" fmla="*/ 3892409 w 3892409"/>
                <a:gd name="connsiteY3-170" fmla="*/ 546006 h 4590578"/>
                <a:gd name="connsiteX4-171" fmla="*/ 3892409 w 3892409"/>
                <a:gd name="connsiteY4-172" fmla="*/ 3941830 h 4590578"/>
                <a:gd name="connsiteX5-173" fmla="*/ 3243661 w 3892409"/>
                <a:gd name="connsiteY5-174" fmla="*/ 4590578 h 4590578"/>
                <a:gd name="connsiteX6-175" fmla="*/ 648748 w 3892409"/>
                <a:gd name="connsiteY6-176" fmla="*/ 4590578 h 4590578"/>
                <a:gd name="connsiteX7-177" fmla="*/ 0 w 3892409"/>
                <a:gd name="connsiteY7-178" fmla="*/ 3941830 h 4590578"/>
                <a:gd name="connsiteX8-179" fmla="*/ 0 w 3892409"/>
                <a:gd name="connsiteY8-180" fmla="*/ 1593970 h 4590578"/>
                <a:gd name="connsiteX0-181" fmla="*/ 0 w 3892409"/>
                <a:gd name="connsiteY0-182" fmla="*/ 1532325 h 4528933"/>
                <a:gd name="connsiteX1-183" fmla="*/ 895328 w 3892409"/>
                <a:gd name="connsiteY1-184" fmla="*/ 390418 h 4528933"/>
                <a:gd name="connsiteX2-185" fmla="*/ 1219652 w 3892409"/>
                <a:gd name="connsiteY2-186" fmla="*/ 0 h 4528933"/>
                <a:gd name="connsiteX3-187" fmla="*/ 3892409 w 3892409"/>
                <a:gd name="connsiteY3-188" fmla="*/ 484361 h 4528933"/>
                <a:gd name="connsiteX4-189" fmla="*/ 3892409 w 3892409"/>
                <a:gd name="connsiteY4-190" fmla="*/ 3880185 h 4528933"/>
                <a:gd name="connsiteX5-191" fmla="*/ 3243661 w 3892409"/>
                <a:gd name="connsiteY5-192" fmla="*/ 4528933 h 4528933"/>
                <a:gd name="connsiteX6-193" fmla="*/ 648748 w 3892409"/>
                <a:gd name="connsiteY6-194" fmla="*/ 4528933 h 4528933"/>
                <a:gd name="connsiteX7-195" fmla="*/ 0 w 3892409"/>
                <a:gd name="connsiteY7-196" fmla="*/ 3880185 h 4528933"/>
                <a:gd name="connsiteX8-197" fmla="*/ 0 w 3892409"/>
                <a:gd name="connsiteY8-198" fmla="*/ 1532325 h 4528933"/>
                <a:gd name="connsiteX0-199" fmla="*/ 0 w 3892409"/>
                <a:gd name="connsiteY0-200" fmla="*/ 2587818 h 5584426"/>
                <a:gd name="connsiteX1-201" fmla="*/ 895328 w 3892409"/>
                <a:gd name="connsiteY1-202" fmla="*/ 1445911 h 5584426"/>
                <a:gd name="connsiteX2-203" fmla="*/ 1219652 w 3892409"/>
                <a:gd name="connsiteY2-204" fmla="*/ 1055493 h 5584426"/>
                <a:gd name="connsiteX3-205" fmla="*/ 1693739 w 3892409"/>
                <a:gd name="connsiteY3-206" fmla="*/ 60375 h 5584426"/>
                <a:gd name="connsiteX4-207" fmla="*/ 3892409 w 3892409"/>
                <a:gd name="connsiteY4-208" fmla="*/ 4935678 h 5584426"/>
                <a:gd name="connsiteX5-209" fmla="*/ 3243661 w 3892409"/>
                <a:gd name="connsiteY5-210" fmla="*/ 5584426 h 5584426"/>
                <a:gd name="connsiteX6-211" fmla="*/ 648748 w 3892409"/>
                <a:gd name="connsiteY6-212" fmla="*/ 5584426 h 5584426"/>
                <a:gd name="connsiteX7-213" fmla="*/ 0 w 3892409"/>
                <a:gd name="connsiteY7-214" fmla="*/ 4935678 h 5584426"/>
                <a:gd name="connsiteX8-215" fmla="*/ 0 w 3892409"/>
                <a:gd name="connsiteY8-216" fmla="*/ 2587818 h 5584426"/>
                <a:gd name="connsiteX0-217" fmla="*/ 0 w 3892409"/>
                <a:gd name="connsiteY0-218" fmla="*/ 2906283 h 5902891"/>
                <a:gd name="connsiteX1-219" fmla="*/ 895328 w 3892409"/>
                <a:gd name="connsiteY1-220" fmla="*/ 1764376 h 5902891"/>
                <a:gd name="connsiteX2-221" fmla="*/ 1219652 w 3892409"/>
                <a:gd name="connsiteY2-222" fmla="*/ 1373958 h 5902891"/>
                <a:gd name="connsiteX3-223" fmla="*/ 1693739 w 3892409"/>
                <a:gd name="connsiteY3-224" fmla="*/ 50067 h 5902891"/>
                <a:gd name="connsiteX4-225" fmla="*/ 3892409 w 3892409"/>
                <a:gd name="connsiteY4-226" fmla="*/ 5254143 h 5902891"/>
                <a:gd name="connsiteX5-227" fmla="*/ 3243661 w 3892409"/>
                <a:gd name="connsiteY5-228" fmla="*/ 5902891 h 5902891"/>
                <a:gd name="connsiteX6-229" fmla="*/ 648748 w 3892409"/>
                <a:gd name="connsiteY6-230" fmla="*/ 5902891 h 5902891"/>
                <a:gd name="connsiteX7-231" fmla="*/ 0 w 3892409"/>
                <a:gd name="connsiteY7-232" fmla="*/ 5254143 h 5902891"/>
                <a:gd name="connsiteX8-233" fmla="*/ 0 w 3892409"/>
                <a:gd name="connsiteY8-234" fmla="*/ 2906283 h 5902891"/>
                <a:gd name="connsiteX0-235" fmla="*/ 0 w 3892409"/>
                <a:gd name="connsiteY0-236" fmla="*/ 2911278 h 5907886"/>
                <a:gd name="connsiteX1-237" fmla="*/ 895328 w 3892409"/>
                <a:gd name="connsiteY1-238" fmla="*/ 1769371 h 5907886"/>
                <a:gd name="connsiteX2-239" fmla="*/ 1342941 w 3892409"/>
                <a:gd name="connsiteY2-240" fmla="*/ 1204292 h 5907886"/>
                <a:gd name="connsiteX3-241" fmla="*/ 1693739 w 3892409"/>
                <a:gd name="connsiteY3-242" fmla="*/ 55062 h 5907886"/>
                <a:gd name="connsiteX4-243" fmla="*/ 3892409 w 3892409"/>
                <a:gd name="connsiteY4-244" fmla="*/ 5259138 h 5907886"/>
                <a:gd name="connsiteX5-245" fmla="*/ 3243661 w 3892409"/>
                <a:gd name="connsiteY5-246" fmla="*/ 5907886 h 5907886"/>
                <a:gd name="connsiteX6-247" fmla="*/ 648748 w 3892409"/>
                <a:gd name="connsiteY6-248" fmla="*/ 5907886 h 5907886"/>
                <a:gd name="connsiteX7-249" fmla="*/ 0 w 3892409"/>
                <a:gd name="connsiteY7-250" fmla="*/ 5259138 h 5907886"/>
                <a:gd name="connsiteX8-251" fmla="*/ 0 w 3892409"/>
                <a:gd name="connsiteY8-252" fmla="*/ 2911278 h 5907886"/>
                <a:gd name="connsiteX0-253" fmla="*/ 0 w 3892409"/>
                <a:gd name="connsiteY0-254" fmla="*/ 2909709 h 5906317"/>
                <a:gd name="connsiteX1-255" fmla="*/ 895328 w 3892409"/>
                <a:gd name="connsiteY1-256" fmla="*/ 1767802 h 5906317"/>
                <a:gd name="connsiteX2-257" fmla="*/ 1322392 w 3892409"/>
                <a:gd name="connsiteY2-258" fmla="*/ 1254094 h 5906317"/>
                <a:gd name="connsiteX3-259" fmla="*/ 1693739 w 3892409"/>
                <a:gd name="connsiteY3-260" fmla="*/ 53493 h 5906317"/>
                <a:gd name="connsiteX4-261" fmla="*/ 3892409 w 3892409"/>
                <a:gd name="connsiteY4-262" fmla="*/ 5257569 h 5906317"/>
                <a:gd name="connsiteX5-263" fmla="*/ 3243661 w 3892409"/>
                <a:gd name="connsiteY5-264" fmla="*/ 5906317 h 5906317"/>
                <a:gd name="connsiteX6-265" fmla="*/ 648748 w 3892409"/>
                <a:gd name="connsiteY6-266" fmla="*/ 5906317 h 5906317"/>
                <a:gd name="connsiteX7-267" fmla="*/ 0 w 3892409"/>
                <a:gd name="connsiteY7-268" fmla="*/ 5257569 h 5906317"/>
                <a:gd name="connsiteX8-269" fmla="*/ 0 w 3892409"/>
                <a:gd name="connsiteY8-270" fmla="*/ 2909709 h 5906317"/>
                <a:gd name="connsiteX0-271" fmla="*/ 0 w 3892409"/>
                <a:gd name="connsiteY0-272" fmla="*/ 2909709 h 5906317"/>
                <a:gd name="connsiteX1-273" fmla="*/ 895328 w 3892409"/>
                <a:gd name="connsiteY1-274" fmla="*/ 1767802 h 5906317"/>
                <a:gd name="connsiteX2-275" fmla="*/ 1322392 w 3892409"/>
                <a:gd name="connsiteY2-276" fmla="*/ 1254094 h 5906317"/>
                <a:gd name="connsiteX3-277" fmla="*/ 1693739 w 3892409"/>
                <a:gd name="connsiteY3-278" fmla="*/ 53493 h 5906317"/>
                <a:gd name="connsiteX4-279" fmla="*/ 3892409 w 3892409"/>
                <a:gd name="connsiteY4-280" fmla="*/ 5257569 h 5906317"/>
                <a:gd name="connsiteX5-281" fmla="*/ 3243661 w 3892409"/>
                <a:gd name="connsiteY5-282" fmla="*/ 5906317 h 5906317"/>
                <a:gd name="connsiteX6-283" fmla="*/ 648748 w 3892409"/>
                <a:gd name="connsiteY6-284" fmla="*/ 5906317 h 5906317"/>
                <a:gd name="connsiteX7-285" fmla="*/ 0 w 3892409"/>
                <a:gd name="connsiteY7-286" fmla="*/ 5257569 h 5906317"/>
                <a:gd name="connsiteX8-287" fmla="*/ 0 w 3892409"/>
                <a:gd name="connsiteY8-288" fmla="*/ 2909709 h 5906317"/>
                <a:gd name="connsiteX0-289" fmla="*/ 0 w 3892409"/>
                <a:gd name="connsiteY0-290" fmla="*/ 2911528 h 5908136"/>
                <a:gd name="connsiteX1-291" fmla="*/ 895328 w 3892409"/>
                <a:gd name="connsiteY1-292" fmla="*/ 1769621 h 5908136"/>
                <a:gd name="connsiteX2-293" fmla="*/ 1322392 w 3892409"/>
                <a:gd name="connsiteY2-294" fmla="*/ 1255913 h 5908136"/>
                <a:gd name="connsiteX3-295" fmla="*/ 1693739 w 3892409"/>
                <a:gd name="connsiteY3-296" fmla="*/ 55312 h 5908136"/>
                <a:gd name="connsiteX4-297" fmla="*/ 3892409 w 3892409"/>
                <a:gd name="connsiteY4-298" fmla="*/ 5259388 h 5908136"/>
                <a:gd name="connsiteX5-299" fmla="*/ 3243661 w 3892409"/>
                <a:gd name="connsiteY5-300" fmla="*/ 5908136 h 5908136"/>
                <a:gd name="connsiteX6-301" fmla="*/ 648748 w 3892409"/>
                <a:gd name="connsiteY6-302" fmla="*/ 5908136 h 5908136"/>
                <a:gd name="connsiteX7-303" fmla="*/ 0 w 3892409"/>
                <a:gd name="connsiteY7-304" fmla="*/ 5259388 h 5908136"/>
                <a:gd name="connsiteX8-305" fmla="*/ 0 w 3892409"/>
                <a:gd name="connsiteY8-306" fmla="*/ 2911528 h 5908136"/>
                <a:gd name="connsiteX0-307" fmla="*/ 0 w 3892409"/>
                <a:gd name="connsiteY0-308" fmla="*/ 2912861 h 5909469"/>
                <a:gd name="connsiteX1-309" fmla="*/ 895328 w 3892409"/>
                <a:gd name="connsiteY1-310" fmla="*/ 1770954 h 5909469"/>
                <a:gd name="connsiteX2-311" fmla="*/ 1342940 w 3892409"/>
                <a:gd name="connsiteY2-312" fmla="*/ 1216149 h 5909469"/>
                <a:gd name="connsiteX3-313" fmla="*/ 1693739 w 3892409"/>
                <a:gd name="connsiteY3-314" fmla="*/ 56645 h 5909469"/>
                <a:gd name="connsiteX4-315" fmla="*/ 3892409 w 3892409"/>
                <a:gd name="connsiteY4-316" fmla="*/ 5260721 h 5909469"/>
                <a:gd name="connsiteX5-317" fmla="*/ 3243661 w 3892409"/>
                <a:gd name="connsiteY5-318" fmla="*/ 5909469 h 5909469"/>
                <a:gd name="connsiteX6-319" fmla="*/ 648748 w 3892409"/>
                <a:gd name="connsiteY6-320" fmla="*/ 5909469 h 5909469"/>
                <a:gd name="connsiteX7-321" fmla="*/ 0 w 3892409"/>
                <a:gd name="connsiteY7-322" fmla="*/ 5260721 h 5909469"/>
                <a:gd name="connsiteX8-323" fmla="*/ 0 w 3892409"/>
                <a:gd name="connsiteY8-324" fmla="*/ 2912861 h 5909469"/>
                <a:gd name="connsiteX0-325" fmla="*/ 0 w 3892409"/>
                <a:gd name="connsiteY0-326" fmla="*/ 2911856 h 5908464"/>
                <a:gd name="connsiteX1-327" fmla="*/ 895328 w 3892409"/>
                <a:gd name="connsiteY1-328" fmla="*/ 1769949 h 5908464"/>
                <a:gd name="connsiteX2-329" fmla="*/ 1342940 w 3892409"/>
                <a:gd name="connsiteY2-330" fmla="*/ 1245967 h 5908464"/>
                <a:gd name="connsiteX3-331" fmla="*/ 1693739 w 3892409"/>
                <a:gd name="connsiteY3-332" fmla="*/ 55640 h 5908464"/>
                <a:gd name="connsiteX4-333" fmla="*/ 3892409 w 3892409"/>
                <a:gd name="connsiteY4-334" fmla="*/ 5259716 h 5908464"/>
                <a:gd name="connsiteX5-335" fmla="*/ 3243661 w 3892409"/>
                <a:gd name="connsiteY5-336" fmla="*/ 5908464 h 5908464"/>
                <a:gd name="connsiteX6-337" fmla="*/ 648748 w 3892409"/>
                <a:gd name="connsiteY6-338" fmla="*/ 5908464 h 5908464"/>
                <a:gd name="connsiteX7-339" fmla="*/ 0 w 3892409"/>
                <a:gd name="connsiteY7-340" fmla="*/ 5259716 h 5908464"/>
                <a:gd name="connsiteX8-341" fmla="*/ 0 w 3892409"/>
                <a:gd name="connsiteY8-342" fmla="*/ 2911856 h 5908464"/>
                <a:gd name="connsiteX0-343" fmla="*/ 0 w 3892409"/>
                <a:gd name="connsiteY0-344" fmla="*/ 2911856 h 5908464"/>
                <a:gd name="connsiteX1-345" fmla="*/ 895328 w 3892409"/>
                <a:gd name="connsiteY1-346" fmla="*/ 1769949 h 5908464"/>
                <a:gd name="connsiteX2-347" fmla="*/ 1342940 w 3892409"/>
                <a:gd name="connsiteY2-348" fmla="*/ 1245967 h 5908464"/>
                <a:gd name="connsiteX3-349" fmla="*/ 1693739 w 3892409"/>
                <a:gd name="connsiteY3-350" fmla="*/ 55640 h 5908464"/>
                <a:gd name="connsiteX4-351" fmla="*/ 3892409 w 3892409"/>
                <a:gd name="connsiteY4-352" fmla="*/ 5259716 h 5908464"/>
                <a:gd name="connsiteX5-353" fmla="*/ 3243661 w 3892409"/>
                <a:gd name="connsiteY5-354" fmla="*/ 5908464 h 5908464"/>
                <a:gd name="connsiteX6-355" fmla="*/ 648748 w 3892409"/>
                <a:gd name="connsiteY6-356" fmla="*/ 5908464 h 5908464"/>
                <a:gd name="connsiteX7-357" fmla="*/ 0 w 3892409"/>
                <a:gd name="connsiteY7-358" fmla="*/ 5259716 h 5908464"/>
                <a:gd name="connsiteX8-359" fmla="*/ 0 w 3892409"/>
                <a:gd name="connsiteY8-360" fmla="*/ 2911856 h 5908464"/>
                <a:gd name="connsiteX0-361" fmla="*/ 0 w 3892409"/>
                <a:gd name="connsiteY0-362" fmla="*/ 2911856 h 5908464"/>
                <a:gd name="connsiteX1-363" fmla="*/ 926150 w 3892409"/>
                <a:gd name="connsiteY1-364" fmla="*/ 1728852 h 5908464"/>
                <a:gd name="connsiteX2-365" fmla="*/ 1342940 w 3892409"/>
                <a:gd name="connsiteY2-366" fmla="*/ 1245967 h 5908464"/>
                <a:gd name="connsiteX3-367" fmla="*/ 1693739 w 3892409"/>
                <a:gd name="connsiteY3-368" fmla="*/ 55640 h 5908464"/>
                <a:gd name="connsiteX4-369" fmla="*/ 3892409 w 3892409"/>
                <a:gd name="connsiteY4-370" fmla="*/ 5259716 h 5908464"/>
                <a:gd name="connsiteX5-371" fmla="*/ 3243661 w 3892409"/>
                <a:gd name="connsiteY5-372" fmla="*/ 5908464 h 5908464"/>
                <a:gd name="connsiteX6-373" fmla="*/ 648748 w 3892409"/>
                <a:gd name="connsiteY6-374" fmla="*/ 5908464 h 5908464"/>
                <a:gd name="connsiteX7-375" fmla="*/ 0 w 3892409"/>
                <a:gd name="connsiteY7-376" fmla="*/ 5259716 h 5908464"/>
                <a:gd name="connsiteX8-377" fmla="*/ 0 w 3892409"/>
                <a:gd name="connsiteY8-378" fmla="*/ 2911856 h 5908464"/>
                <a:gd name="connsiteX0-379" fmla="*/ 0 w 3892409"/>
                <a:gd name="connsiteY0-380" fmla="*/ 2911856 h 5908464"/>
                <a:gd name="connsiteX1-381" fmla="*/ 895328 w 3892409"/>
                <a:gd name="connsiteY1-382" fmla="*/ 1800771 h 5908464"/>
                <a:gd name="connsiteX2-383" fmla="*/ 1342940 w 3892409"/>
                <a:gd name="connsiteY2-384" fmla="*/ 1245967 h 5908464"/>
                <a:gd name="connsiteX3-385" fmla="*/ 1693739 w 3892409"/>
                <a:gd name="connsiteY3-386" fmla="*/ 55640 h 5908464"/>
                <a:gd name="connsiteX4-387" fmla="*/ 3892409 w 3892409"/>
                <a:gd name="connsiteY4-388" fmla="*/ 5259716 h 5908464"/>
                <a:gd name="connsiteX5-389" fmla="*/ 3243661 w 3892409"/>
                <a:gd name="connsiteY5-390" fmla="*/ 5908464 h 5908464"/>
                <a:gd name="connsiteX6-391" fmla="*/ 648748 w 3892409"/>
                <a:gd name="connsiteY6-392" fmla="*/ 5908464 h 5908464"/>
                <a:gd name="connsiteX7-393" fmla="*/ 0 w 3892409"/>
                <a:gd name="connsiteY7-394" fmla="*/ 5259716 h 5908464"/>
                <a:gd name="connsiteX8-395" fmla="*/ 0 w 3892409"/>
                <a:gd name="connsiteY8-396" fmla="*/ 2911856 h 5908464"/>
                <a:gd name="connsiteX0-397" fmla="*/ 0 w 3892409"/>
                <a:gd name="connsiteY0-398" fmla="*/ 2911856 h 5908464"/>
                <a:gd name="connsiteX1-399" fmla="*/ 864506 w 3892409"/>
                <a:gd name="connsiteY1-400" fmla="*/ 1862416 h 5908464"/>
                <a:gd name="connsiteX2-401" fmla="*/ 1342940 w 3892409"/>
                <a:gd name="connsiteY2-402" fmla="*/ 1245967 h 5908464"/>
                <a:gd name="connsiteX3-403" fmla="*/ 1693739 w 3892409"/>
                <a:gd name="connsiteY3-404" fmla="*/ 55640 h 5908464"/>
                <a:gd name="connsiteX4-405" fmla="*/ 3892409 w 3892409"/>
                <a:gd name="connsiteY4-406" fmla="*/ 5259716 h 5908464"/>
                <a:gd name="connsiteX5-407" fmla="*/ 3243661 w 3892409"/>
                <a:gd name="connsiteY5-408" fmla="*/ 5908464 h 5908464"/>
                <a:gd name="connsiteX6-409" fmla="*/ 648748 w 3892409"/>
                <a:gd name="connsiteY6-410" fmla="*/ 5908464 h 5908464"/>
                <a:gd name="connsiteX7-411" fmla="*/ 0 w 3892409"/>
                <a:gd name="connsiteY7-412" fmla="*/ 5259716 h 5908464"/>
                <a:gd name="connsiteX8-413" fmla="*/ 0 w 3892409"/>
                <a:gd name="connsiteY8-414" fmla="*/ 2911856 h 5908464"/>
                <a:gd name="connsiteX0-415" fmla="*/ 0 w 3892409"/>
                <a:gd name="connsiteY0-416" fmla="*/ 2916652 h 5913260"/>
                <a:gd name="connsiteX1-417" fmla="*/ 864506 w 3892409"/>
                <a:gd name="connsiteY1-418" fmla="*/ 1867212 h 5913260"/>
                <a:gd name="connsiteX2-419" fmla="*/ 1342940 w 3892409"/>
                <a:gd name="connsiteY2-420" fmla="*/ 1250763 h 5913260"/>
                <a:gd name="connsiteX3-421" fmla="*/ 1693739 w 3892409"/>
                <a:gd name="connsiteY3-422" fmla="*/ 60436 h 5913260"/>
                <a:gd name="connsiteX4-423" fmla="*/ 3892409 w 3892409"/>
                <a:gd name="connsiteY4-424" fmla="*/ 5264512 h 5913260"/>
                <a:gd name="connsiteX5-425" fmla="*/ 3243661 w 3892409"/>
                <a:gd name="connsiteY5-426" fmla="*/ 5913260 h 5913260"/>
                <a:gd name="connsiteX6-427" fmla="*/ 648748 w 3892409"/>
                <a:gd name="connsiteY6-428" fmla="*/ 5913260 h 5913260"/>
                <a:gd name="connsiteX7-429" fmla="*/ 0 w 3892409"/>
                <a:gd name="connsiteY7-430" fmla="*/ 5264512 h 5913260"/>
                <a:gd name="connsiteX8-431" fmla="*/ 0 w 3892409"/>
                <a:gd name="connsiteY8-432" fmla="*/ 2916652 h 5913260"/>
                <a:gd name="connsiteX0-433" fmla="*/ 0 w 3892409"/>
                <a:gd name="connsiteY0-434" fmla="*/ 2916652 h 5913260"/>
                <a:gd name="connsiteX1-435" fmla="*/ 864506 w 3892409"/>
                <a:gd name="connsiteY1-436" fmla="*/ 1867212 h 5913260"/>
                <a:gd name="connsiteX2-437" fmla="*/ 1342940 w 3892409"/>
                <a:gd name="connsiteY2-438" fmla="*/ 1250763 h 5913260"/>
                <a:gd name="connsiteX3-439" fmla="*/ 1693739 w 3892409"/>
                <a:gd name="connsiteY3-440" fmla="*/ 60436 h 5913260"/>
                <a:gd name="connsiteX4-441" fmla="*/ 1966024 w 3892409"/>
                <a:gd name="connsiteY4-442" fmla="*/ 683715 h 5913260"/>
                <a:gd name="connsiteX5-443" fmla="*/ 3892409 w 3892409"/>
                <a:gd name="connsiteY5-444" fmla="*/ 5264512 h 5913260"/>
                <a:gd name="connsiteX6-445" fmla="*/ 3243661 w 3892409"/>
                <a:gd name="connsiteY6-446" fmla="*/ 5913260 h 5913260"/>
                <a:gd name="connsiteX7-447" fmla="*/ 648748 w 3892409"/>
                <a:gd name="connsiteY7-448" fmla="*/ 5913260 h 5913260"/>
                <a:gd name="connsiteX8-449" fmla="*/ 0 w 3892409"/>
                <a:gd name="connsiteY8-450" fmla="*/ 5264512 h 5913260"/>
                <a:gd name="connsiteX9" fmla="*/ 0 w 3892409"/>
                <a:gd name="connsiteY9" fmla="*/ 2916652 h 5913260"/>
                <a:gd name="connsiteX0-451" fmla="*/ 0 w 3892409"/>
                <a:gd name="connsiteY0-452" fmla="*/ 2916652 h 5913260"/>
                <a:gd name="connsiteX1-453" fmla="*/ 864506 w 3892409"/>
                <a:gd name="connsiteY1-454" fmla="*/ 1867212 h 5913260"/>
                <a:gd name="connsiteX2-455" fmla="*/ 1342940 w 3892409"/>
                <a:gd name="connsiteY2-456" fmla="*/ 1250763 h 5913260"/>
                <a:gd name="connsiteX3-457" fmla="*/ 1693739 w 3892409"/>
                <a:gd name="connsiteY3-458" fmla="*/ 60436 h 5913260"/>
                <a:gd name="connsiteX4-459" fmla="*/ 2407812 w 3892409"/>
                <a:gd name="connsiteY4-460" fmla="*/ 406312 h 5913260"/>
                <a:gd name="connsiteX5-461" fmla="*/ 3892409 w 3892409"/>
                <a:gd name="connsiteY5-462" fmla="*/ 5264512 h 5913260"/>
                <a:gd name="connsiteX6-463" fmla="*/ 3243661 w 3892409"/>
                <a:gd name="connsiteY6-464" fmla="*/ 5913260 h 5913260"/>
                <a:gd name="connsiteX7-465" fmla="*/ 648748 w 3892409"/>
                <a:gd name="connsiteY7-466" fmla="*/ 5913260 h 5913260"/>
                <a:gd name="connsiteX8-467" fmla="*/ 0 w 3892409"/>
                <a:gd name="connsiteY8-468" fmla="*/ 5264512 h 5913260"/>
                <a:gd name="connsiteX9-469" fmla="*/ 0 w 3892409"/>
                <a:gd name="connsiteY9-470" fmla="*/ 2916652 h 5913260"/>
                <a:gd name="connsiteX0-471" fmla="*/ 0 w 3892409"/>
                <a:gd name="connsiteY0-472" fmla="*/ 2916652 h 5913260"/>
                <a:gd name="connsiteX1-473" fmla="*/ 864506 w 3892409"/>
                <a:gd name="connsiteY1-474" fmla="*/ 1867212 h 5913260"/>
                <a:gd name="connsiteX2-475" fmla="*/ 1342940 w 3892409"/>
                <a:gd name="connsiteY2-476" fmla="*/ 1250763 h 5913260"/>
                <a:gd name="connsiteX3-477" fmla="*/ 1693739 w 3892409"/>
                <a:gd name="connsiteY3-478" fmla="*/ 60436 h 5913260"/>
                <a:gd name="connsiteX4-479" fmla="*/ 2407812 w 3892409"/>
                <a:gd name="connsiteY4-480" fmla="*/ 406312 h 5913260"/>
                <a:gd name="connsiteX5-481" fmla="*/ 3892409 w 3892409"/>
                <a:gd name="connsiteY5-482" fmla="*/ 5264512 h 5913260"/>
                <a:gd name="connsiteX6-483" fmla="*/ 3243661 w 3892409"/>
                <a:gd name="connsiteY6-484" fmla="*/ 5913260 h 5913260"/>
                <a:gd name="connsiteX7-485" fmla="*/ 648748 w 3892409"/>
                <a:gd name="connsiteY7-486" fmla="*/ 5913260 h 5913260"/>
                <a:gd name="connsiteX8-487" fmla="*/ 0 w 3892409"/>
                <a:gd name="connsiteY8-488" fmla="*/ 5264512 h 5913260"/>
                <a:gd name="connsiteX9-489" fmla="*/ 0 w 3892409"/>
                <a:gd name="connsiteY9-490" fmla="*/ 2916652 h 5913260"/>
                <a:gd name="connsiteX0-491" fmla="*/ 0 w 3892409"/>
                <a:gd name="connsiteY0-492" fmla="*/ 2969018 h 5965626"/>
                <a:gd name="connsiteX1-493" fmla="*/ 864506 w 3892409"/>
                <a:gd name="connsiteY1-494" fmla="*/ 1919578 h 5965626"/>
                <a:gd name="connsiteX2-495" fmla="*/ 1342940 w 3892409"/>
                <a:gd name="connsiteY2-496" fmla="*/ 1303129 h 5965626"/>
                <a:gd name="connsiteX3-497" fmla="*/ 1693739 w 3892409"/>
                <a:gd name="connsiteY3-498" fmla="*/ 112802 h 5965626"/>
                <a:gd name="connsiteX4-499" fmla="*/ 2407812 w 3892409"/>
                <a:gd name="connsiteY4-500" fmla="*/ 458678 h 5965626"/>
                <a:gd name="connsiteX5-501" fmla="*/ 3892409 w 3892409"/>
                <a:gd name="connsiteY5-502" fmla="*/ 5316878 h 5965626"/>
                <a:gd name="connsiteX6-503" fmla="*/ 3243661 w 3892409"/>
                <a:gd name="connsiteY6-504" fmla="*/ 5965626 h 5965626"/>
                <a:gd name="connsiteX7-505" fmla="*/ 648748 w 3892409"/>
                <a:gd name="connsiteY7-506" fmla="*/ 5965626 h 5965626"/>
                <a:gd name="connsiteX8-507" fmla="*/ 0 w 3892409"/>
                <a:gd name="connsiteY8-508" fmla="*/ 5316878 h 5965626"/>
                <a:gd name="connsiteX9-509" fmla="*/ 0 w 3892409"/>
                <a:gd name="connsiteY9-510" fmla="*/ 2969018 h 5965626"/>
                <a:gd name="connsiteX0-511" fmla="*/ 0 w 3892409"/>
                <a:gd name="connsiteY0-512" fmla="*/ 2986060 h 5982668"/>
                <a:gd name="connsiteX1-513" fmla="*/ 864506 w 3892409"/>
                <a:gd name="connsiteY1-514" fmla="*/ 1936620 h 5982668"/>
                <a:gd name="connsiteX2-515" fmla="*/ 1342940 w 3892409"/>
                <a:gd name="connsiteY2-516" fmla="*/ 1320171 h 5982668"/>
                <a:gd name="connsiteX3-517" fmla="*/ 1693739 w 3892409"/>
                <a:gd name="connsiteY3-518" fmla="*/ 99021 h 5982668"/>
                <a:gd name="connsiteX4-519" fmla="*/ 2407812 w 3892409"/>
                <a:gd name="connsiteY4-520" fmla="*/ 475720 h 5982668"/>
                <a:gd name="connsiteX5-521" fmla="*/ 3892409 w 3892409"/>
                <a:gd name="connsiteY5-522" fmla="*/ 5333920 h 5982668"/>
                <a:gd name="connsiteX6-523" fmla="*/ 3243661 w 3892409"/>
                <a:gd name="connsiteY6-524" fmla="*/ 5982668 h 5982668"/>
                <a:gd name="connsiteX7-525" fmla="*/ 648748 w 3892409"/>
                <a:gd name="connsiteY7-526" fmla="*/ 5982668 h 5982668"/>
                <a:gd name="connsiteX8-527" fmla="*/ 0 w 3892409"/>
                <a:gd name="connsiteY8-528" fmla="*/ 5333920 h 5982668"/>
                <a:gd name="connsiteX9-529" fmla="*/ 0 w 3892409"/>
                <a:gd name="connsiteY9-530" fmla="*/ 2986060 h 5982668"/>
                <a:gd name="connsiteX0-531" fmla="*/ 0 w 3892409"/>
                <a:gd name="connsiteY0-532" fmla="*/ 2986060 h 5982668"/>
                <a:gd name="connsiteX1-533" fmla="*/ 864506 w 3892409"/>
                <a:gd name="connsiteY1-534" fmla="*/ 1936620 h 5982668"/>
                <a:gd name="connsiteX2-535" fmla="*/ 1342940 w 3892409"/>
                <a:gd name="connsiteY2-536" fmla="*/ 1320171 h 5982668"/>
                <a:gd name="connsiteX3-537" fmla="*/ 1693739 w 3892409"/>
                <a:gd name="connsiteY3-538" fmla="*/ 99021 h 5982668"/>
                <a:gd name="connsiteX4-539" fmla="*/ 2407812 w 3892409"/>
                <a:gd name="connsiteY4-540" fmla="*/ 475720 h 5982668"/>
                <a:gd name="connsiteX5-541" fmla="*/ 3892409 w 3892409"/>
                <a:gd name="connsiteY5-542" fmla="*/ 5333920 h 5982668"/>
                <a:gd name="connsiteX6-543" fmla="*/ 3243661 w 3892409"/>
                <a:gd name="connsiteY6-544" fmla="*/ 5982668 h 5982668"/>
                <a:gd name="connsiteX7-545" fmla="*/ 648748 w 3892409"/>
                <a:gd name="connsiteY7-546" fmla="*/ 5982668 h 5982668"/>
                <a:gd name="connsiteX8-547" fmla="*/ 0 w 3892409"/>
                <a:gd name="connsiteY8-548" fmla="*/ 5333920 h 5982668"/>
                <a:gd name="connsiteX9-549" fmla="*/ 0 w 3892409"/>
                <a:gd name="connsiteY9-550" fmla="*/ 2986060 h 5982668"/>
                <a:gd name="connsiteX0-551" fmla="*/ 0 w 3892409"/>
                <a:gd name="connsiteY0-552" fmla="*/ 2986060 h 5982668"/>
                <a:gd name="connsiteX1-553" fmla="*/ 864506 w 3892409"/>
                <a:gd name="connsiteY1-554" fmla="*/ 1936620 h 5982668"/>
                <a:gd name="connsiteX2-555" fmla="*/ 1342940 w 3892409"/>
                <a:gd name="connsiteY2-556" fmla="*/ 1320171 h 5982668"/>
                <a:gd name="connsiteX3-557" fmla="*/ 1693739 w 3892409"/>
                <a:gd name="connsiteY3-558" fmla="*/ 99021 h 5982668"/>
                <a:gd name="connsiteX4-559" fmla="*/ 2407812 w 3892409"/>
                <a:gd name="connsiteY4-560" fmla="*/ 475720 h 5982668"/>
                <a:gd name="connsiteX5-561" fmla="*/ 3892409 w 3892409"/>
                <a:gd name="connsiteY5-562" fmla="*/ 5333920 h 5982668"/>
                <a:gd name="connsiteX6-563" fmla="*/ 3243661 w 3892409"/>
                <a:gd name="connsiteY6-564" fmla="*/ 5982668 h 5982668"/>
                <a:gd name="connsiteX7-565" fmla="*/ 648748 w 3892409"/>
                <a:gd name="connsiteY7-566" fmla="*/ 5982668 h 5982668"/>
                <a:gd name="connsiteX8-567" fmla="*/ 0 w 3892409"/>
                <a:gd name="connsiteY8-568" fmla="*/ 5333920 h 5982668"/>
                <a:gd name="connsiteX9-569" fmla="*/ 0 w 3892409"/>
                <a:gd name="connsiteY9-570" fmla="*/ 2986060 h 5982668"/>
                <a:gd name="connsiteX0-571" fmla="*/ 0 w 3892409"/>
                <a:gd name="connsiteY0-572" fmla="*/ 2961376 h 5957984"/>
                <a:gd name="connsiteX1-573" fmla="*/ 864506 w 3892409"/>
                <a:gd name="connsiteY1-574" fmla="*/ 1911936 h 5957984"/>
                <a:gd name="connsiteX2-575" fmla="*/ 1342940 w 3892409"/>
                <a:gd name="connsiteY2-576" fmla="*/ 1295487 h 5957984"/>
                <a:gd name="connsiteX3-577" fmla="*/ 1693739 w 3892409"/>
                <a:gd name="connsiteY3-578" fmla="*/ 74337 h 5957984"/>
                <a:gd name="connsiteX4-579" fmla="*/ 2407812 w 3892409"/>
                <a:gd name="connsiteY4-580" fmla="*/ 451036 h 5957984"/>
                <a:gd name="connsiteX5-581" fmla="*/ 3892409 w 3892409"/>
                <a:gd name="connsiteY5-582" fmla="*/ 5309236 h 5957984"/>
                <a:gd name="connsiteX6-583" fmla="*/ 3243661 w 3892409"/>
                <a:gd name="connsiteY6-584" fmla="*/ 5957984 h 5957984"/>
                <a:gd name="connsiteX7-585" fmla="*/ 648748 w 3892409"/>
                <a:gd name="connsiteY7-586" fmla="*/ 5957984 h 5957984"/>
                <a:gd name="connsiteX8-587" fmla="*/ 0 w 3892409"/>
                <a:gd name="connsiteY8-588" fmla="*/ 5309236 h 5957984"/>
                <a:gd name="connsiteX9-589" fmla="*/ 0 w 3892409"/>
                <a:gd name="connsiteY9-590" fmla="*/ 2961376 h 5957984"/>
                <a:gd name="connsiteX0-591" fmla="*/ 0 w 3892409"/>
                <a:gd name="connsiteY0-592" fmla="*/ 2972724 h 5969332"/>
                <a:gd name="connsiteX1-593" fmla="*/ 864506 w 3892409"/>
                <a:gd name="connsiteY1-594" fmla="*/ 1923284 h 5969332"/>
                <a:gd name="connsiteX2-595" fmla="*/ 1342940 w 3892409"/>
                <a:gd name="connsiteY2-596" fmla="*/ 1306835 h 5969332"/>
                <a:gd name="connsiteX3-597" fmla="*/ 1704014 w 3892409"/>
                <a:gd name="connsiteY3-598" fmla="*/ 65137 h 5969332"/>
                <a:gd name="connsiteX4-599" fmla="*/ 2407812 w 3892409"/>
                <a:gd name="connsiteY4-600" fmla="*/ 462384 h 5969332"/>
                <a:gd name="connsiteX5-601" fmla="*/ 3892409 w 3892409"/>
                <a:gd name="connsiteY5-602" fmla="*/ 5320584 h 5969332"/>
                <a:gd name="connsiteX6-603" fmla="*/ 3243661 w 3892409"/>
                <a:gd name="connsiteY6-604" fmla="*/ 5969332 h 5969332"/>
                <a:gd name="connsiteX7-605" fmla="*/ 648748 w 3892409"/>
                <a:gd name="connsiteY7-606" fmla="*/ 5969332 h 5969332"/>
                <a:gd name="connsiteX8-607" fmla="*/ 0 w 3892409"/>
                <a:gd name="connsiteY8-608" fmla="*/ 5320584 h 5969332"/>
                <a:gd name="connsiteX9-609" fmla="*/ 0 w 3892409"/>
                <a:gd name="connsiteY9-610" fmla="*/ 2972724 h 5969332"/>
                <a:gd name="connsiteX0-611" fmla="*/ 0 w 3892409"/>
                <a:gd name="connsiteY0-612" fmla="*/ 2972724 h 5969332"/>
                <a:gd name="connsiteX1-613" fmla="*/ 864506 w 3892409"/>
                <a:gd name="connsiteY1-614" fmla="*/ 1923284 h 5969332"/>
                <a:gd name="connsiteX2-615" fmla="*/ 1342940 w 3892409"/>
                <a:gd name="connsiteY2-616" fmla="*/ 1306835 h 5969332"/>
                <a:gd name="connsiteX3-617" fmla="*/ 1704014 w 3892409"/>
                <a:gd name="connsiteY3-618" fmla="*/ 65137 h 5969332"/>
                <a:gd name="connsiteX4-619" fmla="*/ 2407812 w 3892409"/>
                <a:gd name="connsiteY4-620" fmla="*/ 462384 h 5969332"/>
                <a:gd name="connsiteX5-621" fmla="*/ 3892409 w 3892409"/>
                <a:gd name="connsiteY5-622" fmla="*/ 5320584 h 5969332"/>
                <a:gd name="connsiteX6-623" fmla="*/ 3243661 w 3892409"/>
                <a:gd name="connsiteY6-624" fmla="*/ 5969332 h 5969332"/>
                <a:gd name="connsiteX7-625" fmla="*/ 648748 w 3892409"/>
                <a:gd name="connsiteY7-626" fmla="*/ 5969332 h 5969332"/>
                <a:gd name="connsiteX8-627" fmla="*/ 0 w 3892409"/>
                <a:gd name="connsiteY8-628" fmla="*/ 5320584 h 5969332"/>
                <a:gd name="connsiteX9-629" fmla="*/ 0 w 3892409"/>
                <a:gd name="connsiteY9-630" fmla="*/ 2972724 h 5969332"/>
                <a:gd name="connsiteX0-631" fmla="*/ 0 w 3892409"/>
                <a:gd name="connsiteY0-632" fmla="*/ 2955882 h 5952490"/>
                <a:gd name="connsiteX1-633" fmla="*/ 864506 w 3892409"/>
                <a:gd name="connsiteY1-634" fmla="*/ 1906442 h 5952490"/>
                <a:gd name="connsiteX2-635" fmla="*/ 1342940 w 3892409"/>
                <a:gd name="connsiteY2-636" fmla="*/ 1289993 h 5952490"/>
                <a:gd name="connsiteX3-637" fmla="*/ 1704014 w 3892409"/>
                <a:gd name="connsiteY3-638" fmla="*/ 48295 h 5952490"/>
                <a:gd name="connsiteX4-639" fmla="*/ 2407812 w 3892409"/>
                <a:gd name="connsiteY4-640" fmla="*/ 445542 h 5952490"/>
                <a:gd name="connsiteX5-641" fmla="*/ 3892409 w 3892409"/>
                <a:gd name="connsiteY5-642" fmla="*/ 5303742 h 5952490"/>
                <a:gd name="connsiteX6-643" fmla="*/ 3243661 w 3892409"/>
                <a:gd name="connsiteY6-644" fmla="*/ 5952490 h 5952490"/>
                <a:gd name="connsiteX7-645" fmla="*/ 648748 w 3892409"/>
                <a:gd name="connsiteY7-646" fmla="*/ 5952490 h 5952490"/>
                <a:gd name="connsiteX8-647" fmla="*/ 0 w 3892409"/>
                <a:gd name="connsiteY8-648" fmla="*/ 5303742 h 5952490"/>
                <a:gd name="connsiteX9-649" fmla="*/ 0 w 3892409"/>
                <a:gd name="connsiteY9-650" fmla="*/ 2955882 h 5952490"/>
                <a:gd name="connsiteX0-651" fmla="*/ 0 w 3892409"/>
                <a:gd name="connsiteY0-652" fmla="*/ 2955882 h 5952490"/>
                <a:gd name="connsiteX1-653" fmla="*/ 864506 w 3892409"/>
                <a:gd name="connsiteY1-654" fmla="*/ 1906442 h 5952490"/>
                <a:gd name="connsiteX2-655" fmla="*/ 1342940 w 3892409"/>
                <a:gd name="connsiteY2-656" fmla="*/ 1289993 h 5952490"/>
                <a:gd name="connsiteX3-657" fmla="*/ 1704014 w 3892409"/>
                <a:gd name="connsiteY3-658" fmla="*/ 48295 h 5952490"/>
                <a:gd name="connsiteX4-659" fmla="*/ 2407812 w 3892409"/>
                <a:gd name="connsiteY4-660" fmla="*/ 445542 h 5952490"/>
                <a:gd name="connsiteX5-661" fmla="*/ 2962617 w 3892409"/>
                <a:gd name="connsiteY5-662" fmla="*/ 2212698 h 5952490"/>
                <a:gd name="connsiteX6-663" fmla="*/ 3892409 w 3892409"/>
                <a:gd name="connsiteY6-664" fmla="*/ 5303742 h 5952490"/>
                <a:gd name="connsiteX7-665" fmla="*/ 3243661 w 3892409"/>
                <a:gd name="connsiteY7-666" fmla="*/ 5952490 h 5952490"/>
                <a:gd name="connsiteX8-667" fmla="*/ 648748 w 3892409"/>
                <a:gd name="connsiteY8-668" fmla="*/ 5952490 h 5952490"/>
                <a:gd name="connsiteX9-669" fmla="*/ 0 w 3892409"/>
                <a:gd name="connsiteY9-670" fmla="*/ 5303742 h 5952490"/>
                <a:gd name="connsiteX10" fmla="*/ 0 w 3892409"/>
                <a:gd name="connsiteY10" fmla="*/ 2955882 h 5952490"/>
                <a:gd name="connsiteX0-671" fmla="*/ 0 w 3892409"/>
                <a:gd name="connsiteY0-672" fmla="*/ 2955882 h 5952490"/>
                <a:gd name="connsiteX1-673" fmla="*/ 864506 w 3892409"/>
                <a:gd name="connsiteY1-674" fmla="*/ 1906442 h 5952490"/>
                <a:gd name="connsiteX2-675" fmla="*/ 1342940 w 3892409"/>
                <a:gd name="connsiteY2-676" fmla="*/ 1289993 h 5952490"/>
                <a:gd name="connsiteX3-677" fmla="*/ 1704014 w 3892409"/>
                <a:gd name="connsiteY3-678" fmla="*/ 48295 h 5952490"/>
                <a:gd name="connsiteX4-679" fmla="*/ 2407812 w 3892409"/>
                <a:gd name="connsiteY4-680" fmla="*/ 445542 h 5952490"/>
                <a:gd name="connsiteX5-681" fmla="*/ 2079040 w 3892409"/>
                <a:gd name="connsiteY5-682" fmla="*/ 1812006 h 5952490"/>
                <a:gd name="connsiteX6-683" fmla="*/ 3892409 w 3892409"/>
                <a:gd name="connsiteY6-684" fmla="*/ 5303742 h 5952490"/>
                <a:gd name="connsiteX7-685" fmla="*/ 3243661 w 3892409"/>
                <a:gd name="connsiteY7-686" fmla="*/ 5952490 h 5952490"/>
                <a:gd name="connsiteX8-687" fmla="*/ 648748 w 3892409"/>
                <a:gd name="connsiteY8-688" fmla="*/ 5952490 h 5952490"/>
                <a:gd name="connsiteX9-689" fmla="*/ 0 w 3892409"/>
                <a:gd name="connsiteY9-690" fmla="*/ 5303742 h 5952490"/>
                <a:gd name="connsiteX10-691" fmla="*/ 0 w 3892409"/>
                <a:gd name="connsiteY10-692" fmla="*/ 2955882 h 5952490"/>
                <a:gd name="connsiteX0-693" fmla="*/ 0 w 3892409"/>
                <a:gd name="connsiteY0-694" fmla="*/ 2955882 h 5952490"/>
                <a:gd name="connsiteX1-695" fmla="*/ 864506 w 3892409"/>
                <a:gd name="connsiteY1-696" fmla="*/ 1906442 h 5952490"/>
                <a:gd name="connsiteX2-697" fmla="*/ 1342940 w 3892409"/>
                <a:gd name="connsiteY2-698" fmla="*/ 1289993 h 5952490"/>
                <a:gd name="connsiteX3-699" fmla="*/ 1704014 w 3892409"/>
                <a:gd name="connsiteY3-700" fmla="*/ 48295 h 5952490"/>
                <a:gd name="connsiteX4-701" fmla="*/ 2407812 w 3892409"/>
                <a:gd name="connsiteY4-702" fmla="*/ 445542 h 5952490"/>
                <a:gd name="connsiteX5-703" fmla="*/ 2079040 w 3892409"/>
                <a:gd name="connsiteY5-704" fmla="*/ 1812006 h 5952490"/>
                <a:gd name="connsiteX6-705" fmla="*/ 3892409 w 3892409"/>
                <a:gd name="connsiteY6-706" fmla="*/ 5303742 h 5952490"/>
                <a:gd name="connsiteX7-707" fmla="*/ 3243661 w 3892409"/>
                <a:gd name="connsiteY7-708" fmla="*/ 5952490 h 5952490"/>
                <a:gd name="connsiteX8-709" fmla="*/ 648748 w 3892409"/>
                <a:gd name="connsiteY8-710" fmla="*/ 5952490 h 5952490"/>
                <a:gd name="connsiteX9-711" fmla="*/ 0 w 3892409"/>
                <a:gd name="connsiteY9-712" fmla="*/ 5303742 h 5952490"/>
                <a:gd name="connsiteX10-713" fmla="*/ 0 w 3892409"/>
                <a:gd name="connsiteY10-714" fmla="*/ 2955882 h 5952490"/>
                <a:gd name="connsiteX0-715" fmla="*/ 0 w 3892409"/>
                <a:gd name="connsiteY0-716" fmla="*/ 2955882 h 5952490"/>
                <a:gd name="connsiteX1-717" fmla="*/ 864506 w 3892409"/>
                <a:gd name="connsiteY1-718" fmla="*/ 1906442 h 5952490"/>
                <a:gd name="connsiteX2-719" fmla="*/ 1342940 w 3892409"/>
                <a:gd name="connsiteY2-720" fmla="*/ 1289993 h 5952490"/>
                <a:gd name="connsiteX3-721" fmla="*/ 1704014 w 3892409"/>
                <a:gd name="connsiteY3-722" fmla="*/ 48295 h 5952490"/>
                <a:gd name="connsiteX4-723" fmla="*/ 2407812 w 3892409"/>
                <a:gd name="connsiteY4-724" fmla="*/ 445542 h 5952490"/>
                <a:gd name="connsiteX5-725" fmla="*/ 2079040 w 3892409"/>
                <a:gd name="connsiteY5-726" fmla="*/ 1812006 h 5952490"/>
                <a:gd name="connsiteX6-727" fmla="*/ 3892409 w 3892409"/>
                <a:gd name="connsiteY6-728" fmla="*/ 5303742 h 5952490"/>
                <a:gd name="connsiteX7-729" fmla="*/ 3243661 w 3892409"/>
                <a:gd name="connsiteY7-730" fmla="*/ 5952490 h 5952490"/>
                <a:gd name="connsiteX8-731" fmla="*/ 648748 w 3892409"/>
                <a:gd name="connsiteY8-732" fmla="*/ 5952490 h 5952490"/>
                <a:gd name="connsiteX9-733" fmla="*/ 0 w 3892409"/>
                <a:gd name="connsiteY9-734" fmla="*/ 5303742 h 5952490"/>
                <a:gd name="connsiteX10-735" fmla="*/ 0 w 3892409"/>
                <a:gd name="connsiteY10-736" fmla="*/ 2955882 h 5952490"/>
                <a:gd name="connsiteX0-737" fmla="*/ 0 w 3892409"/>
                <a:gd name="connsiteY0-738" fmla="*/ 2955882 h 5952490"/>
                <a:gd name="connsiteX1-739" fmla="*/ 864506 w 3892409"/>
                <a:gd name="connsiteY1-740" fmla="*/ 1906442 h 5952490"/>
                <a:gd name="connsiteX2-741" fmla="*/ 1342940 w 3892409"/>
                <a:gd name="connsiteY2-742" fmla="*/ 1289993 h 5952490"/>
                <a:gd name="connsiteX3-743" fmla="*/ 1704014 w 3892409"/>
                <a:gd name="connsiteY3-744" fmla="*/ 48295 h 5952490"/>
                <a:gd name="connsiteX4-745" fmla="*/ 2407812 w 3892409"/>
                <a:gd name="connsiteY4-746" fmla="*/ 445542 h 5952490"/>
                <a:gd name="connsiteX5-747" fmla="*/ 2048217 w 3892409"/>
                <a:gd name="connsiteY5-748" fmla="*/ 1801732 h 5952490"/>
                <a:gd name="connsiteX6-749" fmla="*/ 3892409 w 3892409"/>
                <a:gd name="connsiteY6-750" fmla="*/ 5303742 h 5952490"/>
                <a:gd name="connsiteX7-751" fmla="*/ 3243661 w 3892409"/>
                <a:gd name="connsiteY7-752" fmla="*/ 5952490 h 5952490"/>
                <a:gd name="connsiteX8-753" fmla="*/ 648748 w 3892409"/>
                <a:gd name="connsiteY8-754" fmla="*/ 5952490 h 5952490"/>
                <a:gd name="connsiteX9-755" fmla="*/ 0 w 3892409"/>
                <a:gd name="connsiteY9-756" fmla="*/ 5303742 h 5952490"/>
                <a:gd name="connsiteX10-757" fmla="*/ 0 w 3892409"/>
                <a:gd name="connsiteY10-758" fmla="*/ 2955882 h 5952490"/>
                <a:gd name="connsiteX0-759" fmla="*/ 0 w 3892409"/>
                <a:gd name="connsiteY0-760" fmla="*/ 2955882 h 5952490"/>
                <a:gd name="connsiteX1-761" fmla="*/ 864506 w 3892409"/>
                <a:gd name="connsiteY1-762" fmla="*/ 1906442 h 5952490"/>
                <a:gd name="connsiteX2-763" fmla="*/ 1342940 w 3892409"/>
                <a:gd name="connsiteY2-764" fmla="*/ 1289993 h 5952490"/>
                <a:gd name="connsiteX3-765" fmla="*/ 1704014 w 3892409"/>
                <a:gd name="connsiteY3-766" fmla="*/ 48295 h 5952490"/>
                <a:gd name="connsiteX4-767" fmla="*/ 2407812 w 3892409"/>
                <a:gd name="connsiteY4-768" fmla="*/ 445542 h 5952490"/>
                <a:gd name="connsiteX5-769" fmla="*/ 2048217 w 3892409"/>
                <a:gd name="connsiteY5-770" fmla="*/ 1801732 h 5952490"/>
                <a:gd name="connsiteX6-771" fmla="*/ 2736585 w 3892409"/>
                <a:gd name="connsiteY6-772" fmla="*/ 3116823 h 5952490"/>
                <a:gd name="connsiteX7-773" fmla="*/ 3892409 w 3892409"/>
                <a:gd name="connsiteY7-774" fmla="*/ 5303742 h 5952490"/>
                <a:gd name="connsiteX8-775" fmla="*/ 3243661 w 3892409"/>
                <a:gd name="connsiteY8-776" fmla="*/ 5952490 h 5952490"/>
                <a:gd name="connsiteX9-777" fmla="*/ 648748 w 3892409"/>
                <a:gd name="connsiteY9-778" fmla="*/ 5952490 h 5952490"/>
                <a:gd name="connsiteX10-779" fmla="*/ 0 w 3892409"/>
                <a:gd name="connsiteY10-780" fmla="*/ 5303742 h 5952490"/>
                <a:gd name="connsiteX11" fmla="*/ 0 w 3892409"/>
                <a:gd name="connsiteY11" fmla="*/ 2955882 h 5952490"/>
                <a:gd name="connsiteX0-781" fmla="*/ 0 w 3892409"/>
                <a:gd name="connsiteY0-782" fmla="*/ 2955882 h 5952490"/>
                <a:gd name="connsiteX1-783" fmla="*/ 864506 w 3892409"/>
                <a:gd name="connsiteY1-784" fmla="*/ 1906442 h 5952490"/>
                <a:gd name="connsiteX2-785" fmla="*/ 1342940 w 3892409"/>
                <a:gd name="connsiteY2-786" fmla="*/ 1289993 h 5952490"/>
                <a:gd name="connsiteX3-787" fmla="*/ 1704014 w 3892409"/>
                <a:gd name="connsiteY3-788" fmla="*/ 48295 h 5952490"/>
                <a:gd name="connsiteX4-789" fmla="*/ 2407812 w 3892409"/>
                <a:gd name="connsiteY4-790" fmla="*/ 445542 h 5952490"/>
                <a:gd name="connsiteX5-791" fmla="*/ 2048217 w 3892409"/>
                <a:gd name="connsiteY5-792" fmla="*/ 1801732 h 5952490"/>
                <a:gd name="connsiteX6-793" fmla="*/ 2233152 w 3892409"/>
                <a:gd name="connsiteY6-794" fmla="*/ 2202423 h 5952490"/>
                <a:gd name="connsiteX7-795" fmla="*/ 3892409 w 3892409"/>
                <a:gd name="connsiteY7-796" fmla="*/ 5303742 h 5952490"/>
                <a:gd name="connsiteX8-797" fmla="*/ 3243661 w 3892409"/>
                <a:gd name="connsiteY8-798" fmla="*/ 5952490 h 5952490"/>
                <a:gd name="connsiteX9-799" fmla="*/ 648748 w 3892409"/>
                <a:gd name="connsiteY9-800" fmla="*/ 5952490 h 5952490"/>
                <a:gd name="connsiteX10-801" fmla="*/ 0 w 3892409"/>
                <a:gd name="connsiteY10-802" fmla="*/ 5303742 h 5952490"/>
                <a:gd name="connsiteX11-803" fmla="*/ 0 w 3892409"/>
                <a:gd name="connsiteY11-804" fmla="*/ 2955882 h 5952490"/>
                <a:gd name="connsiteX0-805" fmla="*/ 0 w 3892409"/>
                <a:gd name="connsiteY0-806" fmla="*/ 2955882 h 5952490"/>
                <a:gd name="connsiteX1-807" fmla="*/ 864506 w 3892409"/>
                <a:gd name="connsiteY1-808" fmla="*/ 1906442 h 5952490"/>
                <a:gd name="connsiteX2-809" fmla="*/ 1342940 w 3892409"/>
                <a:gd name="connsiteY2-810" fmla="*/ 1289993 h 5952490"/>
                <a:gd name="connsiteX3-811" fmla="*/ 1704014 w 3892409"/>
                <a:gd name="connsiteY3-812" fmla="*/ 48295 h 5952490"/>
                <a:gd name="connsiteX4-813" fmla="*/ 2407812 w 3892409"/>
                <a:gd name="connsiteY4-814" fmla="*/ 445542 h 5952490"/>
                <a:gd name="connsiteX5-815" fmla="*/ 2048217 w 3892409"/>
                <a:gd name="connsiteY5-816" fmla="*/ 1801732 h 5952490"/>
                <a:gd name="connsiteX6-817" fmla="*/ 2233152 w 3892409"/>
                <a:gd name="connsiteY6-818" fmla="*/ 2202423 h 5952490"/>
                <a:gd name="connsiteX7-819" fmla="*/ 3892409 w 3892409"/>
                <a:gd name="connsiteY7-820" fmla="*/ 5303742 h 5952490"/>
                <a:gd name="connsiteX8-821" fmla="*/ 3243661 w 3892409"/>
                <a:gd name="connsiteY8-822" fmla="*/ 5952490 h 5952490"/>
                <a:gd name="connsiteX9-823" fmla="*/ 648748 w 3892409"/>
                <a:gd name="connsiteY9-824" fmla="*/ 5952490 h 5952490"/>
                <a:gd name="connsiteX10-825" fmla="*/ 0 w 3892409"/>
                <a:gd name="connsiteY10-826" fmla="*/ 5303742 h 5952490"/>
                <a:gd name="connsiteX11-827" fmla="*/ 0 w 3892409"/>
                <a:gd name="connsiteY11-828" fmla="*/ 2955882 h 5952490"/>
                <a:gd name="connsiteX0-829" fmla="*/ 0 w 3892409"/>
                <a:gd name="connsiteY0-830" fmla="*/ 2955882 h 5952490"/>
                <a:gd name="connsiteX1-831" fmla="*/ 864506 w 3892409"/>
                <a:gd name="connsiteY1-832" fmla="*/ 1906442 h 5952490"/>
                <a:gd name="connsiteX2-833" fmla="*/ 1342940 w 3892409"/>
                <a:gd name="connsiteY2-834" fmla="*/ 1289993 h 5952490"/>
                <a:gd name="connsiteX3-835" fmla="*/ 1704014 w 3892409"/>
                <a:gd name="connsiteY3-836" fmla="*/ 48295 h 5952490"/>
                <a:gd name="connsiteX4-837" fmla="*/ 2407812 w 3892409"/>
                <a:gd name="connsiteY4-838" fmla="*/ 445542 h 5952490"/>
                <a:gd name="connsiteX5-839" fmla="*/ 2048217 w 3892409"/>
                <a:gd name="connsiteY5-840" fmla="*/ 1801732 h 5952490"/>
                <a:gd name="connsiteX6-841" fmla="*/ 2233152 w 3892409"/>
                <a:gd name="connsiteY6-842" fmla="*/ 2202423 h 5952490"/>
                <a:gd name="connsiteX7-843" fmla="*/ 3892409 w 3892409"/>
                <a:gd name="connsiteY7-844" fmla="*/ 5303742 h 5952490"/>
                <a:gd name="connsiteX8-845" fmla="*/ 3243661 w 3892409"/>
                <a:gd name="connsiteY8-846" fmla="*/ 5952490 h 5952490"/>
                <a:gd name="connsiteX9-847" fmla="*/ 648748 w 3892409"/>
                <a:gd name="connsiteY9-848" fmla="*/ 5952490 h 5952490"/>
                <a:gd name="connsiteX10-849" fmla="*/ 0 w 3892409"/>
                <a:gd name="connsiteY10-850" fmla="*/ 5303742 h 5952490"/>
                <a:gd name="connsiteX11-851" fmla="*/ 0 w 3892409"/>
                <a:gd name="connsiteY11-852" fmla="*/ 2955882 h 5952490"/>
                <a:gd name="connsiteX0-853" fmla="*/ 0 w 3892409"/>
                <a:gd name="connsiteY0-854" fmla="*/ 2955882 h 5952490"/>
                <a:gd name="connsiteX1-855" fmla="*/ 864506 w 3892409"/>
                <a:gd name="connsiteY1-856" fmla="*/ 1906442 h 5952490"/>
                <a:gd name="connsiteX2-857" fmla="*/ 1342940 w 3892409"/>
                <a:gd name="connsiteY2-858" fmla="*/ 1289993 h 5952490"/>
                <a:gd name="connsiteX3-859" fmla="*/ 1704014 w 3892409"/>
                <a:gd name="connsiteY3-860" fmla="*/ 48295 h 5952490"/>
                <a:gd name="connsiteX4-861" fmla="*/ 2407812 w 3892409"/>
                <a:gd name="connsiteY4-862" fmla="*/ 445542 h 5952490"/>
                <a:gd name="connsiteX5-863" fmla="*/ 2048217 w 3892409"/>
                <a:gd name="connsiteY5-864" fmla="*/ 1801732 h 5952490"/>
                <a:gd name="connsiteX6-865" fmla="*/ 2233152 w 3892409"/>
                <a:gd name="connsiteY6-866" fmla="*/ 2202423 h 5952490"/>
                <a:gd name="connsiteX7-867" fmla="*/ 3892409 w 3892409"/>
                <a:gd name="connsiteY7-868" fmla="*/ 5303742 h 5952490"/>
                <a:gd name="connsiteX8-869" fmla="*/ 3243661 w 3892409"/>
                <a:gd name="connsiteY8-870" fmla="*/ 5952490 h 5952490"/>
                <a:gd name="connsiteX9-871" fmla="*/ 648748 w 3892409"/>
                <a:gd name="connsiteY9-872" fmla="*/ 5952490 h 5952490"/>
                <a:gd name="connsiteX10-873" fmla="*/ 0 w 3892409"/>
                <a:gd name="connsiteY10-874" fmla="*/ 5303742 h 5952490"/>
                <a:gd name="connsiteX11-875" fmla="*/ 0 w 3892409"/>
                <a:gd name="connsiteY11-876" fmla="*/ 2955882 h 5952490"/>
                <a:gd name="connsiteX0-877" fmla="*/ 0 w 3892409"/>
                <a:gd name="connsiteY0-878" fmla="*/ 2955882 h 5952490"/>
                <a:gd name="connsiteX1-879" fmla="*/ 864506 w 3892409"/>
                <a:gd name="connsiteY1-880" fmla="*/ 1906442 h 5952490"/>
                <a:gd name="connsiteX2-881" fmla="*/ 1342940 w 3892409"/>
                <a:gd name="connsiteY2-882" fmla="*/ 1289993 h 5952490"/>
                <a:gd name="connsiteX3-883" fmla="*/ 1704014 w 3892409"/>
                <a:gd name="connsiteY3-884" fmla="*/ 48295 h 5952490"/>
                <a:gd name="connsiteX4-885" fmla="*/ 2407812 w 3892409"/>
                <a:gd name="connsiteY4-886" fmla="*/ 445542 h 5952490"/>
                <a:gd name="connsiteX5-887" fmla="*/ 2048217 w 3892409"/>
                <a:gd name="connsiteY5-888" fmla="*/ 1801732 h 5952490"/>
                <a:gd name="connsiteX6-889" fmla="*/ 2233152 w 3892409"/>
                <a:gd name="connsiteY6-890" fmla="*/ 2202423 h 5952490"/>
                <a:gd name="connsiteX7-891" fmla="*/ 3892409 w 3892409"/>
                <a:gd name="connsiteY7-892" fmla="*/ 5303742 h 5952490"/>
                <a:gd name="connsiteX8-893" fmla="*/ 3243661 w 3892409"/>
                <a:gd name="connsiteY8-894" fmla="*/ 5952490 h 5952490"/>
                <a:gd name="connsiteX9-895" fmla="*/ 648748 w 3892409"/>
                <a:gd name="connsiteY9-896" fmla="*/ 5952490 h 5952490"/>
                <a:gd name="connsiteX10-897" fmla="*/ 0 w 3892409"/>
                <a:gd name="connsiteY10-898" fmla="*/ 5303742 h 5952490"/>
                <a:gd name="connsiteX11-899" fmla="*/ 0 w 3892409"/>
                <a:gd name="connsiteY11-900" fmla="*/ 2955882 h 5952490"/>
                <a:gd name="connsiteX0-901" fmla="*/ 0 w 3892409"/>
                <a:gd name="connsiteY0-902" fmla="*/ 2955882 h 5952490"/>
                <a:gd name="connsiteX1-903" fmla="*/ 864506 w 3892409"/>
                <a:gd name="connsiteY1-904" fmla="*/ 1906442 h 5952490"/>
                <a:gd name="connsiteX2-905" fmla="*/ 1342940 w 3892409"/>
                <a:gd name="connsiteY2-906" fmla="*/ 1289993 h 5952490"/>
                <a:gd name="connsiteX3-907" fmla="*/ 1704014 w 3892409"/>
                <a:gd name="connsiteY3-908" fmla="*/ 48295 h 5952490"/>
                <a:gd name="connsiteX4-909" fmla="*/ 2407812 w 3892409"/>
                <a:gd name="connsiteY4-910" fmla="*/ 445542 h 5952490"/>
                <a:gd name="connsiteX5-911" fmla="*/ 2048217 w 3892409"/>
                <a:gd name="connsiteY5-912" fmla="*/ 1801732 h 5952490"/>
                <a:gd name="connsiteX6-913" fmla="*/ 2233152 w 3892409"/>
                <a:gd name="connsiteY6-914" fmla="*/ 2202423 h 5952490"/>
                <a:gd name="connsiteX7-915" fmla="*/ 3106455 w 3892409"/>
                <a:gd name="connsiteY7-916" fmla="*/ 3846289 h 5952490"/>
                <a:gd name="connsiteX8-917" fmla="*/ 3892409 w 3892409"/>
                <a:gd name="connsiteY8-918" fmla="*/ 5303742 h 5952490"/>
                <a:gd name="connsiteX9-919" fmla="*/ 3243661 w 3892409"/>
                <a:gd name="connsiteY9-920" fmla="*/ 5952490 h 5952490"/>
                <a:gd name="connsiteX10-921" fmla="*/ 648748 w 3892409"/>
                <a:gd name="connsiteY10-922" fmla="*/ 5952490 h 5952490"/>
                <a:gd name="connsiteX11-923" fmla="*/ 0 w 3892409"/>
                <a:gd name="connsiteY11-924" fmla="*/ 5303742 h 5952490"/>
                <a:gd name="connsiteX12" fmla="*/ 0 w 3892409"/>
                <a:gd name="connsiteY12" fmla="*/ 2955882 h 5952490"/>
                <a:gd name="connsiteX0-925" fmla="*/ 0 w 3892409"/>
                <a:gd name="connsiteY0-926" fmla="*/ 2955882 h 5952490"/>
                <a:gd name="connsiteX1-927" fmla="*/ 864506 w 3892409"/>
                <a:gd name="connsiteY1-928" fmla="*/ 1906442 h 5952490"/>
                <a:gd name="connsiteX2-929" fmla="*/ 1342940 w 3892409"/>
                <a:gd name="connsiteY2-930" fmla="*/ 1289993 h 5952490"/>
                <a:gd name="connsiteX3-931" fmla="*/ 1704014 w 3892409"/>
                <a:gd name="connsiteY3-932" fmla="*/ 48295 h 5952490"/>
                <a:gd name="connsiteX4-933" fmla="*/ 2407812 w 3892409"/>
                <a:gd name="connsiteY4-934" fmla="*/ 445542 h 5952490"/>
                <a:gd name="connsiteX5-935" fmla="*/ 2048217 w 3892409"/>
                <a:gd name="connsiteY5-936" fmla="*/ 1801732 h 5952490"/>
                <a:gd name="connsiteX6-937" fmla="*/ 2233152 w 3892409"/>
                <a:gd name="connsiteY6-938" fmla="*/ 2202423 h 5952490"/>
                <a:gd name="connsiteX7-939" fmla="*/ 3476325 w 3892409"/>
                <a:gd name="connsiteY7-940" fmla="*/ 2202423 h 5952490"/>
                <a:gd name="connsiteX8-941" fmla="*/ 3892409 w 3892409"/>
                <a:gd name="connsiteY8-942" fmla="*/ 5303742 h 5952490"/>
                <a:gd name="connsiteX9-943" fmla="*/ 3243661 w 3892409"/>
                <a:gd name="connsiteY9-944" fmla="*/ 5952490 h 5952490"/>
                <a:gd name="connsiteX10-945" fmla="*/ 648748 w 3892409"/>
                <a:gd name="connsiteY10-946" fmla="*/ 5952490 h 5952490"/>
                <a:gd name="connsiteX11-947" fmla="*/ 0 w 3892409"/>
                <a:gd name="connsiteY11-948" fmla="*/ 5303742 h 5952490"/>
                <a:gd name="connsiteX12-949" fmla="*/ 0 w 3892409"/>
                <a:gd name="connsiteY12-950" fmla="*/ 2955882 h 5952490"/>
                <a:gd name="connsiteX0-951" fmla="*/ 0 w 3892409"/>
                <a:gd name="connsiteY0-952" fmla="*/ 2955882 h 5952490"/>
                <a:gd name="connsiteX1-953" fmla="*/ 864506 w 3892409"/>
                <a:gd name="connsiteY1-954" fmla="*/ 1906442 h 5952490"/>
                <a:gd name="connsiteX2-955" fmla="*/ 1342940 w 3892409"/>
                <a:gd name="connsiteY2-956" fmla="*/ 1289993 h 5952490"/>
                <a:gd name="connsiteX3-957" fmla="*/ 1704014 w 3892409"/>
                <a:gd name="connsiteY3-958" fmla="*/ 48295 h 5952490"/>
                <a:gd name="connsiteX4-959" fmla="*/ 2407812 w 3892409"/>
                <a:gd name="connsiteY4-960" fmla="*/ 445542 h 5952490"/>
                <a:gd name="connsiteX5-961" fmla="*/ 2048217 w 3892409"/>
                <a:gd name="connsiteY5-962" fmla="*/ 1801732 h 5952490"/>
                <a:gd name="connsiteX6-963" fmla="*/ 2233152 w 3892409"/>
                <a:gd name="connsiteY6-964" fmla="*/ 2202423 h 5952490"/>
                <a:gd name="connsiteX7-965" fmla="*/ 3476325 w 3892409"/>
                <a:gd name="connsiteY7-966" fmla="*/ 2202423 h 5952490"/>
                <a:gd name="connsiteX8-967" fmla="*/ 3630437 w 3892409"/>
                <a:gd name="connsiteY8-968" fmla="*/ 3404500 h 5952490"/>
                <a:gd name="connsiteX9-969" fmla="*/ 3892409 w 3892409"/>
                <a:gd name="connsiteY9-970" fmla="*/ 5303742 h 5952490"/>
                <a:gd name="connsiteX10-971" fmla="*/ 3243661 w 3892409"/>
                <a:gd name="connsiteY10-972" fmla="*/ 5952490 h 5952490"/>
                <a:gd name="connsiteX11-973" fmla="*/ 648748 w 3892409"/>
                <a:gd name="connsiteY11-974" fmla="*/ 5952490 h 5952490"/>
                <a:gd name="connsiteX12-975" fmla="*/ 0 w 3892409"/>
                <a:gd name="connsiteY12-976" fmla="*/ 5303742 h 5952490"/>
                <a:gd name="connsiteX13" fmla="*/ 0 w 3892409"/>
                <a:gd name="connsiteY13" fmla="*/ 2955882 h 5952490"/>
                <a:gd name="connsiteX0-977" fmla="*/ 0 w 3892409"/>
                <a:gd name="connsiteY0-978" fmla="*/ 2955882 h 5952490"/>
                <a:gd name="connsiteX1-979" fmla="*/ 864506 w 3892409"/>
                <a:gd name="connsiteY1-980" fmla="*/ 1906442 h 5952490"/>
                <a:gd name="connsiteX2-981" fmla="*/ 1342940 w 3892409"/>
                <a:gd name="connsiteY2-982" fmla="*/ 1289993 h 5952490"/>
                <a:gd name="connsiteX3-983" fmla="*/ 1704014 w 3892409"/>
                <a:gd name="connsiteY3-984" fmla="*/ 48295 h 5952490"/>
                <a:gd name="connsiteX4-985" fmla="*/ 2407812 w 3892409"/>
                <a:gd name="connsiteY4-986" fmla="*/ 445542 h 5952490"/>
                <a:gd name="connsiteX5-987" fmla="*/ 2048217 w 3892409"/>
                <a:gd name="connsiteY5-988" fmla="*/ 1801732 h 5952490"/>
                <a:gd name="connsiteX6-989" fmla="*/ 2233152 w 3892409"/>
                <a:gd name="connsiteY6-990" fmla="*/ 2202423 h 5952490"/>
                <a:gd name="connsiteX7-991" fmla="*/ 3476325 w 3892409"/>
                <a:gd name="connsiteY7-992" fmla="*/ 2202423 h 5952490"/>
                <a:gd name="connsiteX8-993" fmla="*/ 3794824 w 3892409"/>
                <a:gd name="connsiteY8-994" fmla="*/ 2962712 h 5952490"/>
                <a:gd name="connsiteX9-995" fmla="*/ 3892409 w 3892409"/>
                <a:gd name="connsiteY9-996" fmla="*/ 5303742 h 5952490"/>
                <a:gd name="connsiteX10-997" fmla="*/ 3243661 w 3892409"/>
                <a:gd name="connsiteY10-998" fmla="*/ 5952490 h 5952490"/>
                <a:gd name="connsiteX11-999" fmla="*/ 648748 w 3892409"/>
                <a:gd name="connsiteY11-1000" fmla="*/ 5952490 h 5952490"/>
                <a:gd name="connsiteX12-1001" fmla="*/ 0 w 3892409"/>
                <a:gd name="connsiteY12-1002" fmla="*/ 5303742 h 5952490"/>
                <a:gd name="connsiteX13-1003" fmla="*/ 0 w 3892409"/>
                <a:gd name="connsiteY13-1004" fmla="*/ 2955882 h 5952490"/>
                <a:gd name="connsiteX0-1005" fmla="*/ 0 w 3898115"/>
                <a:gd name="connsiteY0-1006" fmla="*/ 2955882 h 5952490"/>
                <a:gd name="connsiteX1-1007" fmla="*/ 864506 w 3898115"/>
                <a:gd name="connsiteY1-1008" fmla="*/ 1906442 h 5952490"/>
                <a:gd name="connsiteX2-1009" fmla="*/ 1342940 w 3898115"/>
                <a:gd name="connsiteY2-1010" fmla="*/ 1289993 h 5952490"/>
                <a:gd name="connsiteX3-1011" fmla="*/ 1704014 w 3898115"/>
                <a:gd name="connsiteY3-1012" fmla="*/ 48295 h 5952490"/>
                <a:gd name="connsiteX4-1013" fmla="*/ 2407812 w 3898115"/>
                <a:gd name="connsiteY4-1014" fmla="*/ 445542 h 5952490"/>
                <a:gd name="connsiteX5-1015" fmla="*/ 2048217 w 3898115"/>
                <a:gd name="connsiteY5-1016" fmla="*/ 1801732 h 5952490"/>
                <a:gd name="connsiteX6-1017" fmla="*/ 2233152 w 3898115"/>
                <a:gd name="connsiteY6-1018" fmla="*/ 2202423 h 5952490"/>
                <a:gd name="connsiteX7-1019" fmla="*/ 3476325 w 3898115"/>
                <a:gd name="connsiteY7-1020" fmla="*/ 2202423 h 5952490"/>
                <a:gd name="connsiteX8-1021" fmla="*/ 3794824 w 3898115"/>
                <a:gd name="connsiteY8-1022" fmla="*/ 2962712 h 5952490"/>
                <a:gd name="connsiteX9-1023" fmla="*/ 3892409 w 3898115"/>
                <a:gd name="connsiteY9-1024" fmla="*/ 5303742 h 5952490"/>
                <a:gd name="connsiteX10-1025" fmla="*/ 3243661 w 3898115"/>
                <a:gd name="connsiteY10-1026" fmla="*/ 5952490 h 5952490"/>
                <a:gd name="connsiteX11-1027" fmla="*/ 648748 w 3898115"/>
                <a:gd name="connsiteY11-1028" fmla="*/ 5952490 h 5952490"/>
                <a:gd name="connsiteX12-1029" fmla="*/ 0 w 3898115"/>
                <a:gd name="connsiteY12-1030" fmla="*/ 5303742 h 5952490"/>
                <a:gd name="connsiteX13-1031" fmla="*/ 0 w 3898115"/>
                <a:gd name="connsiteY13-1032" fmla="*/ 2955882 h 5952490"/>
                <a:gd name="connsiteX0-1033" fmla="*/ 0 w 3899358"/>
                <a:gd name="connsiteY0-1034" fmla="*/ 2955882 h 5952490"/>
                <a:gd name="connsiteX1-1035" fmla="*/ 864506 w 3899358"/>
                <a:gd name="connsiteY1-1036" fmla="*/ 1906442 h 5952490"/>
                <a:gd name="connsiteX2-1037" fmla="*/ 1342940 w 3899358"/>
                <a:gd name="connsiteY2-1038" fmla="*/ 1289993 h 5952490"/>
                <a:gd name="connsiteX3-1039" fmla="*/ 1704014 w 3899358"/>
                <a:gd name="connsiteY3-1040" fmla="*/ 48295 h 5952490"/>
                <a:gd name="connsiteX4-1041" fmla="*/ 2407812 w 3899358"/>
                <a:gd name="connsiteY4-1042" fmla="*/ 445542 h 5952490"/>
                <a:gd name="connsiteX5-1043" fmla="*/ 2048217 w 3899358"/>
                <a:gd name="connsiteY5-1044" fmla="*/ 1801732 h 5952490"/>
                <a:gd name="connsiteX6-1045" fmla="*/ 2233152 w 3899358"/>
                <a:gd name="connsiteY6-1046" fmla="*/ 2202423 h 5952490"/>
                <a:gd name="connsiteX7-1047" fmla="*/ 3476325 w 3899358"/>
                <a:gd name="connsiteY7-1048" fmla="*/ 2202423 h 5952490"/>
                <a:gd name="connsiteX8-1049" fmla="*/ 3794824 w 3899358"/>
                <a:gd name="connsiteY8-1050" fmla="*/ 2962712 h 5952490"/>
                <a:gd name="connsiteX9-1051" fmla="*/ 3892409 w 3899358"/>
                <a:gd name="connsiteY9-1052" fmla="*/ 5303742 h 5952490"/>
                <a:gd name="connsiteX10-1053" fmla="*/ 3243661 w 3899358"/>
                <a:gd name="connsiteY10-1054" fmla="*/ 5952490 h 5952490"/>
                <a:gd name="connsiteX11-1055" fmla="*/ 648748 w 3899358"/>
                <a:gd name="connsiteY11-1056" fmla="*/ 5952490 h 5952490"/>
                <a:gd name="connsiteX12-1057" fmla="*/ 0 w 3899358"/>
                <a:gd name="connsiteY12-1058" fmla="*/ 5303742 h 5952490"/>
                <a:gd name="connsiteX13-1059" fmla="*/ 0 w 3899358"/>
                <a:gd name="connsiteY13-1060" fmla="*/ 2955882 h 5952490"/>
                <a:gd name="connsiteX0-1061" fmla="*/ 0 w 3892409"/>
                <a:gd name="connsiteY0-1062" fmla="*/ 2955882 h 5952490"/>
                <a:gd name="connsiteX1-1063" fmla="*/ 864506 w 3892409"/>
                <a:gd name="connsiteY1-1064" fmla="*/ 1906442 h 5952490"/>
                <a:gd name="connsiteX2-1065" fmla="*/ 1342940 w 3892409"/>
                <a:gd name="connsiteY2-1066" fmla="*/ 1289993 h 5952490"/>
                <a:gd name="connsiteX3-1067" fmla="*/ 1704014 w 3892409"/>
                <a:gd name="connsiteY3-1068" fmla="*/ 48295 h 5952490"/>
                <a:gd name="connsiteX4-1069" fmla="*/ 2407812 w 3892409"/>
                <a:gd name="connsiteY4-1070" fmla="*/ 445542 h 5952490"/>
                <a:gd name="connsiteX5-1071" fmla="*/ 2048217 w 3892409"/>
                <a:gd name="connsiteY5-1072" fmla="*/ 1801732 h 5952490"/>
                <a:gd name="connsiteX6-1073" fmla="*/ 2233152 w 3892409"/>
                <a:gd name="connsiteY6-1074" fmla="*/ 2202423 h 5952490"/>
                <a:gd name="connsiteX7-1075" fmla="*/ 3476325 w 3892409"/>
                <a:gd name="connsiteY7-1076" fmla="*/ 2202423 h 5952490"/>
                <a:gd name="connsiteX8-1077" fmla="*/ 3794824 w 3892409"/>
                <a:gd name="connsiteY8-1078" fmla="*/ 2962712 h 5952490"/>
                <a:gd name="connsiteX9-1079" fmla="*/ 3892409 w 3892409"/>
                <a:gd name="connsiteY9-1080" fmla="*/ 5303742 h 5952490"/>
                <a:gd name="connsiteX10-1081" fmla="*/ 3243661 w 3892409"/>
                <a:gd name="connsiteY10-1082" fmla="*/ 5952490 h 5952490"/>
                <a:gd name="connsiteX11-1083" fmla="*/ 648748 w 3892409"/>
                <a:gd name="connsiteY11-1084" fmla="*/ 5952490 h 5952490"/>
                <a:gd name="connsiteX12-1085" fmla="*/ 0 w 3892409"/>
                <a:gd name="connsiteY12-1086" fmla="*/ 5303742 h 5952490"/>
                <a:gd name="connsiteX13-1087" fmla="*/ 0 w 3892409"/>
                <a:gd name="connsiteY13-1088" fmla="*/ 2955882 h 5952490"/>
                <a:gd name="connsiteX0-1089" fmla="*/ 0 w 3892409"/>
                <a:gd name="connsiteY0-1090" fmla="*/ 2955882 h 5952490"/>
                <a:gd name="connsiteX1-1091" fmla="*/ 864506 w 3892409"/>
                <a:gd name="connsiteY1-1092" fmla="*/ 1906442 h 5952490"/>
                <a:gd name="connsiteX2-1093" fmla="*/ 1342940 w 3892409"/>
                <a:gd name="connsiteY2-1094" fmla="*/ 1289993 h 5952490"/>
                <a:gd name="connsiteX3-1095" fmla="*/ 1704014 w 3892409"/>
                <a:gd name="connsiteY3-1096" fmla="*/ 48295 h 5952490"/>
                <a:gd name="connsiteX4-1097" fmla="*/ 2407812 w 3892409"/>
                <a:gd name="connsiteY4-1098" fmla="*/ 445542 h 5952490"/>
                <a:gd name="connsiteX5-1099" fmla="*/ 2048217 w 3892409"/>
                <a:gd name="connsiteY5-1100" fmla="*/ 1801732 h 5952490"/>
                <a:gd name="connsiteX6-1101" fmla="*/ 2233152 w 3892409"/>
                <a:gd name="connsiteY6-1102" fmla="*/ 2202423 h 5952490"/>
                <a:gd name="connsiteX7-1103" fmla="*/ 3476325 w 3892409"/>
                <a:gd name="connsiteY7-1104" fmla="*/ 2202423 h 5952490"/>
                <a:gd name="connsiteX8-1105" fmla="*/ 3794824 w 3892409"/>
                <a:gd name="connsiteY8-1106" fmla="*/ 2962712 h 5952490"/>
                <a:gd name="connsiteX9-1107" fmla="*/ 3825646 w 3892409"/>
                <a:gd name="connsiteY9-1108" fmla="*/ 3609983 h 5952490"/>
                <a:gd name="connsiteX10-1109" fmla="*/ 3892409 w 3892409"/>
                <a:gd name="connsiteY10-1110" fmla="*/ 5303742 h 5952490"/>
                <a:gd name="connsiteX11-1111" fmla="*/ 3243661 w 3892409"/>
                <a:gd name="connsiteY11-1112" fmla="*/ 5952490 h 5952490"/>
                <a:gd name="connsiteX12-1113" fmla="*/ 648748 w 3892409"/>
                <a:gd name="connsiteY12-1114" fmla="*/ 5952490 h 5952490"/>
                <a:gd name="connsiteX13-1115" fmla="*/ 0 w 3892409"/>
                <a:gd name="connsiteY13-1116" fmla="*/ 5303742 h 5952490"/>
                <a:gd name="connsiteX14" fmla="*/ 0 w 3892409"/>
                <a:gd name="connsiteY14" fmla="*/ 2955882 h 5952490"/>
                <a:gd name="connsiteX0-1117" fmla="*/ 0 w 3892409"/>
                <a:gd name="connsiteY0-1118" fmla="*/ 2955882 h 5952490"/>
                <a:gd name="connsiteX1-1119" fmla="*/ 864506 w 3892409"/>
                <a:gd name="connsiteY1-1120" fmla="*/ 1906442 h 5952490"/>
                <a:gd name="connsiteX2-1121" fmla="*/ 1342940 w 3892409"/>
                <a:gd name="connsiteY2-1122" fmla="*/ 1289993 h 5952490"/>
                <a:gd name="connsiteX3-1123" fmla="*/ 1704014 w 3892409"/>
                <a:gd name="connsiteY3-1124" fmla="*/ 48295 h 5952490"/>
                <a:gd name="connsiteX4-1125" fmla="*/ 2407812 w 3892409"/>
                <a:gd name="connsiteY4-1126" fmla="*/ 445542 h 5952490"/>
                <a:gd name="connsiteX5-1127" fmla="*/ 2048217 w 3892409"/>
                <a:gd name="connsiteY5-1128" fmla="*/ 1801732 h 5952490"/>
                <a:gd name="connsiteX6-1129" fmla="*/ 2233152 w 3892409"/>
                <a:gd name="connsiteY6-1130" fmla="*/ 2202423 h 5952490"/>
                <a:gd name="connsiteX7-1131" fmla="*/ 3476325 w 3892409"/>
                <a:gd name="connsiteY7-1132" fmla="*/ 2202423 h 5952490"/>
                <a:gd name="connsiteX8-1133" fmla="*/ 3794824 w 3892409"/>
                <a:gd name="connsiteY8-1134" fmla="*/ 2962712 h 5952490"/>
                <a:gd name="connsiteX9-1135" fmla="*/ 3805098 w 3892409"/>
                <a:gd name="connsiteY9-1136" fmla="*/ 3301758 h 5952490"/>
                <a:gd name="connsiteX10-1137" fmla="*/ 3892409 w 3892409"/>
                <a:gd name="connsiteY10-1138" fmla="*/ 5303742 h 5952490"/>
                <a:gd name="connsiteX11-1139" fmla="*/ 3243661 w 3892409"/>
                <a:gd name="connsiteY11-1140" fmla="*/ 5952490 h 5952490"/>
                <a:gd name="connsiteX12-1141" fmla="*/ 648748 w 3892409"/>
                <a:gd name="connsiteY12-1142" fmla="*/ 5952490 h 5952490"/>
                <a:gd name="connsiteX13-1143" fmla="*/ 0 w 3892409"/>
                <a:gd name="connsiteY13-1144" fmla="*/ 5303742 h 5952490"/>
                <a:gd name="connsiteX14-1145" fmla="*/ 0 w 3892409"/>
                <a:gd name="connsiteY14-1146" fmla="*/ 2955882 h 5952490"/>
                <a:gd name="connsiteX0-1147" fmla="*/ 0 w 3892409"/>
                <a:gd name="connsiteY0-1148" fmla="*/ 2955882 h 5952490"/>
                <a:gd name="connsiteX1-1149" fmla="*/ 864506 w 3892409"/>
                <a:gd name="connsiteY1-1150" fmla="*/ 1906442 h 5952490"/>
                <a:gd name="connsiteX2-1151" fmla="*/ 1342940 w 3892409"/>
                <a:gd name="connsiteY2-1152" fmla="*/ 1289993 h 5952490"/>
                <a:gd name="connsiteX3-1153" fmla="*/ 1704014 w 3892409"/>
                <a:gd name="connsiteY3-1154" fmla="*/ 48295 h 5952490"/>
                <a:gd name="connsiteX4-1155" fmla="*/ 2407812 w 3892409"/>
                <a:gd name="connsiteY4-1156" fmla="*/ 445542 h 5952490"/>
                <a:gd name="connsiteX5-1157" fmla="*/ 2048217 w 3892409"/>
                <a:gd name="connsiteY5-1158" fmla="*/ 1801732 h 5952490"/>
                <a:gd name="connsiteX6-1159" fmla="*/ 2233152 w 3892409"/>
                <a:gd name="connsiteY6-1160" fmla="*/ 2202423 h 5952490"/>
                <a:gd name="connsiteX7-1161" fmla="*/ 3476325 w 3892409"/>
                <a:gd name="connsiteY7-1162" fmla="*/ 2202423 h 5952490"/>
                <a:gd name="connsiteX8-1163" fmla="*/ 3794824 w 3892409"/>
                <a:gd name="connsiteY8-1164" fmla="*/ 2962712 h 5952490"/>
                <a:gd name="connsiteX9-1165" fmla="*/ 3805098 w 3892409"/>
                <a:gd name="connsiteY9-1166" fmla="*/ 3301758 h 5952490"/>
                <a:gd name="connsiteX10-1167" fmla="*/ 3892409 w 3892409"/>
                <a:gd name="connsiteY10-1168" fmla="*/ 5303742 h 5952490"/>
                <a:gd name="connsiteX11-1169" fmla="*/ 3243661 w 3892409"/>
                <a:gd name="connsiteY11-1170" fmla="*/ 5952490 h 5952490"/>
                <a:gd name="connsiteX12-1171" fmla="*/ 648748 w 3892409"/>
                <a:gd name="connsiteY12-1172" fmla="*/ 5952490 h 5952490"/>
                <a:gd name="connsiteX13-1173" fmla="*/ 0 w 3892409"/>
                <a:gd name="connsiteY13-1174" fmla="*/ 5303742 h 5952490"/>
                <a:gd name="connsiteX14-1175" fmla="*/ 0 w 3892409"/>
                <a:gd name="connsiteY14-1176" fmla="*/ 2955882 h 5952490"/>
                <a:gd name="connsiteX0-1177" fmla="*/ 0 w 3892409"/>
                <a:gd name="connsiteY0-1178" fmla="*/ 2955882 h 5952490"/>
                <a:gd name="connsiteX1-1179" fmla="*/ 864506 w 3892409"/>
                <a:gd name="connsiteY1-1180" fmla="*/ 1906442 h 5952490"/>
                <a:gd name="connsiteX2-1181" fmla="*/ 1342940 w 3892409"/>
                <a:gd name="connsiteY2-1182" fmla="*/ 1289993 h 5952490"/>
                <a:gd name="connsiteX3-1183" fmla="*/ 1704014 w 3892409"/>
                <a:gd name="connsiteY3-1184" fmla="*/ 48295 h 5952490"/>
                <a:gd name="connsiteX4-1185" fmla="*/ 2407812 w 3892409"/>
                <a:gd name="connsiteY4-1186" fmla="*/ 445542 h 5952490"/>
                <a:gd name="connsiteX5-1187" fmla="*/ 2048217 w 3892409"/>
                <a:gd name="connsiteY5-1188" fmla="*/ 1801732 h 5952490"/>
                <a:gd name="connsiteX6-1189" fmla="*/ 2233152 w 3892409"/>
                <a:gd name="connsiteY6-1190" fmla="*/ 2202423 h 5952490"/>
                <a:gd name="connsiteX7-1191" fmla="*/ 3476325 w 3892409"/>
                <a:gd name="connsiteY7-1192" fmla="*/ 2202423 h 5952490"/>
                <a:gd name="connsiteX8-1193" fmla="*/ 3794824 w 3892409"/>
                <a:gd name="connsiteY8-1194" fmla="*/ 2962712 h 5952490"/>
                <a:gd name="connsiteX9-1195" fmla="*/ 3805098 w 3892409"/>
                <a:gd name="connsiteY9-1196" fmla="*/ 3301758 h 5952490"/>
                <a:gd name="connsiteX10-1197" fmla="*/ 3892409 w 3892409"/>
                <a:gd name="connsiteY10-1198" fmla="*/ 5303742 h 5952490"/>
                <a:gd name="connsiteX11-1199" fmla="*/ 3243661 w 3892409"/>
                <a:gd name="connsiteY11-1200" fmla="*/ 5952490 h 5952490"/>
                <a:gd name="connsiteX12-1201" fmla="*/ 648748 w 3892409"/>
                <a:gd name="connsiteY12-1202" fmla="*/ 5952490 h 5952490"/>
                <a:gd name="connsiteX13-1203" fmla="*/ 0 w 3892409"/>
                <a:gd name="connsiteY13-1204" fmla="*/ 5303742 h 5952490"/>
                <a:gd name="connsiteX14-1205" fmla="*/ 0 w 3892409"/>
                <a:gd name="connsiteY14-1206" fmla="*/ 2955882 h 5952490"/>
                <a:gd name="connsiteX0-1207" fmla="*/ 0 w 3892409"/>
                <a:gd name="connsiteY0-1208" fmla="*/ 2955882 h 5952490"/>
                <a:gd name="connsiteX1-1209" fmla="*/ 864506 w 3892409"/>
                <a:gd name="connsiteY1-1210" fmla="*/ 1906442 h 5952490"/>
                <a:gd name="connsiteX2-1211" fmla="*/ 1342940 w 3892409"/>
                <a:gd name="connsiteY2-1212" fmla="*/ 1289993 h 5952490"/>
                <a:gd name="connsiteX3-1213" fmla="*/ 1704014 w 3892409"/>
                <a:gd name="connsiteY3-1214" fmla="*/ 48295 h 5952490"/>
                <a:gd name="connsiteX4-1215" fmla="*/ 2407812 w 3892409"/>
                <a:gd name="connsiteY4-1216" fmla="*/ 445542 h 5952490"/>
                <a:gd name="connsiteX5-1217" fmla="*/ 2048217 w 3892409"/>
                <a:gd name="connsiteY5-1218" fmla="*/ 1801732 h 5952490"/>
                <a:gd name="connsiteX6-1219" fmla="*/ 2233152 w 3892409"/>
                <a:gd name="connsiteY6-1220" fmla="*/ 2202423 h 5952490"/>
                <a:gd name="connsiteX7-1221" fmla="*/ 3476325 w 3892409"/>
                <a:gd name="connsiteY7-1222" fmla="*/ 2202423 h 5952490"/>
                <a:gd name="connsiteX8-1223" fmla="*/ 3794824 w 3892409"/>
                <a:gd name="connsiteY8-1224" fmla="*/ 2962712 h 5952490"/>
                <a:gd name="connsiteX9-1225" fmla="*/ 3805098 w 3892409"/>
                <a:gd name="connsiteY9-1226" fmla="*/ 3301758 h 5952490"/>
                <a:gd name="connsiteX10-1227" fmla="*/ 3892409 w 3892409"/>
                <a:gd name="connsiteY10-1228" fmla="*/ 5303742 h 5952490"/>
                <a:gd name="connsiteX11-1229" fmla="*/ 3243661 w 3892409"/>
                <a:gd name="connsiteY11-1230" fmla="*/ 5952490 h 5952490"/>
                <a:gd name="connsiteX12-1231" fmla="*/ 648748 w 3892409"/>
                <a:gd name="connsiteY12-1232" fmla="*/ 5952490 h 5952490"/>
                <a:gd name="connsiteX13-1233" fmla="*/ 0 w 3892409"/>
                <a:gd name="connsiteY13-1234" fmla="*/ 5303742 h 5952490"/>
                <a:gd name="connsiteX14-1235" fmla="*/ 0 w 3892409"/>
                <a:gd name="connsiteY14-1236" fmla="*/ 2955882 h 5952490"/>
                <a:gd name="connsiteX0-1237" fmla="*/ 0 w 3892409"/>
                <a:gd name="connsiteY0-1238" fmla="*/ 2955882 h 5952490"/>
                <a:gd name="connsiteX1-1239" fmla="*/ 864506 w 3892409"/>
                <a:gd name="connsiteY1-1240" fmla="*/ 1906442 h 5952490"/>
                <a:gd name="connsiteX2-1241" fmla="*/ 1342940 w 3892409"/>
                <a:gd name="connsiteY2-1242" fmla="*/ 1289993 h 5952490"/>
                <a:gd name="connsiteX3-1243" fmla="*/ 1704014 w 3892409"/>
                <a:gd name="connsiteY3-1244" fmla="*/ 48295 h 5952490"/>
                <a:gd name="connsiteX4-1245" fmla="*/ 2407812 w 3892409"/>
                <a:gd name="connsiteY4-1246" fmla="*/ 445542 h 5952490"/>
                <a:gd name="connsiteX5-1247" fmla="*/ 2048217 w 3892409"/>
                <a:gd name="connsiteY5-1248" fmla="*/ 1801732 h 5952490"/>
                <a:gd name="connsiteX6-1249" fmla="*/ 2233152 w 3892409"/>
                <a:gd name="connsiteY6-1250" fmla="*/ 2202423 h 5952490"/>
                <a:gd name="connsiteX7-1251" fmla="*/ 3476325 w 3892409"/>
                <a:gd name="connsiteY7-1252" fmla="*/ 2202423 h 5952490"/>
                <a:gd name="connsiteX8-1253" fmla="*/ 3794824 w 3892409"/>
                <a:gd name="connsiteY8-1254" fmla="*/ 2962712 h 5952490"/>
                <a:gd name="connsiteX9-1255" fmla="*/ 3798144 w 3892409"/>
                <a:gd name="connsiteY9-1256" fmla="*/ 3315665 h 5952490"/>
                <a:gd name="connsiteX10-1257" fmla="*/ 3892409 w 3892409"/>
                <a:gd name="connsiteY10-1258" fmla="*/ 5303742 h 5952490"/>
                <a:gd name="connsiteX11-1259" fmla="*/ 3243661 w 3892409"/>
                <a:gd name="connsiteY11-1260" fmla="*/ 5952490 h 5952490"/>
                <a:gd name="connsiteX12-1261" fmla="*/ 648748 w 3892409"/>
                <a:gd name="connsiteY12-1262" fmla="*/ 5952490 h 5952490"/>
                <a:gd name="connsiteX13-1263" fmla="*/ 0 w 3892409"/>
                <a:gd name="connsiteY13-1264" fmla="*/ 5303742 h 5952490"/>
                <a:gd name="connsiteX14-1265" fmla="*/ 0 w 3892409"/>
                <a:gd name="connsiteY14-1266" fmla="*/ 2955882 h 5952490"/>
                <a:gd name="connsiteX0-1267" fmla="*/ 0 w 3892409"/>
                <a:gd name="connsiteY0-1268" fmla="*/ 2955882 h 5952490"/>
                <a:gd name="connsiteX1-1269" fmla="*/ 864506 w 3892409"/>
                <a:gd name="connsiteY1-1270" fmla="*/ 1906442 h 5952490"/>
                <a:gd name="connsiteX2-1271" fmla="*/ 1342940 w 3892409"/>
                <a:gd name="connsiteY2-1272" fmla="*/ 1289993 h 5952490"/>
                <a:gd name="connsiteX3-1273" fmla="*/ 1704014 w 3892409"/>
                <a:gd name="connsiteY3-1274" fmla="*/ 48295 h 5952490"/>
                <a:gd name="connsiteX4-1275" fmla="*/ 2407812 w 3892409"/>
                <a:gd name="connsiteY4-1276" fmla="*/ 445542 h 5952490"/>
                <a:gd name="connsiteX5-1277" fmla="*/ 2048217 w 3892409"/>
                <a:gd name="connsiteY5-1278" fmla="*/ 1801732 h 5952490"/>
                <a:gd name="connsiteX6-1279" fmla="*/ 2233152 w 3892409"/>
                <a:gd name="connsiteY6-1280" fmla="*/ 2202423 h 5952490"/>
                <a:gd name="connsiteX7-1281" fmla="*/ 3476325 w 3892409"/>
                <a:gd name="connsiteY7-1282" fmla="*/ 2202423 h 5952490"/>
                <a:gd name="connsiteX8-1283" fmla="*/ 3794824 w 3892409"/>
                <a:gd name="connsiteY8-1284" fmla="*/ 2962712 h 5952490"/>
                <a:gd name="connsiteX9-1285" fmla="*/ 3798144 w 3892409"/>
                <a:gd name="connsiteY9-1286" fmla="*/ 3315665 h 5952490"/>
                <a:gd name="connsiteX10-1287" fmla="*/ 3819200 w 3892409"/>
                <a:gd name="connsiteY10-1288" fmla="*/ 3644165 h 5952490"/>
                <a:gd name="connsiteX11-1289" fmla="*/ 3892409 w 3892409"/>
                <a:gd name="connsiteY11-1290" fmla="*/ 5303742 h 5952490"/>
                <a:gd name="connsiteX12-1291" fmla="*/ 3243661 w 3892409"/>
                <a:gd name="connsiteY12-1292" fmla="*/ 5952490 h 5952490"/>
                <a:gd name="connsiteX13-1293" fmla="*/ 648748 w 3892409"/>
                <a:gd name="connsiteY13-1294" fmla="*/ 5952490 h 5952490"/>
                <a:gd name="connsiteX14-1295" fmla="*/ 0 w 3892409"/>
                <a:gd name="connsiteY14-1296" fmla="*/ 5303742 h 5952490"/>
                <a:gd name="connsiteX15" fmla="*/ 0 w 3892409"/>
                <a:gd name="connsiteY15" fmla="*/ 2955882 h 5952490"/>
                <a:gd name="connsiteX0-1297" fmla="*/ 0 w 3892409"/>
                <a:gd name="connsiteY0-1298" fmla="*/ 2955882 h 5952490"/>
                <a:gd name="connsiteX1-1299" fmla="*/ 864506 w 3892409"/>
                <a:gd name="connsiteY1-1300" fmla="*/ 1906442 h 5952490"/>
                <a:gd name="connsiteX2-1301" fmla="*/ 1342940 w 3892409"/>
                <a:gd name="connsiteY2-1302" fmla="*/ 1289993 h 5952490"/>
                <a:gd name="connsiteX3-1303" fmla="*/ 1704014 w 3892409"/>
                <a:gd name="connsiteY3-1304" fmla="*/ 48295 h 5952490"/>
                <a:gd name="connsiteX4-1305" fmla="*/ 2407812 w 3892409"/>
                <a:gd name="connsiteY4-1306" fmla="*/ 445542 h 5952490"/>
                <a:gd name="connsiteX5-1307" fmla="*/ 2048217 w 3892409"/>
                <a:gd name="connsiteY5-1308" fmla="*/ 1801732 h 5952490"/>
                <a:gd name="connsiteX6-1309" fmla="*/ 2233152 w 3892409"/>
                <a:gd name="connsiteY6-1310" fmla="*/ 2202423 h 5952490"/>
                <a:gd name="connsiteX7-1311" fmla="*/ 3476325 w 3892409"/>
                <a:gd name="connsiteY7-1312" fmla="*/ 2202423 h 5952490"/>
                <a:gd name="connsiteX8-1313" fmla="*/ 3794824 w 3892409"/>
                <a:gd name="connsiteY8-1314" fmla="*/ 2962712 h 5952490"/>
                <a:gd name="connsiteX9-1315" fmla="*/ 3798144 w 3892409"/>
                <a:gd name="connsiteY9-1316" fmla="*/ 3315665 h 5952490"/>
                <a:gd name="connsiteX10-1317" fmla="*/ 3836584 w 3892409"/>
                <a:gd name="connsiteY10-1318" fmla="*/ 3616350 h 5952490"/>
                <a:gd name="connsiteX11-1319" fmla="*/ 3892409 w 3892409"/>
                <a:gd name="connsiteY11-1320" fmla="*/ 5303742 h 5952490"/>
                <a:gd name="connsiteX12-1321" fmla="*/ 3243661 w 3892409"/>
                <a:gd name="connsiteY12-1322" fmla="*/ 5952490 h 5952490"/>
                <a:gd name="connsiteX13-1323" fmla="*/ 648748 w 3892409"/>
                <a:gd name="connsiteY13-1324" fmla="*/ 5952490 h 5952490"/>
                <a:gd name="connsiteX14-1325" fmla="*/ 0 w 3892409"/>
                <a:gd name="connsiteY14-1326" fmla="*/ 5303742 h 5952490"/>
                <a:gd name="connsiteX15-1327" fmla="*/ 0 w 3892409"/>
                <a:gd name="connsiteY15-1328" fmla="*/ 2955882 h 5952490"/>
                <a:gd name="connsiteX0-1329" fmla="*/ 0 w 3897123"/>
                <a:gd name="connsiteY0-1330" fmla="*/ 2955882 h 5952490"/>
                <a:gd name="connsiteX1-1331" fmla="*/ 864506 w 3897123"/>
                <a:gd name="connsiteY1-1332" fmla="*/ 1906442 h 5952490"/>
                <a:gd name="connsiteX2-1333" fmla="*/ 1342940 w 3897123"/>
                <a:gd name="connsiteY2-1334" fmla="*/ 1289993 h 5952490"/>
                <a:gd name="connsiteX3-1335" fmla="*/ 1704014 w 3897123"/>
                <a:gd name="connsiteY3-1336" fmla="*/ 48295 h 5952490"/>
                <a:gd name="connsiteX4-1337" fmla="*/ 2407812 w 3897123"/>
                <a:gd name="connsiteY4-1338" fmla="*/ 445542 h 5952490"/>
                <a:gd name="connsiteX5-1339" fmla="*/ 2048217 w 3897123"/>
                <a:gd name="connsiteY5-1340" fmla="*/ 1801732 h 5952490"/>
                <a:gd name="connsiteX6-1341" fmla="*/ 2233152 w 3897123"/>
                <a:gd name="connsiteY6-1342" fmla="*/ 2202423 h 5952490"/>
                <a:gd name="connsiteX7-1343" fmla="*/ 3476325 w 3897123"/>
                <a:gd name="connsiteY7-1344" fmla="*/ 2202423 h 5952490"/>
                <a:gd name="connsiteX8-1345" fmla="*/ 3794824 w 3897123"/>
                <a:gd name="connsiteY8-1346" fmla="*/ 2962712 h 5952490"/>
                <a:gd name="connsiteX9-1347" fmla="*/ 3798144 w 3897123"/>
                <a:gd name="connsiteY9-1348" fmla="*/ 3315665 h 5952490"/>
                <a:gd name="connsiteX10-1349" fmla="*/ 3836584 w 3897123"/>
                <a:gd name="connsiteY10-1350" fmla="*/ 3616350 h 5952490"/>
                <a:gd name="connsiteX11-1351" fmla="*/ 3892409 w 3897123"/>
                <a:gd name="connsiteY11-1352" fmla="*/ 5303742 h 5952490"/>
                <a:gd name="connsiteX12-1353" fmla="*/ 3243661 w 3897123"/>
                <a:gd name="connsiteY12-1354" fmla="*/ 5952490 h 5952490"/>
                <a:gd name="connsiteX13-1355" fmla="*/ 648748 w 3897123"/>
                <a:gd name="connsiteY13-1356" fmla="*/ 5952490 h 5952490"/>
                <a:gd name="connsiteX14-1357" fmla="*/ 0 w 3897123"/>
                <a:gd name="connsiteY14-1358" fmla="*/ 5303742 h 5952490"/>
                <a:gd name="connsiteX15-1359" fmla="*/ 0 w 3897123"/>
                <a:gd name="connsiteY15-1360" fmla="*/ 2955882 h 5952490"/>
                <a:gd name="connsiteX0-1361" fmla="*/ 0 w 3902635"/>
                <a:gd name="connsiteY0-1362" fmla="*/ 2955882 h 5952490"/>
                <a:gd name="connsiteX1-1363" fmla="*/ 864506 w 3902635"/>
                <a:gd name="connsiteY1-1364" fmla="*/ 1906442 h 5952490"/>
                <a:gd name="connsiteX2-1365" fmla="*/ 1342940 w 3902635"/>
                <a:gd name="connsiteY2-1366" fmla="*/ 1289993 h 5952490"/>
                <a:gd name="connsiteX3-1367" fmla="*/ 1704014 w 3902635"/>
                <a:gd name="connsiteY3-1368" fmla="*/ 48295 h 5952490"/>
                <a:gd name="connsiteX4-1369" fmla="*/ 2407812 w 3902635"/>
                <a:gd name="connsiteY4-1370" fmla="*/ 445542 h 5952490"/>
                <a:gd name="connsiteX5-1371" fmla="*/ 2048217 w 3902635"/>
                <a:gd name="connsiteY5-1372" fmla="*/ 1801732 h 5952490"/>
                <a:gd name="connsiteX6-1373" fmla="*/ 2233152 w 3902635"/>
                <a:gd name="connsiteY6-1374" fmla="*/ 2202423 h 5952490"/>
                <a:gd name="connsiteX7-1375" fmla="*/ 3476325 w 3902635"/>
                <a:gd name="connsiteY7-1376" fmla="*/ 2202423 h 5952490"/>
                <a:gd name="connsiteX8-1377" fmla="*/ 3794824 w 3902635"/>
                <a:gd name="connsiteY8-1378" fmla="*/ 2962712 h 5952490"/>
                <a:gd name="connsiteX9-1379" fmla="*/ 3798144 w 3902635"/>
                <a:gd name="connsiteY9-1380" fmla="*/ 3315665 h 5952490"/>
                <a:gd name="connsiteX10-1381" fmla="*/ 3836584 w 3902635"/>
                <a:gd name="connsiteY10-1382" fmla="*/ 3616350 h 5952490"/>
                <a:gd name="connsiteX11-1383" fmla="*/ 3892409 w 3902635"/>
                <a:gd name="connsiteY11-1384" fmla="*/ 5303742 h 5952490"/>
                <a:gd name="connsiteX12-1385" fmla="*/ 3243661 w 3902635"/>
                <a:gd name="connsiteY12-1386" fmla="*/ 5952490 h 5952490"/>
                <a:gd name="connsiteX13-1387" fmla="*/ 648748 w 3902635"/>
                <a:gd name="connsiteY13-1388" fmla="*/ 5952490 h 5952490"/>
                <a:gd name="connsiteX14-1389" fmla="*/ 0 w 3902635"/>
                <a:gd name="connsiteY14-1390" fmla="*/ 5303742 h 5952490"/>
                <a:gd name="connsiteX15-1391" fmla="*/ 0 w 3902635"/>
                <a:gd name="connsiteY15-1392" fmla="*/ 2955882 h 5952490"/>
                <a:gd name="connsiteX0-1393" fmla="*/ 0 w 3900021"/>
                <a:gd name="connsiteY0-1394" fmla="*/ 2955882 h 5952490"/>
                <a:gd name="connsiteX1-1395" fmla="*/ 864506 w 3900021"/>
                <a:gd name="connsiteY1-1396" fmla="*/ 1906442 h 5952490"/>
                <a:gd name="connsiteX2-1397" fmla="*/ 1342940 w 3900021"/>
                <a:gd name="connsiteY2-1398" fmla="*/ 1289993 h 5952490"/>
                <a:gd name="connsiteX3-1399" fmla="*/ 1704014 w 3900021"/>
                <a:gd name="connsiteY3-1400" fmla="*/ 48295 h 5952490"/>
                <a:gd name="connsiteX4-1401" fmla="*/ 2407812 w 3900021"/>
                <a:gd name="connsiteY4-1402" fmla="*/ 445542 h 5952490"/>
                <a:gd name="connsiteX5-1403" fmla="*/ 2048217 w 3900021"/>
                <a:gd name="connsiteY5-1404" fmla="*/ 1801732 h 5952490"/>
                <a:gd name="connsiteX6-1405" fmla="*/ 2233152 w 3900021"/>
                <a:gd name="connsiteY6-1406" fmla="*/ 2202423 h 5952490"/>
                <a:gd name="connsiteX7-1407" fmla="*/ 3476325 w 3900021"/>
                <a:gd name="connsiteY7-1408" fmla="*/ 2202423 h 5952490"/>
                <a:gd name="connsiteX8-1409" fmla="*/ 3794824 w 3900021"/>
                <a:gd name="connsiteY8-1410" fmla="*/ 2962712 h 5952490"/>
                <a:gd name="connsiteX9-1411" fmla="*/ 3798144 w 3900021"/>
                <a:gd name="connsiteY9-1412" fmla="*/ 3315665 h 5952490"/>
                <a:gd name="connsiteX10-1413" fmla="*/ 3833107 w 3900021"/>
                <a:gd name="connsiteY10-1414" fmla="*/ 3616350 h 5952490"/>
                <a:gd name="connsiteX11-1415" fmla="*/ 3892409 w 3900021"/>
                <a:gd name="connsiteY11-1416" fmla="*/ 5303742 h 5952490"/>
                <a:gd name="connsiteX12-1417" fmla="*/ 3243661 w 3900021"/>
                <a:gd name="connsiteY12-1418" fmla="*/ 5952490 h 5952490"/>
                <a:gd name="connsiteX13-1419" fmla="*/ 648748 w 3900021"/>
                <a:gd name="connsiteY13-1420" fmla="*/ 5952490 h 5952490"/>
                <a:gd name="connsiteX14-1421" fmla="*/ 0 w 3900021"/>
                <a:gd name="connsiteY14-1422" fmla="*/ 5303742 h 5952490"/>
                <a:gd name="connsiteX15-1423" fmla="*/ 0 w 3900021"/>
                <a:gd name="connsiteY15-1424" fmla="*/ 2955882 h 5952490"/>
                <a:gd name="connsiteX0-1425" fmla="*/ 0 w 3892409"/>
                <a:gd name="connsiteY0-1426" fmla="*/ 2955882 h 5952490"/>
                <a:gd name="connsiteX1-1427" fmla="*/ 864506 w 3892409"/>
                <a:gd name="connsiteY1-1428" fmla="*/ 1906442 h 5952490"/>
                <a:gd name="connsiteX2-1429" fmla="*/ 1342940 w 3892409"/>
                <a:gd name="connsiteY2-1430" fmla="*/ 1289993 h 5952490"/>
                <a:gd name="connsiteX3-1431" fmla="*/ 1704014 w 3892409"/>
                <a:gd name="connsiteY3-1432" fmla="*/ 48295 h 5952490"/>
                <a:gd name="connsiteX4-1433" fmla="*/ 2407812 w 3892409"/>
                <a:gd name="connsiteY4-1434" fmla="*/ 445542 h 5952490"/>
                <a:gd name="connsiteX5-1435" fmla="*/ 2048217 w 3892409"/>
                <a:gd name="connsiteY5-1436" fmla="*/ 1801732 h 5952490"/>
                <a:gd name="connsiteX6-1437" fmla="*/ 2233152 w 3892409"/>
                <a:gd name="connsiteY6-1438" fmla="*/ 2202423 h 5952490"/>
                <a:gd name="connsiteX7-1439" fmla="*/ 3476325 w 3892409"/>
                <a:gd name="connsiteY7-1440" fmla="*/ 2202423 h 5952490"/>
                <a:gd name="connsiteX8-1441" fmla="*/ 3794824 w 3892409"/>
                <a:gd name="connsiteY8-1442" fmla="*/ 2962712 h 5952490"/>
                <a:gd name="connsiteX9-1443" fmla="*/ 3798144 w 3892409"/>
                <a:gd name="connsiteY9-1444" fmla="*/ 3315665 h 5952490"/>
                <a:gd name="connsiteX10-1445" fmla="*/ 3833107 w 3892409"/>
                <a:gd name="connsiteY10-1446" fmla="*/ 3616350 h 5952490"/>
                <a:gd name="connsiteX11-1447" fmla="*/ 3892409 w 3892409"/>
                <a:gd name="connsiteY11-1448" fmla="*/ 5303742 h 5952490"/>
                <a:gd name="connsiteX12-1449" fmla="*/ 3243661 w 3892409"/>
                <a:gd name="connsiteY12-1450" fmla="*/ 5952490 h 5952490"/>
                <a:gd name="connsiteX13-1451" fmla="*/ 648748 w 3892409"/>
                <a:gd name="connsiteY13-1452" fmla="*/ 5952490 h 5952490"/>
                <a:gd name="connsiteX14-1453" fmla="*/ 0 w 3892409"/>
                <a:gd name="connsiteY14-1454" fmla="*/ 5303742 h 5952490"/>
                <a:gd name="connsiteX15-1455" fmla="*/ 0 w 3892409"/>
                <a:gd name="connsiteY15-1456" fmla="*/ 2955882 h 5952490"/>
                <a:gd name="connsiteX0-1457" fmla="*/ 0 w 3892409"/>
                <a:gd name="connsiteY0-1458" fmla="*/ 2955882 h 5952490"/>
                <a:gd name="connsiteX1-1459" fmla="*/ 864506 w 3892409"/>
                <a:gd name="connsiteY1-1460" fmla="*/ 1906442 h 5952490"/>
                <a:gd name="connsiteX2-1461" fmla="*/ 1342940 w 3892409"/>
                <a:gd name="connsiteY2-1462" fmla="*/ 1289993 h 5952490"/>
                <a:gd name="connsiteX3-1463" fmla="*/ 1704014 w 3892409"/>
                <a:gd name="connsiteY3-1464" fmla="*/ 48295 h 5952490"/>
                <a:gd name="connsiteX4-1465" fmla="*/ 2407812 w 3892409"/>
                <a:gd name="connsiteY4-1466" fmla="*/ 445542 h 5952490"/>
                <a:gd name="connsiteX5-1467" fmla="*/ 2048217 w 3892409"/>
                <a:gd name="connsiteY5-1468" fmla="*/ 1801732 h 5952490"/>
                <a:gd name="connsiteX6-1469" fmla="*/ 2233152 w 3892409"/>
                <a:gd name="connsiteY6-1470" fmla="*/ 2202423 h 5952490"/>
                <a:gd name="connsiteX7-1471" fmla="*/ 3476325 w 3892409"/>
                <a:gd name="connsiteY7-1472" fmla="*/ 2202423 h 5952490"/>
                <a:gd name="connsiteX8-1473" fmla="*/ 3794824 w 3892409"/>
                <a:gd name="connsiteY8-1474" fmla="*/ 2962712 h 5952490"/>
                <a:gd name="connsiteX9-1475" fmla="*/ 3798144 w 3892409"/>
                <a:gd name="connsiteY9-1476" fmla="*/ 3315665 h 5952490"/>
                <a:gd name="connsiteX10-1477" fmla="*/ 3833107 w 3892409"/>
                <a:gd name="connsiteY10-1478" fmla="*/ 3616350 h 5952490"/>
                <a:gd name="connsiteX11-1479" fmla="*/ 3843538 w 3892409"/>
                <a:gd name="connsiteY11-1480" fmla="*/ 3943170 h 5952490"/>
                <a:gd name="connsiteX12-1481" fmla="*/ 3892409 w 3892409"/>
                <a:gd name="connsiteY12-1482" fmla="*/ 5303742 h 5952490"/>
                <a:gd name="connsiteX13-1483" fmla="*/ 3243661 w 3892409"/>
                <a:gd name="connsiteY13-1484" fmla="*/ 5952490 h 5952490"/>
                <a:gd name="connsiteX14-1485" fmla="*/ 648748 w 3892409"/>
                <a:gd name="connsiteY14-1486" fmla="*/ 5952490 h 5952490"/>
                <a:gd name="connsiteX15-1487" fmla="*/ 0 w 3892409"/>
                <a:gd name="connsiteY15-1488" fmla="*/ 5303742 h 5952490"/>
                <a:gd name="connsiteX16" fmla="*/ 0 w 3892409"/>
                <a:gd name="connsiteY16" fmla="*/ 2955882 h 5952490"/>
                <a:gd name="connsiteX0-1489" fmla="*/ 0 w 3892409"/>
                <a:gd name="connsiteY0-1490" fmla="*/ 2955882 h 5952490"/>
                <a:gd name="connsiteX1-1491" fmla="*/ 864506 w 3892409"/>
                <a:gd name="connsiteY1-1492" fmla="*/ 1906442 h 5952490"/>
                <a:gd name="connsiteX2-1493" fmla="*/ 1342940 w 3892409"/>
                <a:gd name="connsiteY2-1494" fmla="*/ 1289993 h 5952490"/>
                <a:gd name="connsiteX3-1495" fmla="*/ 1704014 w 3892409"/>
                <a:gd name="connsiteY3-1496" fmla="*/ 48295 h 5952490"/>
                <a:gd name="connsiteX4-1497" fmla="*/ 2407812 w 3892409"/>
                <a:gd name="connsiteY4-1498" fmla="*/ 445542 h 5952490"/>
                <a:gd name="connsiteX5-1499" fmla="*/ 2048217 w 3892409"/>
                <a:gd name="connsiteY5-1500" fmla="*/ 1801732 h 5952490"/>
                <a:gd name="connsiteX6-1501" fmla="*/ 2233152 w 3892409"/>
                <a:gd name="connsiteY6-1502" fmla="*/ 2202423 h 5952490"/>
                <a:gd name="connsiteX7-1503" fmla="*/ 3476325 w 3892409"/>
                <a:gd name="connsiteY7-1504" fmla="*/ 2202423 h 5952490"/>
                <a:gd name="connsiteX8-1505" fmla="*/ 3794824 w 3892409"/>
                <a:gd name="connsiteY8-1506" fmla="*/ 2962712 h 5952490"/>
                <a:gd name="connsiteX9-1507" fmla="*/ 3798144 w 3892409"/>
                <a:gd name="connsiteY9-1508" fmla="*/ 3315665 h 5952490"/>
                <a:gd name="connsiteX10-1509" fmla="*/ 3833107 w 3892409"/>
                <a:gd name="connsiteY10-1510" fmla="*/ 3616350 h 5952490"/>
                <a:gd name="connsiteX11-1511" fmla="*/ 3676651 w 3892409"/>
                <a:gd name="connsiteY11-1512" fmla="*/ 3995322 h 5952490"/>
                <a:gd name="connsiteX12-1513" fmla="*/ 3892409 w 3892409"/>
                <a:gd name="connsiteY12-1514" fmla="*/ 5303742 h 5952490"/>
                <a:gd name="connsiteX13-1515" fmla="*/ 3243661 w 3892409"/>
                <a:gd name="connsiteY13-1516" fmla="*/ 5952490 h 5952490"/>
                <a:gd name="connsiteX14-1517" fmla="*/ 648748 w 3892409"/>
                <a:gd name="connsiteY14-1518" fmla="*/ 5952490 h 5952490"/>
                <a:gd name="connsiteX15-1519" fmla="*/ 0 w 3892409"/>
                <a:gd name="connsiteY15-1520" fmla="*/ 5303742 h 5952490"/>
                <a:gd name="connsiteX16-1521" fmla="*/ 0 w 3892409"/>
                <a:gd name="connsiteY16-1522" fmla="*/ 2955882 h 5952490"/>
                <a:gd name="connsiteX0-1523" fmla="*/ 0 w 3892409"/>
                <a:gd name="connsiteY0-1524" fmla="*/ 2955882 h 5952490"/>
                <a:gd name="connsiteX1-1525" fmla="*/ 864506 w 3892409"/>
                <a:gd name="connsiteY1-1526" fmla="*/ 1906442 h 5952490"/>
                <a:gd name="connsiteX2-1527" fmla="*/ 1342940 w 3892409"/>
                <a:gd name="connsiteY2-1528" fmla="*/ 1289993 h 5952490"/>
                <a:gd name="connsiteX3-1529" fmla="*/ 1704014 w 3892409"/>
                <a:gd name="connsiteY3-1530" fmla="*/ 48295 h 5952490"/>
                <a:gd name="connsiteX4-1531" fmla="*/ 2407812 w 3892409"/>
                <a:gd name="connsiteY4-1532" fmla="*/ 445542 h 5952490"/>
                <a:gd name="connsiteX5-1533" fmla="*/ 2048217 w 3892409"/>
                <a:gd name="connsiteY5-1534" fmla="*/ 1801732 h 5952490"/>
                <a:gd name="connsiteX6-1535" fmla="*/ 2233152 w 3892409"/>
                <a:gd name="connsiteY6-1536" fmla="*/ 2202423 h 5952490"/>
                <a:gd name="connsiteX7-1537" fmla="*/ 3476325 w 3892409"/>
                <a:gd name="connsiteY7-1538" fmla="*/ 2202423 h 5952490"/>
                <a:gd name="connsiteX8-1539" fmla="*/ 3794824 w 3892409"/>
                <a:gd name="connsiteY8-1540" fmla="*/ 2962712 h 5952490"/>
                <a:gd name="connsiteX9-1541" fmla="*/ 3798144 w 3892409"/>
                <a:gd name="connsiteY9-1542" fmla="*/ 3315665 h 5952490"/>
                <a:gd name="connsiteX10-1543" fmla="*/ 3833107 w 3892409"/>
                <a:gd name="connsiteY10-1544" fmla="*/ 3616350 h 5952490"/>
                <a:gd name="connsiteX11-1545" fmla="*/ 3676651 w 3892409"/>
                <a:gd name="connsiteY11-1546" fmla="*/ 3995322 h 5952490"/>
                <a:gd name="connsiteX12-1547" fmla="*/ 3892409 w 3892409"/>
                <a:gd name="connsiteY12-1548" fmla="*/ 5303742 h 5952490"/>
                <a:gd name="connsiteX13-1549" fmla="*/ 3243661 w 3892409"/>
                <a:gd name="connsiteY13-1550" fmla="*/ 5952490 h 5952490"/>
                <a:gd name="connsiteX14-1551" fmla="*/ 648748 w 3892409"/>
                <a:gd name="connsiteY14-1552" fmla="*/ 5952490 h 5952490"/>
                <a:gd name="connsiteX15-1553" fmla="*/ 0 w 3892409"/>
                <a:gd name="connsiteY15-1554" fmla="*/ 5303742 h 5952490"/>
                <a:gd name="connsiteX16-1555" fmla="*/ 0 w 3892409"/>
                <a:gd name="connsiteY16-1556" fmla="*/ 2955882 h 5952490"/>
                <a:gd name="connsiteX0-1557" fmla="*/ 0 w 3892409"/>
                <a:gd name="connsiteY0-1558" fmla="*/ 2955882 h 5952490"/>
                <a:gd name="connsiteX1-1559" fmla="*/ 864506 w 3892409"/>
                <a:gd name="connsiteY1-1560" fmla="*/ 1906442 h 5952490"/>
                <a:gd name="connsiteX2-1561" fmla="*/ 1342940 w 3892409"/>
                <a:gd name="connsiteY2-1562" fmla="*/ 1289993 h 5952490"/>
                <a:gd name="connsiteX3-1563" fmla="*/ 1704014 w 3892409"/>
                <a:gd name="connsiteY3-1564" fmla="*/ 48295 h 5952490"/>
                <a:gd name="connsiteX4-1565" fmla="*/ 2407812 w 3892409"/>
                <a:gd name="connsiteY4-1566" fmla="*/ 445542 h 5952490"/>
                <a:gd name="connsiteX5-1567" fmla="*/ 2048217 w 3892409"/>
                <a:gd name="connsiteY5-1568" fmla="*/ 1801732 h 5952490"/>
                <a:gd name="connsiteX6-1569" fmla="*/ 2233152 w 3892409"/>
                <a:gd name="connsiteY6-1570" fmla="*/ 2202423 h 5952490"/>
                <a:gd name="connsiteX7-1571" fmla="*/ 3476325 w 3892409"/>
                <a:gd name="connsiteY7-1572" fmla="*/ 2202423 h 5952490"/>
                <a:gd name="connsiteX8-1573" fmla="*/ 3794824 w 3892409"/>
                <a:gd name="connsiteY8-1574" fmla="*/ 2962712 h 5952490"/>
                <a:gd name="connsiteX9-1575" fmla="*/ 3798144 w 3892409"/>
                <a:gd name="connsiteY9-1576" fmla="*/ 3315665 h 5952490"/>
                <a:gd name="connsiteX10-1577" fmla="*/ 3833107 w 3892409"/>
                <a:gd name="connsiteY10-1578" fmla="*/ 3616350 h 5952490"/>
                <a:gd name="connsiteX11-1579" fmla="*/ 3676651 w 3892409"/>
                <a:gd name="connsiteY11-1580" fmla="*/ 3995322 h 5952490"/>
                <a:gd name="connsiteX12-1581" fmla="*/ 3892409 w 3892409"/>
                <a:gd name="connsiteY12-1582" fmla="*/ 5303742 h 5952490"/>
                <a:gd name="connsiteX13-1583" fmla="*/ 3243661 w 3892409"/>
                <a:gd name="connsiteY13-1584" fmla="*/ 5952490 h 5952490"/>
                <a:gd name="connsiteX14-1585" fmla="*/ 648748 w 3892409"/>
                <a:gd name="connsiteY14-1586" fmla="*/ 5952490 h 5952490"/>
                <a:gd name="connsiteX15-1587" fmla="*/ 0 w 3892409"/>
                <a:gd name="connsiteY15-1588" fmla="*/ 5303742 h 5952490"/>
                <a:gd name="connsiteX16-1589" fmla="*/ 0 w 3892409"/>
                <a:gd name="connsiteY16-1590" fmla="*/ 2955882 h 5952490"/>
                <a:gd name="connsiteX0-1591" fmla="*/ 0 w 3892409"/>
                <a:gd name="connsiteY0-1592" fmla="*/ 2955882 h 5952490"/>
                <a:gd name="connsiteX1-1593" fmla="*/ 864506 w 3892409"/>
                <a:gd name="connsiteY1-1594" fmla="*/ 1906442 h 5952490"/>
                <a:gd name="connsiteX2-1595" fmla="*/ 1342940 w 3892409"/>
                <a:gd name="connsiteY2-1596" fmla="*/ 1289993 h 5952490"/>
                <a:gd name="connsiteX3-1597" fmla="*/ 1704014 w 3892409"/>
                <a:gd name="connsiteY3-1598" fmla="*/ 48295 h 5952490"/>
                <a:gd name="connsiteX4-1599" fmla="*/ 2407812 w 3892409"/>
                <a:gd name="connsiteY4-1600" fmla="*/ 445542 h 5952490"/>
                <a:gd name="connsiteX5-1601" fmla="*/ 2048217 w 3892409"/>
                <a:gd name="connsiteY5-1602" fmla="*/ 1801732 h 5952490"/>
                <a:gd name="connsiteX6-1603" fmla="*/ 2233152 w 3892409"/>
                <a:gd name="connsiteY6-1604" fmla="*/ 2202423 h 5952490"/>
                <a:gd name="connsiteX7-1605" fmla="*/ 3476325 w 3892409"/>
                <a:gd name="connsiteY7-1606" fmla="*/ 2202423 h 5952490"/>
                <a:gd name="connsiteX8-1607" fmla="*/ 3794824 w 3892409"/>
                <a:gd name="connsiteY8-1608" fmla="*/ 2962712 h 5952490"/>
                <a:gd name="connsiteX9-1609" fmla="*/ 3798144 w 3892409"/>
                <a:gd name="connsiteY9-1610" fmla="*/ 3315665 h 5952490"/>
                <a:gd name="connsiteX10-1611" fmla="*/ 3833107 w 3892409"/>
                <a:gd name="connsiteY10-1612" fmla="*/ 3616350 h 5952490"/>
                <a:gd name="connsiteX11-1613" fmla="*/ 3676651 w 3892409"/>
                <a:gd name="connsiteY11-1614" fmla="*/ 3995322 h 5952490"/>
                <a:gd name="connsiteX12-1615" fmla="*/ 3756618 w 3892409"/>
                <a:gd name="connsiteY12-1616" fmla="*/ 4450784 h 5952490"/>
                <a:gd name="connsiteX13-1617" fmla="*/ 3892409 w 3892409"/>
                <a:gd name="connsiteY13-1618" fmla="*/ 5303742 h 5952490"/>
                <a:gd name="connsiteX14-1619" fmla="*/ 3243661 w 3892409"/>
                <a:gd name="connsiteY14-1620" fmla="*/ 5952490 h 5952490"/>
                <a:gd name="connsiteX15-1621" fmla="*/ 648748 w 3892409"/>
                <a:gd name="connsiteY15-1622" fmla="*/ 5952490 h 5952490"/>
                <a:gd name="connsiteX16-1623" fmla="*/ 0 w 3892409"/>
                <a:gd name="connsiteY16-1624" fmla="*/ 5303742 h 5952490"/>
                <a:gd name="connsiteX17" fmla="*/ 0 w 3892409"/>
                <a:gd name="connsiteY17" fmla="*/ 2955882 h 5952490"/>
                <a:gd name="connsiteX0-1625" fmla="*/ 0 w 3892409"/>
                <a:gd name="connsiteY0-1626" fmla="*/ 2955882 h 5952490"/>
                <a:gd name="connsiteX1-1627" fmla="*/ 864506 w 3892409"/>
                <a:gd name="connsiteY1-1628" fmla="*/ 1906442 h 5952490"/>
                <a:gd name="connsiteX2-1629" fmla="*/ 1342940 w 3892409"/>
                <a:gd name="connsiteY2-1630" fmla="*/ 1289993 h 5952490"/>
                <a:gd name="connsiteX3-1631" fmla="*/ 1704014 w 3892409"/>
                <a:gd name="connsiteY3-1632" fmla="*/ 48295 h 5952490"/>
                <a:gd name="connsiteX4-1633" fmla="*/ 2407812 w 3892409"/>
                <a:gd name="connsiteY4-1634" fmla="*/ 445542 h 5952490"/>
                <a:gd name="connsiteX5-1635" fmla="*/ 2048217 w 3892409"/>
                <a:gd name="connsiteY5-1636" fmla="*/ 1801732 h 5952490"/>
                <a:gd name="connsiteX6-1637" fmla="*/ 2233152 w 3892409"/>
                <a:gd name="connsiteY6-1638" fmla="*/ 2202423 h 5952490"/>
                <a:gd name="connsiteX7-1639" fmla="*/ 3476325 w 3892409"/>
                <a:gd name="connsiteY7-1640" fmla="*/ 2202423 h 5952490"/>
                <a:gd name="connsiteX8-1641" fmla="*/ 3794824 w 3892409"/>
                <a:gd name="connsiteY8-1642" fmla="*/ 2962712 h 5952490"/>
                <a:gd name="connsiteX9-1643" fmla="*/ 3798144 w 3892409"/>
                <a:gd name="connsiteY9-1644" fmla="*/ 3315665 h 5952490"/>
                <a:gd name="connsiteX10-1645" fmla="*/ 3833107 w 3892409"/>
                <a:gd name="connsiteY10-1646" fmla="*/ 3616350 h 5952490"/>
                <a:gd name="connsiteX11-1647" fmla="*/ 3676651 w 3892409"/>
                <a:gd name="connsiteY11-1648" fmla="*/ 3995322 h 5952490"/>
                <a:gd name="connsiteX12-1649" fmla="*/ 3753142 w 3892409"/>
                <a:gd name="connsiteY12-1650" fmla="*/ 4363864 h 5952490"/>
                <a:gd name="connsiteX13-1651" fmla="*/ 3892409 w 3892409"/>
                <a:gd name="connsiteY13-1652" fmla="*/ 5303742 h 5952490"/>
                <a:gd name="connsiteX14-1653" fmla="*/ 3243661 w 3892409"/>
                <a:gd name="connsiteY14-1654" fmla="*/ 5952490 h 5952490"/>
                <a:gd name="connsiteX15-1655" fmla="*/ 648748 w 3892409"/>
                <a:gd name="connsiteY15-1656" fmla="*/ 5952490 h 5952490"/>
                <a:gd name="connsiteX16-1657" fmla="*/ 0 w 3892409"/>
                <a:gd name="connsiteY16-1658" fmla="*/ 5303742 h 5952490"/>
                <a:gd name="connsiteX17-1659" fmla="*/ 0 w 3892409"/>
                <a:gd name="connsiteY17-1660" fmla="*/ 2955882 h 5952490"/>
                <a:gd name="connsiteX0-1661" fmla="*/ 0 w 3892409"/>
                <a:gd name="connsiteY0-1662" fmla="*/ 2955882 h 5952490"/>
                <a:gd name="connsiteX1-1663" fmla="*/ 864506 w 3892409"/>
                <a:gd name="connsiteY1-1664" fmla="*/ 1906442 h 5952490"/>
                <a:gd name="connsiteX2-1665" fmla="*/ 1342940 w 3892409"/>
                <a:gd name="connsiteY2-1666" fmla="*/ 1289993 h 5952490"/>
                <a:gd name="connsiteX3-1667" fmla="*/ 1704014 w 3892409"/>
                <a:gd name="connsiteY3-1668" fmla="*/ 48295 h 5952490"/>
                <a:gd name="connsiteX4-1669" fmla="*/ 2407812 w 3892409"/>
                <a:gd name="connsiteY4-1670" fmla="*/ 445542 h 5952490"/>
                <a:gd name="connsiteX5-1671" fmla="*/ 2048217 w 3892409"/>
                <a:gd name="connsiteY5-1672" fmla="*/ 1801732 h 5952490"/>
                <a:gd name="connsiteX6-1673" fmla="*/ 2233152 w 3892409"/>
                <a:gd name="connsiteY6-1674" fmla="*/ 2202423 h 5952490"/>
                <a:gd name="connsiteX7-1675" fmla="*/ 3476325 w 3892409"/>
                <a:gd name="connsiteY7-1676" fmla="*/ 2202423 h 5952490"/>
                <a:gd name="connsiteX8-1677" fmla="*/ 3794824 w 3892409"/>
                <a:gd name="connsiteY8-1678" fmla="*/ 2962712 h 5952490"/>
                <a:gd name="connsiteX9-1679" fmla="*/ 3798144 w 3892409"/>
                <a:gd name="connsiteY9-1680" fmla="*/ 3315665 h 5952490"/>
                <a:gd name="connsiteX10-1681" fmla="*/ 3833107 w 3892409"/>
                <a:gd name="connsiteY10-1682" fmla="*/ 3616350 h 5952490"/>
                <a:gd name="connsiteX11-1683" fmla="*/ 3666220 w 3892409"/>
                <a:gd name="connsiteY11-1684" fmla="*/ 4019660 h 5952490"/>
                <a:gd name="connsiteX12-1685" fmla="*/ 3753142 w 3892409"/>
                <a:gd name="connsiteY12-1686" fmla="*/ 4363864 h 5952490"/>
                <a:gd name="connsiteX13-1687" fmla="*/ 3892409 w 3892409"/>
                <a:gd name="connsiteY13-1688" fmla="*/ 5303742 h 5952490"/>
                <a:gd name="connsiteX14-1689" fmla="*/ 3243661 w 3892409"/>
                <a:gd name="connsiteY14-1690" fmla="*/ 5952490 h 5952490"/>
                <a:gd name="connsiteX15-1691" fmla="*/ 648748 w 3892409"/>
                <a:gd name="connsiteY15-1692" fmla="*/ 5952490 h 5952490"/>
                <a:gd name="connsiteX16-1693" fmla="*/ 0 w 3892409"/>
                <a:gd name="connsiteY16-1694" fmla="*/ 5303742 h 5952490"/>
                <a:gd name="connsiteX17-1695" fmla="*/ 0 w 3892409"/>
                <a:gd name="connsiteY17-1696" fmla="*/ 2955882 h 5952490"/>
                <a:gd name="connsiteX0-1697" fmla="*/ 0 w 3892409"/>
                <a:gd name="connsiteY0-1698" fmla="*/ 2955882 h 5952490"/>
                <a:gd name="connsiteX1-1699" fmla="*/ 864506 w 3892409"/>
                <a:gd name="connsiteY1-1700" fmla="*/ 1906442 h 5952490"/>
                <a:gd name="connsiteX2-1701" fmla="*/ 1342940 w 3892409"/>
                <a:gd name="connsiteY2-1702" fmla="*/ 1289993 h 5952490"/>
                <a:gd name="connsiteX3-1703" fmla="*/ 1704014 w 3892409"/>
                <a:gd name="connsiteY3-1704" fmla="*/ 48295 h 5952490"/>
                <a:gd name="connsiteX4-1705" fmla="*/ 2407812 w 3892409"/>
                <a:gd name="connsiteY4-1706" fmla="*/ 445542 h 5952490"/>
                <a:gd name="connsiteX5-1707" fmla="*/ 2048217 w 3892409"/>
                <a:gd name="connsiteY5-1708" fmla="*/ 1801732 h 5952490"/>
                <a:gd name="connsiteX6-1709" fmla="*/ 2233152 w 3892409"/>
                <a:gd name="connsiteY6-1710" fmla="*/ 2202423 h 5952490"/>
                <a:gd name="connsiteX7-1711" fmla="*/ 3476325 w 3892409"/>
                <a:gd name="connsiteY7-1712" fmla="*/ 2202423 h 5952490"/>
                <a:gd name="connsiteX8-1713" fmla="*/ 3794824 w 3892409"/>
                <a:gd name="connsiteY8-1714" fmla="*/ 2962712 h 5952490"/>
                <a:gd name="connsiteX9-1715" fmla="*/ 3798144 w 3892409"/>
                <a:gd name="connsiteY9-1716" fmla="*/ 3315665 h 5952490"/>
                <a:gd name="connsiteX10-1717" fmla="*/ 3833107 w 3892409"/>
                <a:gd name="connsiteY10-1718" fmla="*/ 3616350 h 5952490"/>
                <a:gd name="connsiteX11-1719" fmla="*/ 3666220 w 3892409"/>
                <a:gd name="connsiteY11-1720" fmla="*/ 4019660 h 5952490"/>
                <a:gd name="connsiteX12-1721" fmla="*/ 3753142 w 3892409"/>
                <a:gd name="connsiteY12-1722" fmla="*/ 4363864 h 5952490"/>
                <a:gd name="connsiteX13-1723" fmla="*/ 3892409 w 3892409"/>
                <a:gd name="connsiteY13-1724" fmla="*/ 5303742 h 5952490"/>
                <a:gd name="connsiteX14-1725" fmla="*/ 3243661 w 3892409"/>
                <a:gd name="connsiteY14-1726" fmla="*/ 5952490 h 5952490"/>
                <a:gd name="connsiteX15-1727" fmla="*/ 648748 w 3892409"/>
                <a:gd name="connsiteY15-1728" fmla="*/ 5952490 h 5952490"/>
                <a:gd name="connsiteX16-1729" fmla="*/ 0 w 3892409"/>
                <a:gd name="connsiteY16-1730" fmla="*/ 5303742 h 5952490"/>
                <a:gd name="connsiteX17-1731" fmla="*/ 0 w 3892409"/>
                <a:gd name="connsiteY17-1732" fmla="*/ 2955882 h 5952490"/>
                <a:gd name="connsiteX0-1733" fmla="*/ 0 w 3892409"/>
                <a:gd name="connsiteY0-1734" fmla="*/ 2955882 h 5952490"/>
                <a:gd name="connsiteX1-1735" fmla="*/ 864506 w 3892409"/>
                <a:gd name="connsiteY1-1736" fmla="*/ 1906442 h 5952490"/>
                <a:gd name="connsiteX2-1737" fmla="*/ 1342940 w 3892409"/>
                <a:gd name="connsiteY2-1738" fmla="*/ 1289993 h 5952490"/>
                <a:gd name="connsiteX3-1739" fmla="*/ 1704014 w 3892409"/>
                <a:gd name="connsiteY3-1740" fmla="*/ 48295 h 5952490"/>
                <a:gd name="connsiteX4-1741" fmla="*/ 2407812 w 3892409"/>
                <a:gd name="connsiteY4-1742" fmla="*/ 445542 h 5952490"/>
                <a:gd name="connsiteX5-1743" fmla="*/ 2048217 w 3892409"/>
                <a:gd name="connsiteY5-1744" fmla="*/ 1801732 h 5952490"/>
                <a:gd name="connsiteX6-1745" fmla="*/ 2233152 w 3892409"/>
                <a:gd name="connsiteY6-1746" fmla="*/ 2202423 h 5952490"/>
                <a:gd name="connsiteX7-1747" fmla="*/ 3476325 w 3892409"/>
                <a:gd name="connsiteY7-1748" fmla="*/ 2202423 h 5952490"/>
                <a:gd name="connsiteX8-1749" fmla="*/ 3794824 w 3892409"/>
                <a:gd name="connsiteY8-1750" fmla="*/ 2962712 h 5952490"/>
                <a:gd name="connsiteX9-1751" fmla="*/ 3798144 w 3892409"/>
                <a:gd name="connsiteY9-1752" fmla="*/ 3315665 h 5952490"/>
                <a:gd name="connsiteX10-1753" fmla="*/ 3833107 w 3892409"/>
                <a:gd name="connsiteY10-1754" fmla="*/ 3616350 h 5952490"/>
                <a:gd name="connsiteX11-1755" fmla="*/ 3680127 w 3892409"/>
                <a:gd name="connsiteY11-1756" fmla="*/ 4019660 h 5952490"/>
                <a:gd name="connsiteX12-1757" fmla="*/ 3753142 w 3892409"/>
                <a:gd name="connsiteY12-1758" fmla="*/ 4363864 h 5952490"/>
                <a:gd name="connsiteX13-1759" fmla="*/ 3892409 w 3892409"/>
                <a:gd name="connsiteY13-1760" fmla="*/ 5303742 h 5952490"/>
                <a:gd name="connsiteX14-1761" fmla="*/ 3243661 w 3892409"/>
                <a:gd name="connsiteY14-1762" fmla="*/ 5952490 h 5952490"/>
                <a:gd name="connsiteX15-1763" fmla="*/ 648748 w 3892409"/>
                <a:gd name="connsiteY15-1764" fmla="*/ 5952490 h 5952490"/>
                <a:gd name="connsiteX16-1765" fmla="*/ 0 w 3892409"/>
                <a:gd name="connsiteY16-1766" fmla="*/ 5303742 h 5952490"/>
                <a:gd name="connsiteX17-1767" fmla="*/ 0 w 3892409"/>
                <a:gd name="connsiteY17-1768" fmla="*/ 2955882 h 5952490"/>
                <a:gd name="connsiteX0-1769" fmla="*/ 0 w 3892409"/>
                <a:gd name="connsiteY0-1770" fmla="*/ 2955882 h 5952490"/>
                <a:gd name="connsiteX1-1771" fmla="*/ 864506 w 3892409"/>
                <a:gd name="connsiteY1-1772" fmla="*/ 1906442 h 5952490"/>
                <a:gd name="connsiteX2-1773" fmla="*/ 1342940 w 3892409"/>
                <a:gd name="connsiteY2-1774" fmla="*/ 1289993 h 5952490"/>
                <a:gd name="connsiteX3-1775" fmla="*/ 1704014 w 3892409"/>
                <a:gd name="connsiteY3-1776" fmla="*/ 48295 h 5952490"/>
                <a:gd name="connsiteX4-1777" fmla="*/ 2407812 w 3892409"/>
                <a:gd name="connsiteY4-1778" fmla="*/ 445542 h 5952490"/>
                <a:gd name="connsiteX5-1779" fmla="*/ 2048217 w 3892409"/>
                <a:gd name="connsiteY5-1780" fmla="*/ 1801732 h 5952490"/>
                <a:gd name="connsiteX6-1781" fmla="*/ 2233152 w 3892409"/>
                <a:gd name="connsiteY6-1782" fmla="*/ 2202423 h 5952490"/>
                <a:gd name="connsiteX7-1783" fmla="*/ 3476325 w 3892409"/>
                <a:gd name="connsiteY7-1784" fmla="*/ 2202423 h 5952490"/>
                <a:gd name="connsiteX8-1785" fmla="*/ 3794824 w 3892409"/>
                <a:gd name="connsiteY8-1786" fmla="*/ 2962712 h 5952490"/>
                <a:gd name="connsiteX9-1787" fmla="*/ 3798144 w 3892409"/>
                <a:gd name="connsiteY9-1788" fmla="*/ 3315665 h 5952490"/>
                <a:gd name="connsiteX10-1789" fmla="*/ 3833107 w 3892409"/>
                <a:gd name="connsiteY10-1790" fmla="*/ 3616350 h 5952490"/>
                <a:gd name="connsiteX11-1791" fmla="*/ 3680127 w 3892409"/>
                <a:gd name="connsiteY11-1792" fmla="*/ 4019660 h 5952490"/>
                <a:gd name="connsiteX12-1793" fmla="*/ 3753142 w 3892409"/>
                <a:gd name="connsiteY12-1794" fmla="*/ 4363864 h 5952490"/>
                <a:gd name="connsiteX13-1795" fmla="*/ 3892409 w 3892409"/>
                <a:gd name="connsiteY13-1796" fmla="*/ 5303742 h 5952490"/>
                <a:gd name="connsiteX14-1797" fmla="*/ 3243661 w 3892409"/>
                <a:gd name="connsiteY14-1798" fmla="*/ 5952490 h 5952490"/>
                <a:gd name="connsiteX15-1799" fmla="*/ 648748 w 3892409"/>
                <a:gd name="connsiteY15-1800" fmla="*/ 5952490 h 5952490"/>
                <a:gd name="connsiteX16-1801" fmla="*/ 0 w 3892409"/>
                <a:gd name="connsiteY16-1802" fmla="*/ 5303742 h 5952490"/>
                <a:gd name="connsiteX17-1803" fmla="*/ 0 w 3892409"/>
                <a:gd name="connsiteY17-1804" fmla="*/ 2955882 h 5952490"/>
                <a:gd name="connsiteX0-1805" fmla="*/ 0 w 3892409"/>
                <a:gd name="connsiteY0-1806" fmla="*/ 2955882 h 5952490"/>
                <a:gd name="connsiteX1-1807" fmla="*/ 864506 w 3892409"/>
                <a:gd name="connsiteY1-1808" fmla="*/ 1906442 h 5952490"/>
                <a:gd name="connsiteX2-1809" fmla="*/ 1342940 w 3892409"/>
                <a:gd name="connsiteY2-1810" fmla="*/ 1289993 h 5952490"/>
                <a:gd name="connsiteX3-1811" fmla="*/ 1704014 w 3892409"/>
                <a:gd name="connsiteY3-1812" fmla="*/ 48295 h 5952490"/>
                <a:gd name="connsiteX4-1813" fmla="*/ 2407812 w 3892409"/>
                <a:gd name="connsiteY4-1814" fmla="*/ 445542 h 5952490"/>
                <a:gd name="connsiteX5-1815" fmla="*/ 2048217 w 3892409"/>
                <a:gd name="connsiteY5-1816" fmla="*/ 1801732 h 5952490"/>
                <a:gd name="connsiteX6-1817" fmla="*/ 2233152 w 3892409"/>
                <a:gd name="connsiteY6-1818" fmla="*/ 2202423 h 5952490"/>
                <a:gd name="connsiteX7-1819" fmla="*/ 3476325 w 3892409"/>
                <a:gd name="connsiteY7-1820" fmla="*/ 2202423 h 5952490"/>
                <a:gd name="connsiteX8-1821" fmla="*/ 3794824 w 3892409"/>
                <a:gd name="connsiteY8-1822" fmla="*/ 2962712 h 5952490"/>
                <a:gd name="connsiteX9-1823" fmla="*/ 3798144 w 3892409"/>
                <a:gd name="connsiteY9-1824" fmla="*/ 3315665 h 5952490"/>
                <a:gd name="connsiteX10-1825" fmla="*/ 3833107 w 3892409"/>
                <a:gd name="connsiteY10-1826" fmla="*/ 3616350 h 5952490"/>
                <a:gd name="connsiteX11-1827" fmla="*/ 3680127 w 3892409"/>
                <a:gd name="connsiteY11-1828" fmla="*/ 4019660 h 5952490"/>
                <a:gd name="connsiteX12-1829" fmla="*/ 3756619 w 3892409"/>
                <a:gd name="connsiteY12-1830" fmla="*/ 4332573 h 5952490"/>
                <a:gd name="connsiteX13-1831" fmla="*/ 3892409 w 3892409"/>
                <a:gd name="connsiteY13-1832" fmla="*/ 5303742 h 5952490"/>
                <a:gd name="connsiteX14-1833" fmla="*/ 3243661 w 3892409"/>
                <a:gd name="connsiteY14-1834" fmla="*/ 5952490 h 5952490"/>
                <a:gd name="connsiteX15-1835" fmla="*/ 648748 w 3892409"/>
                <a:gd name="connsiteY15-1836" fmla="*/ 5952490 h 5952490"/>
                <a:gd name="connsiteX16-1837" fmla="*/ 0 w 3892409"/>
                <a:gd name="connsiteY16-1838" fmla="*/ 5303742 h 5952490"/>
                <a:gd name="connsiteX17-1839" fmla="*/ 0 w 3892409"/>
                <a:gd name="connsiteY17-1840" fmla="*/ 2955882 h 5952490"/>
                <a:gd name="connsiteX0-1841" fmla="*/ 0 w 3892409"/>
                <a:gd name="connsiteY0-1842" fmla="*/ 2955882 h 5952490"/>
                <a:gd name="connsiteX1-1843" fmla="*/ 864506 w 3892409"/>
                <a:gd name="connsiteY1-1844" fmla="*/ 1906442 h 5952490"/>
                <a:gd name="connsiteX2-1845" fmla="*/ 1342940 w 3892409"/>
                <a:gd name="connsiteY2-1846" fmla="*/ 1289993 h 5952490"/>
                <a:gd name="connsiteX3-1847" fmla="*/ 1704014 w 3892409"/>
                <a:gd name="connsiteY3-1848" fmla="*/ 48295 h 5952490"/>
                <a:gd name="connsiteX4-1849" fmla="*/ 2407812 w 3892409"/>
                <a:gd name="connsiteY4-1850" fmla="*/ 445542 h 5952490"/>
                <a:gd name="connsiteX5-1851" fmla="*/ 2048217 w 3892409"/>
                <a:gd name="connsiteY5-1852" fmla="*/ 1801732 h 5952490"/>
                <a:gd name="connsiteX6-1853" fmla="*/ 2233152 w 3892409"/>
                <a:gd name="connsiteY6-1854" fmla="*/ 2202423 h 5952490"/>
                <a:gd name="connsiteX7-1855" fmla="*/ 3476325 w 3892409"/>
                <a:gd name="connsiteY7-1856" fmla="*/ 2202423 h 5952490"/>
                <a:gd name="connsiteX8-1857" fmla="*/ 3794824 w 3892409"/>
                <a:gd name="connsiteY8-1858" fmla="*/ 2962712 h 5952490"/>
                <a:gd name="connsiteX9-1859" fmla="*/ 3798144 w 3892409"/>
                <a:gd name="connsiteY9-1860" fmla="*/ 3315665 h 5952490"/>
                <a:gd name="connsiteX10-1861" fmla="*/ 3833107 w 3892409"/>
                <a:gd name="connsiteY10-1862" fmla="*/ 3616350 h 5952490"/>
                <a:gd name="connsiteX11-1863" fmla="*/ 3680127 w 3892409"/>
                <a:gd name="connsiteY11-1864" fmla="*/ 4019660 h 5952490"/>
                <a:gd name="connsiteX12-1865" fmla="*/ 3756619 w 3892409"/>
                <a:gd name="connsiteY12-1866" fmla="*/ 4332573 h 5952490"/>
                <a:gd name="connsiteX13-1867" fmla="*/ 3892409 w 3892409"/>
                <a:gd name="connsiteY13-1868" fmla="*/ 5303742 h 5952490"/>
                <a:gd name="connsiteX14-1869" fmla="*/ 3243661 w 3892409"/>
                <a:gd name="connsiteY14-1870" fmla="*/ 5952490 h 5952490"/>
                <a:gd name="connsiteX15-1871" fmla="*/ 648748 w 3892409"/>
                <a:gd name="connsiteY15-1872" fmla="*/ 5952490 h 5952490"/>
                <a:gd name="connsiteX16-1873" fmla="*/ 0 w 3892409"/>
                <a:gd name="connsiteY16-1874" fmla="*/ 5303742 h 5952490"/>
                <a:gd name="connsiteX17-1875" fmla="*/ 0 w 3892409"/>
                <a:gd name="connsiteY17-1876" fmla="*/ 2955882 h 5952490"/>
                <a:gd name="connsiteX0-1877" fmla="*/ 0 w 3892409"/>
                <a:gd name="connsiteY0-1878" fmla="*/ 2955882 h 5952490"/>
                <a:gd name="connsiteX1-1879" fmla="*/ 864506 w 3892409"/>
                <a:gd name="connsiteY1-1880" fmla="*/ 1906442 h 5952490"/>
                <a:gd name="connsiteX2-1881" fmla="*/ 1342940 w 3892409"/>
                <a:gd name="connsiteY2-1882" fmla="*/ 1289993 h 5952490"/>
                <a:gd name="connsiteX3-1883" fmla="*/ 1704014 w 3892409"/>
                <a:gd name="connsiteY3-1884" fmla="*/ 48295 h 5952490"/>
                <a:gd name="connsiteX4-1885" fmla="*/ 2407812 w 3892409"/>
                <a:gd name="connsiteY4-1886" fmla="*/ 445542 h 5952490"/>
                <a:gd name="connsiteX5-1887" fmla="*/ 2048217 w 3892409"/>
                <a:gd name="connsiteY5-1888" fmla="*/ 1801732 h 5952490"/>
                <a:gd name="connsiteX6-1889" fmla="*/ 2233152 w 3892409"/>
                <a:gd name="connsiteY6-1890" fmla="*/ 2202423 h 5952490"/>
                <a:gd name="connsiteX7-1891" fmla="*/ 3476325 w 3892409"/>
                <a:gd name="connsiteY7-1892" fmla="*/ 2202423 h 5952490"/>
                <a:gd name="connsiteX8-1893" fmla="*/ 3794824 w 3892409"/>
                <a:gd name="connsiteY8-1894" fmla="*/ 2962712 h 5952490"/>
                <a:gd name="connsiteX9-1895" fmla="*/ 3798144 w 3892409"/>
                <a:gd name="connsiteY9-1896" fmla="*/ 3315665 h 5952490"/>
                <a:gd name="connsiteX10-1897" fmla="*/ 3833107 w 3892409"/>
                <a:gd name="connsiteY10-1898" fmla="*/ 3616350 h 5952490"/>
                <a:gd name="connsiteX11-1899" fmla="*/ 3673173 w 3892409"/>
                <a:gd name="connsiteY11-1900" fmla="*/ 4050952 h 5952490"/>
                <a:gd name="connsiteX12-1901" fmla="*/ 3756619 w 3892409"/>
                <a:gd name="connsiteY12-1902" fmla="*/ 4332573 h 5952490"/>
                <a:gd name="connsiteX13-1903" fmla="*/ 3892409 w 3892409"/>
                <a:gd name="connsiteY13-1904" fmla="*/ 5303742 h 5952490"/>
                <a:gd name="connsiteX14-1905" fmla="*/ 3243661 w 3892409"/>
                <a:gd name="connsiteY14-1906" fmla="*/ 5952490 h 5952490"/>
                <a:gd name="connsiteX15-1907" fmla="*/ 648748 w 3892409"/>
                <a:gd name="connsiteY15-1908" fmla="*/ 5952490 h 5952490"/>
                <a:gd name="connsiteX16-1909" fmla="*/ 0 w 3892409"/>
                <a:gd name="connsiteY16-1910" fmla="*/ 5303742 h 5952490"/>
                <a:gd name="connsiteX17-1911" fmla="*/ 0 w 3892409"/>
                <a:gd name="connsiteY17-1912" fmla="*/ 2955882 h 5952490"/>
                <a:gd name="connsiteX0-1913" fmla="*/ 0 w 3892409"/>
                <a:gd name="connsiteY0-1914" fmla="*/ 2955882 h 5952490"/>
                <a:gd name="connsiteX1-1915" fmla="*/ 864506 w 3892409"/>
                <a:gd name="connsiteY1-1916" fmla="*/ 1906442 h 5952490"/>
                <a:gd name="connsiteX2-1917" fmla="*/ 1342940 w 3892409"/>
                <a:gd name="connsiteY2-1918" fmla="*/ 1289993 h 5952490"/>
                <a:gd name="connsiteX3-1919" fmla="*/ 1704014 w 3892409"/>
                <a:gd name="connsiteY3-1920" fmla="*/ 48295 h 5952490"/>
                <a:gd name="connsiteX4-1921" fmla="*/ 2407812 w 3892409"/>
                <a:gd name="connsiteY4-1922" fmla="*/ 445542 h 5952490"/>
                <a:gd name="connsiteX5-1923" fmla="*/ 2048217 w 3892409"/>
                <a:gd name="connsiteY5-1924" fmla="*/ 1801732 h 5952490"/>
                <a:gd name="connsiteX6-1925" fmla="*/ 2233152 w 3892409"/>
                <a:gd name="connsiteY6-1926" fmla="*/ 2202423 h 5952490"/>
                <a:gd name="connsiteX7-1927" fmla="*/ 3476325 w 3892409"/>
                <a:gd name="connsiteY7-1928" fmla="*/ 2202423 h 5952490"/>
                <a:gd name="connsiteX8-1929" fmla="*/ 3794824 w 3892409"/>
                <a:gd name="connsiteY8-1930" fmla="*/ 2962712 h 5952490"/>
                <a:gd name="connsiteX9-1931" fmla="*/ 3798144 w 3892409"/>
                <a:gd name="connsiteY9-1932" fmla="*/ 3315665 h 5952490"/>
                <a:gd name="connsiteX10-1933" fmla="*/ 3833107 w 3892409"/>
                <a:gd name="connsiteY10-1934" fmla="*/ 3616350 h 5952490"/>
                <a:gd name="connsiteX11-1935" fmla="*/ 3673173 w 3892409"/>
                <a:gd name="connsiteY11-1936" fmla="*/ 4050952 h 5952490"/>
                <a:gd name="connsiteX12-1937" fmla="*/ 3756619 w 3892409"/>
                <a:gd name="connsiteY12-1938" fmla="*/ 4332573 h 5952490"/>
                <a:gd name="connsiteX13-1939" fmla="*/ 3892409 w 3892409"/>
                <a:gd name="connsiteY13-1940" fmla="*/ 5303742 h 5952490"/>
                <a:gd name="connsiteX14-1941" fmla="*/ 3243661 w 3892409"/>
                <a:gd name="connsiteY14-1942" fmla="*/ 5952490 h 5952490"/>
                <a:gd name="connsiteX15-1943" fmla="*/ 648748 w 3892409"/>
                <a:gd name="connsiteY15-1944" fmla="*/ 5952490 h 5952490"/>
                <a:gd name="connsiteX16-1945" fmla="*/ 0 w 3892409"/>
                <a:gd name="connsiteY16-1946" fmla="*/ 5303742 h 5952490"/>
                <a:gd name="connsiteX17-1947" fmla="*/ 0 w 3892409"/>
                <a:gd name="connsiteY17-1948" fmla="*/ 2955882 h 5952490"/>
                <a:gd name="connsiteX0-1949" fmla="*/ 0 w 3890752"/>
                <a:gd name="connsiteY0-1950" fmla="*/ 2955882 h 5952490"/>
                <a:gd name="connsiteX1-1951" fmla="*/ 864506 w 3890752"/>
                <a:gd name="connsiteY1-1952" fmla="*/ 1906442 h 5952490"/>
                <a:gd name="connsiteX2-1953" fmla="*/ 1342940 w 3890752"/>
                <a:gd name="connsiteY2-1954" fmla="*/ 1289993 h 5952490"/>
                <a:gd name="connsiteX3-1955" fmla="*/ 1704014 w 3890752"/>
                <a:gd name="connsiteY3-1956" fmla="*/ 48295 h 5952490"/>
                <a:gd name="connsiteX4-1957" fmla="*/ 2407812 w 3890752"/>
                <a:gd name="connsiteY4-1958" fmla="*/ 445542 h 5952490"/>
                <a:gd name="connsiteX5-1959" fmla="*/ 2048217 w 3890752"/>
                <a:gd name="connsiteY5-1960" fmla="*/ 1801732 h 5952490"/>
                <a:gd name="connsiteX6-1961" fmla="*/ 2233152 w 3890752"/>
                <a:gd name="connsiteY6-1962" fmla="*/ 2202423 h 5952490"/>
                <a:gd name="connsiteX7-1963" fmla="*/ 3476325 w 3890752"/>
                <a:gd name="connsiteY7-1964" fmla="*/ 2202423 h 5952490"/>
                <a:gd name="connsiteX8-1965" fmla="*/ 3794824 w 3890752"/>
                <a:gd name="connsiteY8-1966" fmla="*/ 2962712 h 5952490"/>
                <a:gd name="connsiteX9-1967" fmla="*/ 3798144 w 3890752"/>
                <a:gd name="connsiteY9-1968" fmla="*/ 3315665 h 5952490"/>
                <a:gd name="connsiteX10-1969" fmla="*/ 3833107 w 3890752"/>
                <a:gd name="connsiteY10-1970" fmla="*/ 3616350 h 5952490"/>
                <a:gd name="connsiteX11-1971" fmla="*/ 3673173 w 3890752"/>
                <a:gd name="connsiteY11-1972" fmla="*/ 4050952 h 5952490"/>
                <a:gd name="connsiteX12-1973" fmla="*/ 3756619 w 3890752"/>
                <a:gd name="connsiteY12-1974" fmla="*/ 4332573 h 5952490"/>
                <a:gd name="connsiteX13-1975" fmla="*/ 3440424 w 3890752"/>
                <a:gd name="connsiteY13-1976" fmla="*/ 4688348 h 5952490"/>
                <a:gd name="connsiteX14-1977" fmla="*/ 3243661 w 3890752"/>
                <a:gd name="connsiteY14-1978" fmla="*/ 5952490 h 5952490"/>
                <a:gd name="connsiteX15-1979" fmla="*/ 648748 w 3890752"/>
                <a:gd name="connsiteY15-1980" fmla="*/ 5952490 h 5952490"/>
                <a:gd name="connsiteX16-1981" fmla="*/ 0 w 3890752"/>
                <a:gd name="connsiteY16-1982" fmla="*/ 5303742 h 5952490"/>
                <a:gd name="connsiteX17-1983" fmla="*/ 0 w 3890752"/>
                <a:gd name="connsiteY17-1984" fmla="*/ 2955882 h 5952490"/>
                <a:gd name="connsiteX0-1985" fmla="*/ 0 w 3890752"/>
                <a:gd name="connsiteY0-1986" fmla="*/ 2955882 h 5952490"/>
                <a:gd name="connsiteX1-1987" fmla="*/ 864506 w 3890752"/>
                <a:gd name="connsiteY1-1988" fmla="*/ 1906442 h 5952490"/>
                <a:gd name="connsiteX2-1989" fmla="*/ 1342940 w 3890752"/>
                <a:gd name="connsiteY2-1990" fmla="*/ 1289993 h 5952490"/>
                <a:gd name="connsiteX3-1991" fmla="*/ 1704014 w 3890752"/>
                <a:gd name="connsiteY3-1992" fmla="*/ 48295 h 5952490"/>
                <a:gd name="connsiteX4-1993" fmla="*/ 2407812 w 3890752"/>
                <a:gd name="connsiteY4-1994" fmla="*/ 445542 h 5952490"/>
                <a:gd name="connsiteX5-1995" fmla="*/ 2048217 w 3890752"/>
                <a:gd name="connsiteY5-1996" fmla="*/ 1801732 h 5952490"/>
                <a:gd name="connsiteX6-1997" fmla="*/ 2233152 w 3890752"/>
                <a:gd name="connsiteY6-1998" fmla="*/ 2202423 h 5952490"/>
                <a:gd name="connsiteX7-1999" fmla="*/ 3476325 w 3890752"/>
                <a:gd name="connsiteY7-2000" fmla="*/ 2202423 h 5952490"/>
                <a:gd name="connsiteX8-2001" fmla="*/ 3794824 w 3890752"/>
                <a:gd name="connsiteY8-2002" fmla="*/ 2962712 h 5952490"/>
                <a:gd name="connsiteX9-2003" fmla="*/ 3798144 w 3890752"/>
                <a:gd name="connsiteY9-2004" fmla="*/ 3315665 h 5952490"/>
                <a:gd name="connsiteX10-2005" fmla="*/ 3833107 w 3890752"/>
                <a:gd name="connsiteY10-2006" fmla="*/ 3616350 h 5952490"/>
                <a:gd name="connsiteX11-2007" fmla="*/ 3673173 w 3890752"/>
                <a:gd name="connsiteY11-2008" fmla="*/ 4050952 h 5952490"/>
                <a:gd name="connsiteX12-2009" fmla="*/ 3756619 w 3890752"/>
                <a:gd name="connsiteY12-2010" fmla="*/ 4332573 h 5952490"/>
                <a:gd name="connsiteX13-2011" fmla="*/ 3440424 w 3890752"/>
                <a:gd name="connsiteY13-2012" fmla="*/ 4688348 h 5952490"/>
                <a:gd name="connsiteX14-2013" fmla="*/ 3243661 w 3890752"/>
                <a:gd name="connsiteY14-2014" fmla="*/ 5952490 h 5952490"/>
                <a:gd name="connsiteX15-2015" fmla="*/ 648748 w 3890752"/>
                <a:gd name="connsiteY15-2016" fmla="*/ 5952490 h 5952490"/>
                <a:gd name="connsiteX16-2017" fmla="*/ 0 w 3890752"/>
                <a:gd name="connsiteY16-2018" fmla="*/ 5303742 h 5952490"/>
                <a:gd name="connsiteX17-2019" fmla="*/ 0 w 3890752"/>
                <a:gd name="connsiteY17-2020" fmla="*/ 2955882 h 5952490"/>
                <a:gd name="connsiteX0-2021" fmla="*/ 0 w 3890752"/>
                <a:gd name="connsiteY0-2022" fmla="*/ 2955882 h 5952490"/>
                <a:gd name="connsiteX1-2023" fmla="*/ 864506 w 3890752"/>
                <a:gd name="connsiteY1-2024" fmla="*/ 1906442 h 5952490"/>
                <a:gd name="connsiteX2-2025" fmla="*/ 1342940 w 3890752"/>
                <a:gd name="connsiteY2-2026" fmla="*/ 1289993 h 5952490"/>
                <a:gd name="connsiteX3-2027" fmla="*/ 1704014 w 3890752"/>
                <a:gd name="connsiteY3-2028" fmla="*/ 48295 h 5952490"/>
                <a:gd name="connsiteX4-2029" fmla="*/ 2407812 w 3890752"/>
                <a:gd name="connsiteY4-2030" fmla="*/ 445542 h 5952490"/>
                <a:gd name="connsiteX5-2031" fmla="*/ 2048217 w 3890752"/>
                <a:gd name="connsiteY5-2032" fmla="*/ 1801732 h 5952490"/>
                <a:gd name="connsiteX6-2033" fmla="*/ 2233152 w 3890752"/>
                <a:gd name="connsiteY6-2034" fmla="*/ 2202423 h 5952490"/>
                <a:gd name="connsiteX7-2035" fmla="*/ 3476325 w 3890752"/>
                <a:gd name="connsiteY7-2036" fmla="*/ 2202423 h 5952490"/>
                <a:gd name="connsiteX8-2037" fmla="*/ 3794824 w 3890752"/>
                <a:gd name="connsiteY8-2038" fmla="*/ 2962712 h 5952490"/>
                <a:gd name="connsiteX9-2039" fmla="*/ 3798144 w 3890752"/>
                <a:gd name="connsiteY9-2040" fmla="*/ 3315665 h 5952490"/>
                <a:gd name="connsiteX10-2041" fmla="*/ 3833107 w 3890752"/>
                <a:gd name="connsiteY10-2042" fmla="*/ 3616350 h 5952490"/>
                <a:gd name="connsiteX11-2043" fmla="*/ 3673173 w 3890752"/>
                <a:gd name="connsiteY11-2044" fmla="*/ 4050952 h 5952490"/>
                <a:gd name="connsiteX12-2045" fmla="*/ 3756619 w 3890752"/>
                <a:gd name="connsiteY12-2046" fmla="*/ 4332573 h 5952490"/>
                <a:gd name="connsiteX13-2047" fmla="*/ 3489099 w 3890752"/>
                <a:gd name="connsiteY13-2048" fmla="*/ 4636196 h 5952490"/>
                <a:gd name="connsiteX14-2049" fmla="*/ 3243661 w 3890752"/>
                <a:gd name="connsiteY14-2050" fmla="*/ 5952490 h 5952490"/>
                <a:gd name="connsiteX15-2051" fmla="*/ 648748 w 3890752"/>
                <a:gd name="connsiteY15-2052" fmla="*/ 5952490 h 5952490"/>
                <a:gd name="connsiteX16-2053" fmla="*/ 0 w 3890752"/>
                <a:gd name="connsiteY16-2054" fmla="*/ 5303742 h 5952490"/>
                <a:gd name="connsiteX17-2055" fmla="*/ 0 w 3890752"/>
                <a:gd name="connsiteY17-2056" fmla="*/ 2955882 h 5952490"/>
                <a:gd name="connsiteX0-2057" fmla="*/ 0 w 3890752"/>
                <a:gd name="connsiteY0-2058" fmla="*/ 2955882 h 5952490"/>
                <a:gd name="connsiteX1-2059" fmla="*/ 864506 w 3890752"/>
                <a:gd name="connsiteY1-2060" fmla="*/ 1906442 h 5952490"/>
                <a:gd name="connsiteX2-2061" fmla="*/ 1342940 w 3890752"/>
                <a:gd name="connsiteY2-2062" fmla="*/ 1289993 h 5952490"/>
                <a:gd name="connsiteX3-2063" fmla="*/ 1704014 w 3890752"/>
                <a:gd name="connsiteY3-2064" fmla="*/ 48295 h 5952490"/>
                <a:gd name="connsiteX4-2065" fmla="*/ 2407812 w 3890752"/>
                <a:gd name="connsiteY4-2066" fmla="*/ 445542 h 5952490"/>
                <a:gd name="connsiteX5-2067" fmla="*/ 2048217 w 3890752"/>
                <a:gd name="connsiteY5-2068" fmla="*/ 1801732 h 5952490"/>
                <a:gd name="connsiteX6-2069" fmla="*/ 2233152 w 3890752"/>
                <a:gd name="connsiteY6-2070" fmla="*/ 2202423 h 5952490"/>
                <a:gd name="connsiteX7-2071" fmla="*/ 3476325 w 3890752"/>
                <a:gd name="connsiteY7-2072" fmla="*/ 2202423 h 5952490"/>
                <a:gd name="connsiteX8-2073" fmla="*/ 3794824 w 3890752"/>
                <a:gd name="connsiteY8-2074" fmla="*/ 2962712 h 5952490"/>
                <a:gd name="connsiteX9-2075" fmla="*/ 3798144 w 3890752"/>
                <a:gd name="connsiteY9-2076" fmla="*/ 3315665 h 5952490"/>
                <a:gd name="connsiteX10-2077" fmla="*/ 3833107 w 3890752"/>
                <a:gd name="connsiteY10-2078" fmla="*/ 3616350 h 5952490"/>
                <a:gd name="connsiteX11-2079" fmla="*/ 3673173 w 3890752"/>
                <a:gd name="connsiteY11-2080" fmla="*/ 4050952 h 5952490"/>
                <a:gd name="connsiteX12-2081" fmla="*/ 3756619 w 3890752"/>
                <a:gd name="connsiteY12-2082" fmla="*/ 4332573 h 5952490"/>
                <a:gd name="connsiteX13-2083" fmla="*/ 3489099 w 3890752"/>
                <a:gd name="connsiteY13-2084" fmla="*/ 4636196 h 5952490"/>
                <a:gd name="connsiteX14-2085" fmla="*/ 3492380 w 3890752"/>
                <a:gd name="connsiteY14-2086" fmla="*/ 4892338 h 5952490"/>
                <a:gd name="connsiteX15-2087" fmla="*/ 3243661 w 3890752"/>
                <a:gd name="connsiteY15-2088" fmla="*/ 5952490 h 5952490"/>
                <a:gd name="connsiteX16-2089" fmla="*/ 648748 w 3890752"/>
                <a:gd name="connsiteY16-2090" fmla="*/ 5952490 h 5952490"/>
                <a:gd name="connsiteX17-2091" fmla="*/ 0 w 3890752"/>
                <a:gd name="connsiteY17-2092" fmla="*/ 5303742 h 5952490"/>
                <a:gd name="connsiteX18" fmla="*/ 0 w 3890752"/>
                <a:gd name="connsiteY18" fmla="*/ 2955882 h 5952490"/>
                <a:gd name="connsiteX0-2093" fmla="*/ 0 w 3890752"/>
                <a:gd name="connsiteY0-2094" fmla="*/ 2955882 h 5952490"/>
                <a:gd name="connsiteX1-2095" fmla="*/ 864506 w 3890752"/>
                <a:gd name="connsiteY1-2096" fmla="*/ 1906442 h 5952490"/>
                <a:gd name="connsiteX2-2097" fmla="*/ 1342940 w 3890752"/>
                <a:gd name="connsiteY2-2098" fmla="*/ 1289993 h 5952490"/>
                <a:gd name="connsiteX3-2099" fmla="*/ 1704014 w 3890752"/>
                <a:gd name="connsiteY3-2100" fmla="*/ 48295 h 5952490"/>
                <a:gd name="connsiteX4-2101" fmla="*/ 2407812 w 3890752"/>
                <a:gd name="connsiteY4-2102" fmla="*/ 445542 h 5952490"/>
                <a:gd name="connsiteX5-2103" fmla="*/ 2048217 w 3890752"/>
                <a:gd name="connsiteY5-2104" fmla="*/ 1801732 h 5952490"/>
                <a:gd name="connsiteX6-2105" fmla="*/ 2233152 w 3890752"/>
                <a:gd name="connsiteY6-2106" fmla="*/ 2202423 h 5952490"/>
                <a:gd name="connsiteX7-2107" fmla="*/ 3476325 w 3890752"/>
                <a:gd name="connsiteY7-2108" fmla="*/ 2202423 h 5952490"/>
                <a:gd name="connsiteX8-2109" fmla="*/ 3794824 w 3890752"/>
                <a:gd name="connsiteY8-2110" fmla="*/ 2962712 h 5952490"/>
                <a:gd name="connsiteX9-2111" fmla="*/ 3798144 w 3890752"/>
                <a:gd name="connsiteY9-2112" fmla="*/ 3315665 h 5952490"/>
                <a:gd name="connsiteX10-2113" fmla="*/ 3833107 w 3890752"/>
                <a:gd name="connsiteY10-2114" fmla="*/ 3616350 h 5952490"/>
                <a:gd name="connsiteX11-2115" fmla="*/ 3673173 w 3890752"/>
                <a:gd name="connsiteY11-2116" fmla="*/ 4050952 h 5952490"/>
                <a:gd name="connsiteX12-2117" fmla="*/ 3756619 w 3890752"/>
                <a:gd name="connsiteY12-2118" fmla="*/ 4332573 h 5952490"/>
                <a:gd name="connsiteX13-2119" fmla="*/ 3489099 w 3890752"/>
                <a:gd name="connsiteY13-2120" fmla="*/ 4636196 h 5952490"/>
                <a:gd name="connsiteX14-2121" fmla="*/ 3443705 w 3890752"/>
                <a:gd name="connsiteY14-2122" fmla="*/ 5020980 h 5952490"/>
                <a:gd name="connsiteX15-2123" fmla="*/ 3243661 w 3890752"/>
                <a:gd name="connsiteY15-2124" fmla="*/ 5952490 h 5952490"/>
                <a:gd name="connsiteX16-2125" fmla="*/ 648748 w 3890752"/>
                <a:gd name="connsiteY16-2126" fmla="*/ 5952490 h 5952490"/>
                <a:gd name="connsiteX17-2127" fmla="*/ 0 w 3890752"/>
                <a:gd name="connsiteY17-2128" fmla="*/ 5303742 h 5952490"/>
                <a:gd name="connsiteX18-2129" fmla="*/ 0 w 3890752"/>
                <a:gd name="connsiteY18-2130" fmla="*/ 2955882 h 5952490"/>
                <a:gd name="connsiteX0-2131" fmla="*/ 0 w 3890752"/>
                <a:gd name="connsiteY0-2132" fmla="*/ 2955882 h 5952490"/>
                <a:gd name="connsiteX1-2133" fmla="*/ 864506 w 3890752"/>
                <a:gd name="connsiteY1-2134" fmla="*/ 1906442 h 5952490"/>
                <a:gd name="connsiteX2-2135" fmla="*/ 1342940 w 3890752"/>
                <a:gd name="connsiteY2-2136" fmla="*/ 1289993 h 5952490"/>
                <a:gd name="connsiteX3-2137" fmla="*/ 1704014 w 3890752"/>
                <a:gd name="connsiteY3-2138" fmla="*/ 48295 h 5952490"/>
                <a:gd name="connsiteX4-2139" fmla="*/ 2407812 w 3890752"/>
                <a:gd name="connsiteY4-2140" fmla="*/ 445542 h 5952490"/>
                <a:gd name="connsiteX5-2141" fmla="*/ 2048217 w 3890752"/>
                <a:gd name="connsiteY5-2142" fmla="*/ 1801732 h 5952490"/>
                <a:gd name="connsiteX6-2143" fmla="*/ 2233152 w 3890752"/>
                <a:gd name="connsiteY6-2144" fmla="*/ 2202423 h 5952490"/>
                <a:gd name="connsiteX7-2145" fmla="*/ 3476325 w 3890752"/>
                <a:gd name="connsiteY7-2146" fmla="*/ 2202423 h 5952490"/>
                <a:gd name="connsiteX8-2147" fmla="*/ 3794824 w 3890752"/>
                <a:gd name="connsiteY8-2148" fmla="*/ 2962712 h 5952490"/>
                <a:gd name="connsiteX9-2149" fmla="*/ 3798144 w 3890752"/>
                <a:gd name="connsiteY9-2150" fmla="*/ 3315665 h 5952490"/>
                <a:gd name="connsiteX10-2151" fmla="*/ 3833107 w 3890752"/>
                <a:gd name="connsiteY10-2152" fmla="*/ 3616350 h 5952490"/>
                <a:gd name="connsiteX11-2153" fmla="*/ 3673173 w 3890752"/>
                <a:gd name="connsiteY11-2154" fmla="*/ 4050952 h 5952490"/>
                <a:gd name="connsiteX12-2155" fmla="*/ 3756619 w 3890752"/>
                <a:gd name="connsiteY12-2156" fmla="*/ 4332573 h 5952490"/>
                <a:gd name="connsiteX13-2157" fmla="*/ 3489099 w 3890752"/>
                <a:gd name="connsiteY13-2158" fmla="*/ 4636196 h 5952490"/>
                <a:gd name="connsiteX14-2159" fmla="*/ 3443705 w 3890752"/>
                <a:gd name="connsiteY14-2160" fmla="*/ 5020980 h 5952490"/>
                <a:gd name="connsiteX15-2161" fmla="*/ 3243661 w 3890752"/>
                <a:gd name="connsiteY15-2162" fmla="*/ 5952490 h 5952490"/>
                <a:gd name="connsiteX16-2163" fmla="*/ 648748 w 3890752"/>
                <a:gd name="connsiteY16-2164" fmla="*/ 5952490 h 5952490"/>
                <a:gd name="connsiteX17-2165" fmla="*/ 0 w 3890752"/>
                <a:gd name="connsiteY17-2166" fmla="*/ 5303742 h 5952490"/>
                <a:gd name="connsiteX18-2167" fmla="*/ 0 w 3890752"/>
                <a:gd name="connsiteY18-2168" fmla="*/ 2955882 h 5952490"/>
                <a:gd name="connsiteX0-2169" fmla="*/ 0 w 3890752"/>
                <a:gd name="connsiteY0-2170" fmla="*/ 2955882 h 5952490"/>
                <a:gd name="connsiteX1-2171" fmla="*/ 864506 w 3890752"/>
                <a:gd name="connsiteY1-2172" fmla="*/ 1906442 h 5952490"/>
                <a:gd name="connsiteX2-2173" fmla="*/ 1342940 w 3890752"/>
                <a:gd name="connsiteY2-2174" fmla="*/ 1289993 h 5952490"/>
                <a:gd name="connsiteX3-2175" fmla="*/ 1704014 w 3890752"/>
                <a:gd name="connsiteY3-2176" fmla="*/ 48295 h 5952490"/>
                <a:gd name="connsiteX4-2177" fmla="*/ 2407812 w 3890752"/>
                <a:gd name="connsiteY4-2178" fmla="*/ 445542 h 5952490"/>
                <a:gd name="connsiteX5-2179" fmla="*/ 2048217 w 3890752"/>
                <a:gd name="connsiteY5-2180" fmla="*/ 1801732 h 5952490"/>
                <a:gd name="connsiteX6-2181" fmla="*/ 2233152 w 3890752"/>
                <a:gd name="connsiteY6-2182" fmla="*/ 2202423 h 5952490"/>
                <a:gd name="connsiteX7-2183" fmla="*/ 3476325 w 3890752"/>
                <a:gd name="connsiteY7-2184" fmla="*/ 2202423 h 5952490"/>
                <a:gd name="connsiteX8-2185" fmla="*/ 3794824 w 3890752"/>
                <a:gd name="connsiteY8-2186" fmla="*/ 2962712 h 5952490"/>
                <a:gd name="connsiteX9-2187" fmla="*/ 3798144 w 3890752"/>
                <a:gd name="connsiteY9-2188" fmla="*/ 3315665 h 5952490"/>
                <a:gd name="connsiteX10-2189" fmla="*/ 3833107 w 3890752"/>
                <a:gd name="connsiteY10-2190" fmla="*/ 3616350 h 5952490"/>
                <a:gd name="connsiteX11-2191" fmla="*/ 3673173 w 3890752"/>
                <a:gd name="connsiteY11-2192" fmla="*/ 4050952 h 5952490"/>
                <a:gd name="connsiteX12-2193" fmla="*/ 3756619 w 3890752"/>
                <a:gd name="connsiteY12-2194" fmla="*/ 4332573 h 5952490"/>
                <a:gd name="connsiteX13-2195" fmla="*/ 3489099 w 3890752"/>
                <a:gd name="connsiteY13-2196" fmla="*/ 4636196 h 5952490"/>
                <a:gd name="connsiteX14-2197" fmla="*/ 3443705 w 3890752"/>
                <a:gd name="connsiteY14-2198" fmla="*/ 5020980 h 5952490"/>
                <a:gd name="connsiteX15-2199" fmla="*/ 3243661 w 3890752"/>
                <a:gd name="connsiteY15-2200" fmla="*/ 5952490 h 5952490"/>
                <a:gd name="connsiteX16-2201" fmla="*/ 648748 w 3890752"/>
                <a:gd name="connsiteY16-2202" fmla="*/ 5952490 h 5952490"/>
                <a:gd name="connsiteX17-2203" fmla="*/ 0 w 3890752"/>
                <a:gd name="connsiteY17-2204" fmla="*/ 5303742 h 5952490"/>
                <a:gd name="connsiteX18-2205" fmla="*/ 0 w 3890752"/>
                <a:gd name="connsiteY18-2206" fmla="*/ 2955882 h 5952490"/>
                <a:gd name="connsiteX0-2207" fmla="*/ 0 w 3890752"/>
                <a:gd name="connsiteY0-2208" fmla="*/ 2955882 h 5952490"/>
                <a:gd name="connsiteX1-2209" fmla="*/ 864506 w 3890752"/>
                <a:gd name="connsiteY1-2210" fmla="*/ 1906442 h 5952490"/>
                <a:gd name="connsiteX2-2211" fmla="*/ 1342940 w 3890752"/>
                <a:gd name="connsiteY2-2212" fmla="*/ 1289993 h 5952490"/>
                <a:gd name="connsiteX3-2213" fmla="*/ 1704014 w 3890752"/>
                <a:gd name="connsiteY3-2214" fmla="*/ 48295 h 5952490"/>
                <a:gd name="connsiteX4-2215" fmla="*/ 2407812 w 3890752"/>
                <a:gd name="connsiteY4-2216" fmla="*/ 445542 h 5952490"/>
                <a:gd name="connsiteX5-2217" fmla="*/ 2048217 w 3890752"/>
                <a:gd name="connsiteY5-2218" fmla="*/ 1801732 h 5952490"/>
                <a:gd name="connsiteX6-2219" fmla="*/ 2233152 w 3890752"/>
                <a:gd name="connsiteY6-2220" fmla="*/ 2202423 h 5952490"/>
                <a:gd name="connsiteX7-2221" fmla="*/ 3476325 w 3890752"/>
                <a:gd name="connsiteY7-2222" fmla="*/ 2202423 h 5952490"/>
                <a:gd name="connsiteX8-2223" fmla="*/ 3794824 w 3890752"/>
                <a:gd name="connsiteY8-2224" fmla="*/ 2962712 h 5952490"/>
                <a:gd name="connsiteX9-2225" fmla="*/ 3798144 w 3890752"/>
                <a:gd name="connsiteY9-2226" fmla="*/ 3315665 h 5952490"/>
                <a:gd name="connsiteX10-2227" fmla="*/ 3833107 w 3890752"/>
                <a:gd name="connsiteY10-2228" fmla="*/ 3616350 h 5952490"/>
                <a:gd name="connsiteX11-2229" fmla="*/ 3673173 w 3890752"/>
                <a:gd name="connsiteY11-2230" fmla="*/ 4050952 h 5952490"/>
                <a:gd name="connsiteX12-2231" fmla="*/ 3756619 w 3890752"/>
                <a:gd name="connsiteY12-2232" fmla="*/ 4332573 h 5952490"/>
                <a:gd name="connsiteX13-2233" fmla="*/ 3489099 w 3890752"/>
                <a:gd name="connsiteY13-2234" fmla="*/ 4636196 h 5952490"/>
                <a:gd name="connsiteX14-2235" fmla="*/ 3443705 w 3890752"/>
                <a:gd name="connsiteY14-2236" fmla="*/ 5020980 h 5952490"/>
                <a:gd name="connsiteX15-2237" fmla="*/ 2885550 w 3890752"/>
                <a:gd name="connsiteY15-2238" fmla="*/ 5469214 h 5952490"/>
                <a:gd name="connsiteX16-2239" fmla="*/ 648748 w 3890752"/>
                <a:gd name="connsiteY16-2240" fmla="*/ 5952490 h 5952490"/>
                <a:gd name="connsiteX17-2241" fmla="*/ 0 w 3890752"/>
                <a:gd name="connsiteY17-2242" fmla="*/ 5303742 h 5952490"/>
                <a:gd name="connsiteX18-2243" fmla="*/ 0 w 3890752"/>
                <a:gd name="connsiteY18-2244" fmla="*/ 2955882 h 5952490"/>
                <a:gd name="connsiteX0-2245" fmla="*/ 0 w 3890752"/>
                <a:gd name="connsiteY0-2246" fmla="*/ 2955882 h 5952490"/>
                <a:gd name="connsiteX1-2247" fmla="*/ 864506 w 3890752"/>
                <a:gd name="connsiteY1-2248" fmla="*/ 1906442 h 5952490"/>
                <a:gd name="connsiteX2-2249" fmla="*/ 1342940 w 3890752"/>
                <a:gd name="connsiteY2-2250" fmla="*/ 1289993 h 5952490"/>
                <a:gd name="connsiteX3-2251" fmla="*/ 1704014 w 3890752"/>
                <a:gd name="connsiteY3-2252" fmla="*/ 48295 h 5952490"/>
                <a:gd name="connsiteX4-2253" fmla="*/ 2407812 w 3890752"/>
                <a:gd name="connsiteY4-2254" fmla="*/ 445542 h 5952490"/>
                <a:gd name="connsiteX5-2255" fmla="*/ 2048217 w 3890752"/>
                <a:gd name="connsiteY5-2256" fmla="*/ 1801732 h 5952490"/>
                <a:gd name="connsiteX6-2257" fmla="*/ 2233152 w 3890752"/>
                <a:gd name="connsiteY6-2258" fmla="*/ 2202423 h 5952490"/>
                <a:gd name="connsiteX7-2259" fmla="*/ 3476325 w 3890752"/>
                <a:gd name="connsiteY7-2260" fmla="*/ 2202423 h 5952490"/>
                <a:gd name="connsiteX8-2261" fmla="*/ 3794824 w 3890752"/>
                <a:gd name="connsiteY8-2262" fmla="*/ 2962712 h 5952490"/>
                <a:gd name="connsiteX9-2263" fmla="*/ 3798144 w 3890752"/>
                <a:gd name="connsiteY9-2264" fmla="*/ 3315665 h 5952490"/>
                <a:gd name="connsiteX10-2265" fmla="*/ 3833107 w 3890752"/>
                <a:gd name="connsiteY10-2266" fmla="*/ 3616350 h 5952490"/>
                <a:gd name="connsiteX11-2267" fmla="*/ 3673173 w 3890752"/>
                <a:gd name="connsiteY11-2268" fmla="*/ 4050952 h 5952490"/>
                <a:gd name="connsiteX12-2269" fmla="*/ 3756619 w 3890752"/>
                <a:gd name="connsiteY12-2270" fmla="*/ 4332573 h 5952490"/>
                <a:gd name="connsiteX13-2271" fmla="*/ 3489099 w 3890752"/>
                <a:gd name="connsiteY13-2272" fmla="*/ 4636196 h 5952490"/>
                <a:gd name="connsiteX14-2273" fmla="*/ 3443705 w 3890752"/>
                <a:gd name="connsiteY14-2274" fmla="*/ 5020980 h 5952490"/>
                <a:gd name="connsiteX15-2275" fmla="*/ 2885550 w 3890752"/>
                <a:gd name="connsiteY15-2276" fmla="*/ 5469214 h 5952490"/>
                <a:gd name="connsiteX16-2277" fmla="*/ 648748 w 3890752"/>
                <a:gd name="connsiteY16-2278" fmla="*/ 5952490 h 5952490"/>
                <a:gd name="connsiteX17-2279" fmla="*/ 0 w 3890752"/>
                <a:gd name="connsiteY17-2280" fmla="*/ 5303742 h 5952490"/>
                <a:gd name="connsiteX18-2281" fmla="*/ 0 w 3890752"/>
                <a:gd name="connsiteY18-2282" fmla="*/ 2955882 h 5952490"/>
                <a:gd name="connsiteX0-2283" fmla="*/ 0 w 3890752"/>
                <a:gd name="connsiteY0-2284" fmla="*/ 2955882 h 5952490"/>
                <a:gd name="connsiteX1-2285" fmla="*/ 864506 w 3890752"/>
                <a:gd name="connsiteY1-2286" fmla="*/ 1906442 h 5952490"/>
                <a:gd name="connsiteX2-2287" fmla="*/ 1342940 w 3890752"/>
                <a:gd name="connsiteY2-2288" fmla="*/ 1289993 h 5952490"/>
                <a:gd name="connsiteX3-2289" fmla="*/ 1704014 w 3890752"/>
                <a:gd name="connsiteY3-2290" fmla="*/ 48295 h 5952490"/>
                <a:gd name="connsiteX4-2291" fmla="*/ 2407812 w 3890752"/>
                <a:gd name="connsiteY4-2292" fmla="*/ 445542 h 5952490"/>
                <a:gd name="connsiteX5-2293" fmla="*/ 2048217 w 3890752"/>
                <a:gd name="connsiteY5-2294" fmla="*/ 1801732 h 5952490"/>
                <a:gd name="connsiteX6-2295" fmla="*/ 2233152 w 3890752"/>
                <a:gd name="connsiteY6-2296" fmla="*/ 2202423 h 5952490"/>
                <a:gd name="connsiteX7-2297" fmla="*/ 3476325 w 3890752"/>
                <a:gd name="connsiteY7-2298" fmla="*/ 2202423 h 5952490"/>
                <a:gd name="connsiteX8-2299" fmla="*/ 3794824 w 3890752"/>
                <a:gd name="connsiteY8-2300" fmla="*/ 2962712 h 5952490"/>
                <a:gd name="connsiteX9-2301" fmla="*/ 3798144 w 3890752"/>
                <a:gd name="connsiteY9-2302" fmla="*/ 3315665 h 5952490"/>
                <a:gd name="connsiteX10-2303" fmla="*/ 3833107 w 3890752"/>
                <a:gd name="connsiteY10-2304" fmla="*/ 3616350 h 5952490"/>
                <a:gd name="connsiteX11-2305" fmla="*/ 3673173 w 3890752"/>
                <a:gd name="connsiteY11-2306" fmla="*/ 4050952 h 5952490"/>
                <a:gd name="connsiteX12-2307" fmla="*/ 3756619 w 3890752"/>
                <a:gd name="connsiteY12-2308" fmla="*/ 4332573 h 5952490"/>
                <a:gd name="connsiteX13-2309" fmla="*/ 3489099 w 3890752"/>
                <a:gd name="connsiteY13-2310" fmla="*/ 4636196 h 5952490"/>
                <a:gd name="connsiteX14-2311" fmla="*/ 3443705 w 3890752"/>
                <a:gd name="connsiteY14-2312" fmla="*/ 5020980 h 5952490"/>
                <a:gd name="connsiteX15-2313" fmla="*/ 2850782 w 3890752"/>
                <a:gd name="connsiteY15-2314" fmla="*/ 5476168 h 5952490"/>
                <a:gd name="connsiteX16-2315" fmla="*/ 648748 w 3890752"/>
                <a:gd name="connsiteY16-2316" fmla="*/ 5952490 h 5952490"/>
                <a:gd name="connsiteX17-2317" fmla="*/ 0 w 3890752"/>
                <a:gd name="connsiteY17-2318" fmla="*/ 5303742 h 5952490"/>
                <a:gd name="connsiteX18-2319" fmla="*/ 0 w 3890752"/>
                <a:gd name="connsiteY18-2320" fmla="*/ 2955882 h 5952490"/>
                <a:gd name="connsiteX0-2321" fmla="*/ 0 w 3890752"/>
                <a:gd name="connsiteY0-2322" fmla="*/ 2955882 h 5952490"/>
                <a:gd name="connsiteX1-2323" fmla="*/ 864506 w 3890752"/>
                <a:gd name="connsiteY1-2324" fmla="*/ 1906442 h 5952490"/>
                <a:gd name="connsiteX2-2325" fmla="*/ 1342940 w 3890752"/>
                <a:gd name="connsiteY2-2326" fmla="*/ 1289993 h 5952490"/>
                <a:gd name="connsiteX3-2327" fmla="*/ 1704014 w 3890752"/>
                <a:gd name="connsiteY3-2328" fmla="*/ 48295 h 5952490"/>
                <a:gd name="connsiteX4-2329" fmla="*/ 2407812 w 3890752"/>
                <a:gd name="connsiteY4-2330" fmla="*/ 445542 h 5952490"/>
                <a:gd name="connsiteX5-2331" fmla="*/ 2048217 w 3890752"/>
                <a:gd name="connsiteY5-2332" fmla="*/ 1801732 h 5952490"/>
                <a:gd name="connsiteX6-2333" fmla="*/ 2233152 w 3890752"/>
                <a:gd name="connsiteY6-2334" fmla="*/ 2202423 h 5952490"/>
                <a:gd name="connsiteX7-2335" fmla="*/ 3476325 w 3890752"/>
                <a:gd name="connsiteY7-2336" fmla="*/ 2202423 h 5952490"/>
                <a:gd name="connsiteX8-2337" fmla="*/ 3794824 w 3890752"/>
                <a:gd name="connsiteY8-2338" fmla="*/ 2962712 h 5952490"/>
                <a:gd name="connsiteX9-2339" fmla="*/ 3798144 w 3890752"/>
                <a:gd name="connsiteY9-2340" fmla="*/ 3315665 h 5952490"/>
                <a:gd name="connsiteX10-2341" fmla="*/ 3833107 w 3890752"/>
                <a:gd name="connsiteY10-2342" fmla="*/ 3616350 h 5952490"/>
                <a:gd name="connsiteX11-2343" fmla="*/ 3673173 w 3890752"/>
                <a:gd name="connsiteY11-2344" fmla="*/ 4050952 h 5952490"/>
                <a:gd name="connsiteX12-2345" fmla="*/ 3756619 w 3890752"/>
                <a:gd name="connsiteY12-2346" fmla="*/ 4332573 h 5952490"/>
                <a:gd name="connsiteX13-2347" fmla="*/ 3489099 w 3890752"/>
                <a:gd name="connsiteY13-2348" fmla="*/ 4636196 h 5952490"/>
                <a:gd name="connsiteX14-2349" fmla="*/ 3443705 w 3890752"/>
                <a:gd name="connsiteY14-2350" fmla="*/ 5020980 h 5952490"/>
                <a:gd name="connsiteX15-2351" fmla="*/ 2850782 w 3890752"/>
                <a:gd name="connsiteY15-2352" fmla="*/ 5476168 h 5952490"/>
                <a:gd name="connsiteX16-2353" fmla="*/ 648748 w 3890752"/>
                <a:gd name="connsiteY16-2354" fmla="*/ 5952490 h 5952490"/>
                <a:gd name="connsiteX17-2355" fmla="*/ 0 w 3890752"/>
                <a:gd name="connsiteY17-2356" fmla="*/ 5303742 h 5952490"/>
                <a:gd name="connsiteX18-2357" fmla="*/ 0 w 3890752"/>
                <a:gd name="connsiteY18-2358" fmla="*/ 2955882 h 5952490"/>
                <a:gd name="connsiteX0-2359" fmla="*/ 0 w 3890752"/>
                <a:gd name="connsiteY0-2360" fmla="*/ 2955882 h 5952490"/>
                <a:gd name="connsiteX1-2361" fmla="*/ 864506 w 3890752"/>
                <a:gd name="connsiteY1-2362" fmla="*/ 1906442 h 5952490"/>
                <a:gd name="connsiteX2-2363" fmla="*/ 1342940 w 3890752"/>
                <a:gd name="connsiteY2-2364" fmla="*/ 1289993 h 5952490"/>
                <a:gd name="connsiteX3-2365" fmla="*/ 1704014 w 3890752"/>
                <a:gd name="connsiteY3-2366" fmla="*/ 48295 h 5952490"/>
                <a:gd name="connsiteX4-2367" fmla="*/ 2407812 w 3890752"/>
                <a:gd name="connsiteY4-2368" fmla="*/ 445542 h 5952490"/>
                <a:gd name="connsiteX5-2369" fmla="*/ 2048217 w 3890752"/>
                <a:gd name="connsiteY5-2370" fmla="*/ 1801732 h 5952490"/>
                <a:gd name="connsiteX6-2371" fmla="*/ 2233152 w 3890752"/>
                <a:gd name="connsiteY6-2372" fmla="*/ 2202423 h 5952490"/>
                <a:gd name="connsiteX7-2373" fmla="*/ 3476325 w 3890752"/>
                <a:gd name="connsiteY7-2374" fmla="*/ 2202423 h 5952490"/>
                <a:gd name="connsiteX8-2375" fmla="*/ 3794824 w 3890752"/>
                <a:gd name="connsiteY8-2376" fmla="*/ 2962712 h 5952490"/>
                <a:gd name="connsiteX9-2377" fmla="*/ 3798144 w 3890752"/>
                <a:gd name="connsiteY9-2378" fmla="*/ 3315665 h 5952490"/>
                <a:gd name="connsiteX10-2379" fmla="*/ 3833107 w 3890752"/>
                <a:gd name="connsiteY10-2380" fmla="*/ 3616350 h 5952490"/>
                <a:gd name="connsiteX11-2381" fmla="*/ 3673173 w 3890752"/>
                <a:gd name="connsiteY11-2382" fmla="*/ 4050952 h 5952490"/>
                <a:gd name="connsiteX12-2383" fmla="*/ 3756619 w 3890752"/>
                <a:gd name="connsiteY12-2384" fmla="*/ 4332573 h 5952490"/>
                <a:gd name="connsiteX13-2385" fmla="*/ 3489099 w 3890752"/>
                <a:gd name="connsiteY13-2386" fmla="*/ 4636196 h 5952490"/>
                <a:gd name="connsiteX14-2387" fmla="*/ 3443705 w 3890752"/>
                <a:gd name="connsiteY14-2388" fmla="*/ 5020980 h 5952490"/>
                <a:gd name="connsiteX15-2389" fmla="*/ 2850782 w 3890752"/>
                <a:gd name="connsiteY15-2390" fmla="*/ 5476168 h 5952490"/>
                <a:gd name="connsiteX16-2391" fmla="*/ 648748 w 3890752"/>
                <a:gd name="connsiteY16-2392" fmla="*/ 5952490 h 5952490"/>
                <a:gd name="connsiteX17-2393" fmla="*/ 0 w 3890752"/>
                <a:gd name="connsiteY17-2394" fmla="*/ 5303742 h 5952490"/>
                <a:gd name="connsiteX18-2395" fmla="*/ 0 w 3890752"/>
                <a:gd name="connsiteY18-2396" fmla="*/ 2955882 h 5952490"/>
                <a:gd name="connsiteX0-2397" fmla="*/ 0 w 3890752"/>
                <a:gd name="connsiteY0-2398" fmla="*/ 2955882 h 5476168"/>
                <a:gd name="connsiteX1-2399" fmla="*/ 864506 w 3890752"/>
                <a:gd name="connsiteY1-2400" fmla="*/ 1906442 h 5476168"/>
                <a:gd name="connsiteX2-2401" fmla="*/ 1342940 w 3890752"/>
                <a:gd name="connsiteY2-2402" fmla="*/ 1289993 h 5476168"/>
                <a:gd name="connsiteX3-2403" fmla="*/ 1704014 w 3890752"/>
                <a:gd name="connsiteY3-2404" fmla="*/ 48295 h 5476168"/>
                <a:gd name="connsiteX4-2405" fmla="*/ 2407812 w 3890752"/>
                <a:gd name="connsiteY4-2406" fmla="*/ 445542 h 5476168"/>
                <a:gd name="connsiteX5-2407" fmla="*/ 2048217 w 3890752"/>
                <a:gd name="connsiteY5-2408" fmla="*/ 1801732 h 5476168"/>
                <a:gd name="connsiteX6-2409" fmla="*/ 2233152 w 3890752"/>
                <a:gd name="connsiteY6-2410" fmla="*/ 2202423 h 5476168"/>
                <a:gd name="connsiteX7-2411" fmla="*/ 3476325 w 3890752"/>
                <a:gd name="connsiteY7-2412" fmla="*/ 2202423 h 5476168"/>
                <a:gd name="connsiteX8-2413" fmla="*/ 3794824 w 3890752"/>
                <a:gd name="connsiteY8-2414" fmla="*/ 2962712 h 5476168"/>
                <a:gd name="connsiteX9-2415" fmla="*/ 3798144 w 3890752"/>
                <a:gd name="connsiteY9-2416" fmla="*/ 3315665 h 5476168"/>
                <a:gd name="connsiteX10-2417" fmla="*/ 3833107 w 3890752"/>
                <a:gd name="connsiteY10-2418" fmla="*/ 3616350 h 5476168"/>
                <a:gd name="connsiteX11-2419" fmla="*/ 3673173 w 3890752"/>
                <a:gd name="connsiteY11-2420" fmla="*/ 4050952 h 5476168"/>
                <a:gd name="connsiteX12-2421" fmla="*/ 3756619 w 3890752"/>
                <a:gd name="connsiteY12-2422" fmla="*/ 4332573 h 5476168"/>
                <a:gd name="connsiteX13-2423" fmla="*/ 3489099 w 3890752"/>
                <a:gd name="connsiteY13-2424" fmla="*/ 4636196 h 5476168"/>
                <a:gd name="connsiteX14-2425" fmla="*/ 3443705 w 3890752"/>
                <a:gd name="connsiteY14-2426" fmla="*/ 5020980 h 5476168"/>
                <a:gd name="connsiteX15-2427" fmla="*/ 2850782 w 3890752"/>
                <a:gd name="connsiteY15-2428" fmla="*/ 5476168 h 5476168"/>
                <a:gd name="connsiteX16-2429" fmla="*/ 812158 w 3890752"/>
                <a:gd name="connsiteY16-2430" fmla="*/ 5347526 h 5476168"/>
                <a:gd name="connsiteX17-2431" fmla="*/ 0 w 3890752"/>
                <a:gd name="connsiteY17-2432" fmla="*/ 5303742 h 5476168"/>
                <a:gd name="connsiteX18-2433" fmla="*/ 0 w 3890752"/>
                <a:gd name="connsiteY18-2434" fmla="*/ 2955882 h 5476168"/>
                <a:gd name="connsiteX0-2435" fmla="*/ 6953 w 3897705"/>
                <a:gd name="connsiteY0-2436" fmla="*/ 2955882 h 5476168"/>
                <a:gd name="connsiteX1-2437" fmla="*/ 871459 w 3897705"/>
                <a:gd name="connsiteY1-2438" fmla="*/ 1906442 h 5476168"/>
                <a:gd name="connsiteX2-2439" fmla="*/ 1349893 w 3897705"/>
                <a:gd name="connsiteY2-2440" fmla="*/ 1289993 h 5476168"/>
                <a:gd name="connsiteX3-2441" fmla="*/ 1710967 w 3897705"/>
                <a:gd name="connsiteY3-2442" fmla="*/ 48295 h 5476168"/>
                <a:gd name="connsiteX4-2443" fmla="*/ 2414765 w 3897705"/>
                <a:gd name="connsiteY4-2444" fmla="*/ 445542 h 5476168"/>
                <a:gd name="connsiteX5-2445" fmla="*/ 2055170 w 3897705"/>
                <a:gd name="connsiteY5-2446" fmla="*/ 1801732 h 5476168"/>
                <a:gd name="connsiteX6-2447" fmla="*/ 2240105 w 3897705"/>
                <a:gd name="connsiteY6-2448" fmla="*/ 2202423 h 5476168"/>
                <a:gd name="connsiteX7-2449" fmla="*/ 3483278 w 3897705"/>
                <a:gd name="connsiteY7-2450" fmla="*/ 2202423 h 5476168"/>
                <a:gd name="connsiteX8-2451" fmla="*/ 3801777 w 3897705"/>
                <a:gd name="connsiteY8-2452" fmla="*/ 2962712 h 5476168"/>
                <a:gd name="connsiteX9-2453" fmla="*/ 3805097 w 3897705"/>
                <a:gd name="connsiteY9-2454" fmla="*/ 3315665 h 5476168"/>
                <a:gd name="connsiteX10-2455" fmla="*/ 3840060 w 3897705"/>
                <a:gd name="connsiteY10-2456" fmla="*/ 3616350 h 5476168"/>
                <a:gd name="connsiteX11-2457" fmla="*/ 3680126 w 3897705"/>
                <a:gd name="connsiteY11-2458" fmla="*/ 4050952 h 5476168"/>
                <a:gd name="connsiteX12-2459" fmla="*/ 3763572 w 3897705"/>
                <a:gd name="connsiteY12-2460" fmla="*/ 4332573 h 5476168"/>
                <a:gd name="connsiteX13-2461" fmla="*/ 3496052 w 3897705"/>
                <a:gd name="connsiteY13-2462" fmla="*/ 4636196 h 5476168"/>
                <a:gd name="connsiteX14-2463" fmla="*/ 3450658 w 3897705"/>
                <a:gd name="connsiteY14-2464" fmla="*/ 5020980 h 5476168"/>
                <a:gd name="connsiteX15-2465" fmla="*/ 2857735 w 3897705"/>
                <a:gd name="connsiteY15-2466" fmla="*/ 5476168 h 5476168"/>
                <a:gd name="connsiteX16-2467" fmla="*/ 819111 w 3897705"/>
                <a:gd name="connsiteY16-2468" fmla="*/ 5347526 h 5476168"/>
                <a:gd name="connsiteX17-2469" fmla="*/ 0 w 3897705"/>
                <a:gd name="connsiteY17-2470" fmla="*/ 5182054 h 5476168"/>
                <a:gd name="connsiteX18-2471" fmla="*/ 6953 w 3897705"/>
                <a:gd name="connsiteY18-2472" fmla="*/ 2955882 h 5476168"/>
                <a:gd name="connsiteX0-2473" fmla="*/ 7413 w 3898165"/>
                <a:gd name="connsiteY0-2474" fmla="*/ 2955882 h 5476168"/>
                <a:gd name="connsiteX1-2475" fmla="*/ 871919 w 3898165"/>
                <a:gd name="connsiteY1-2476" fmla="*/ 1906442 h 5476168"/>
                <a:gd name="connsiteX2-2477" fmla="*/ 1350353 w 3898165"/>
                <a:gd name="connsiteY2-2478" fmla="*/ 1289993 h 5476168"/>
                <a:gd name="connsiteX3-2479" fmla="*/ 1711427 w 3898165"/>
                <a:gd name="connsiteY3-2480" fmla="*/ 48295 h 5476168"/>
                <a:gd name="connsiteX4-2481" fmla="*/ 2415225 w 3898165"/>
                <a:gd name="connsiteY4-2482" fmla="*/ 445542 h 5476168"/>
                <a:gd name="connsiteX5-2483" fmla="*/ 2055630 w 3898165"/>
                <a:gd name="connsiteY5-2484" fmla="*/ 1801732 h 5476168"/>
                <a:gd name="connsiteX6-2485" fmla="*/ 2240565 w 3898165"/>
                <a:gd name="connsiteY6-2486" fmla="*/ 2202423 h 5476168"/>
                <a:gd name="connsiteX7-2487" fmla="*/ 3483738 w 3898165"/>
                <a:gd name="connsiteY7-2488" fmla="*/ 2202423 h 5476168"/>
                <a:gd name="connsiteX8-2489" fmla="*/ 3802237 w 3898165"/>
                <a:gd name="connsiteY8-2490" fmla="*/ 2962712 h 5476168"/>
                <a:gd name="connsiteX9-2491" fmla="*/ 3805557 w 3898165"/>
                <a:gd name="connsiteY9-2492" fmla="*/ 3315665 h 5476168"/>
                <a:gd name="connsiteX10-2493" fmla="*/ 3840520 w 3898165"/>
                <a:gd name="connsiteY10-2494" fmla="*/ 3616350 h 5476168"/>
                <a:gd name="connsiteX11-2495" fmla="*/ 3680586 w 3898165"/>
                <a:gd name="connsiteY11-2496" fmla="*/ 4050952 h 5476168"/>
                <a:gd name="connsiteX12-2497" fmla="*/ 3764032 w 3898165"/>
                <a:gd name="connsiteY12-2498" fmla="*/ 4332573 h 5476168"/>
                <a:gd name="connsiteX13-2499" fmla="*/ 3496512 w 3898165"/>
                <a:gd name="connsiteY13-2500" fmla="*/ 4636196 h 5476168"/>
                <a:gd name="connsiteX14-2501" fmla="*/ 3451118 w 3898165"/>
                <a:gd name="connsiteY14-2502" fmla="*/ 5020980 h 5476168"/>
                <a:gd name="connsiteX15-2503" fmla="*/ 2858195 w 3898165"/>
                <a:gd name="connsiteY15-2504" fmla="*/ 5476168 h 5476168"/>
                <a:gd name="connsiteX16-2505" fmla="*/ 819571 w 3898165"/>
                <a:gd name="connsiteY16-2506" fmla="*/ 5347526 h 5476168"/>
                <a:gd name="connsiteX17-2507" fmla="*/ 460 w 3898165"/>
                <a:gd name="connsiteY17-2508" fmla="*/ 5182054 h 5476168"/>
                <a:gd name="connsiteX18-2509" fmla="*/ 7413 w 3898165"/>
                <a:gd name="connsiteY18-2510" fmla="*/ 2955882 h 5476168"/>
                <a:gd name="connsiteX0-2511" fmla="*/ 7463 w 3898215"/>
                <a:gd name="connsiteY0-2512" fmla="*/ 2955882 h 5476168"/>
                <a:gd name="connsiteX1-2513" fmla="*/ 871969 w 3898215"/>
                <a:gd name="connsiteY1-2514" fmla="*/ 1906442 h 5476168"/>
                <a:gd name="connsiteX2-2515" fmla="*/ 1350403 w 3898215"/>
                <a:gd name="connsiteY2-2516" fmla="*/ 1289993 h 5476168"/>
                <a:gd name="connsiteX3-2517" fmla="*/ 1711477 w 3898215"/>
                <a:gd name="connsiteY3-2518" fmla="*/ 48295 h 5476168"/>
                <a:gd name="connsiteX4-2519" fmla="*/ 2415275 w 3898215"/>
                <a:gd name="connsiteY4-2520" fmla="*/ 445542 h 5476168"/>
                <a:gd name="connsiteX5-2521" fmla="*/ 2055680 w 3898215"/>
                <a:gd name="connsiteY5-2522" fmla="*/ 1801732 h 5476168"/>
                <a:gd name="connsiteX6-2523" fmla="*/ 2240615 w 3898215"/>
                <a:gd name="connsiteY6-2524" fmla="*/ 2202423 h 5476168"/>
                <a:gd name="connsiteX7-2525" fmla="*/ 3483788 w 3898215"/>
                <a:gd name="connsiteY7-2526" fmla="*/ 2202423 h 5476168"/>
                <a:gd name="connsiteX8-2527" fmla="*/ 3802287 w 3898215"/>
                <a:gd name="connsiteY8-2528" fmla="*/ 2962712 h 5476168"/>
                <a:gd name="connsiteX9-2529" fmla="*/ 3805607 w 3898215"/>
                <a:gd name="connsiteY9-2530" fmla="*/ 3315665 h 5476168"/>
                <a:gd name="connsiteX10-2531" fmla="*/ 3840570 w 3898215"/>
                <a:gd name="connsiteY10-2532" fmla="*/ 3616350 h 5476168"/>
                <a:gd name="connsiteX11-2533" fmla="*/ 3680636 w 3898215"/>
                <a:gd name="connsiteY11-2534" fmla="*/ 4050952 h 5476168"/>
                <a:gd name="connsiteX12-2535" fmla="*/ 3764082 w 3898215"/>
                <a:gd name="connsiteY12-2536" fmla="*/ 4332573 h 5476168"/>
                <a:gd name="connsiteX13-2537" fmla="*/ 3496562 w 3898215"/>
                <a:gd name="connsiteY13-2538" fmla="*/ 4636196 h 5476168"/>
                <a:gd name="connsiteX14-2539" fmla="*/ 3451168 w 3898215"/>
                <a:gd name="connsiteY14-2540" fmla="*/ 5020980 h 5476168"/>
                <a:gd name="connsiteX15-2541" fmla="*/ 2858245 w 3898215"/>
                <a:gd name="connsiteY15-2542" fmla="*/ 5476168 h 5476168"/>
                <a:gd name="connsiteX16-2543" fmla="*/ 819621 w 3898215"/>
                <a:gd name="connsiteY16-2544" fmla="*/ 5347526 h 5476168"/>
                <a:gd name="connsiteX17-2545" fmla="*/ 510 w 3898215"/>
                <a:gd name="connsiteY17-2546" fmla="*/ 5182054 h 5476168"/>
                <a:gd name="connsiteX18-2547" fmla="*/ 7463 w 3898215"/>
                <a:gd name="connsiteY18-2548" fmla="*/ 2955882 h 5476168"/>
                <a:gd name="connsiteX0-2549" fmla="*/ 3991 w 3894743"/>
                <a:gd name="connsiteY0-2550" fmla="*/ 2955882 h 5476168"/>
                <a:gd name="connsiteX1-2551" fmla="*/ 868497 w 3894743"/>
                <a:gd name="connsiteY1-2552" fmla="*/ 1906442 h 5476168"/>
                <a:gd name="connsiteX2-2553" fmla="*/ 1346931 w 3894743"/>
                <a:gd name="connsiteY2-2554" fmla="*/ 1289993 h 5476168"/>
                <a:gd name="connsiteX3-2555" fmla="*/ 1708005 w 3894743"/>
                <a:gd name="connsiteY3-2556" fmla="*/ 48295 h 5476168"/>
                <a:gd name="connsiteX4-2557" fmla="*/ 2411803 w 3894743"/>
                <a:gd name="connsiteY4-2558" fmla="*/ 445542 h 5476168"/>
                <a:gd name="connsiteX5-2559" fmla="*/ 2052208 w 3894743"/>
                <a:gd name="connsiteY5-2560" fmla="*/ 1801732 h 5476168"/>
                <a:gd name="connsiteX6-2561" fmla="*/ 2237143 w 3894743"/>
                <a:gd name="connsiteY6-2562" fmla="*/ 2202423 h 5476168"/>
                <a:gd name="connsiteX7-2563" fmla="*/ 3480316 w 3894743"/>
                <a:gd name="connsiteY7-2564" fmla="*/ 2202423 h 5476168"/>
                <a:gd name="connsiteX8-2565" fmla="*/ 3798815 w 3894743"/>
                <a:gd name="connsiteY8-2566" fmla="*/ 2962712 h 5476168"/>
                <a:gd name="connsiteX9-2567" fmla="*/ 3802135 w 3894743"/>
                <a:gd name="connsiteY9-2568" fmla="*/ 3315665 h 5476168"/>
                <a:gd name="connsiteX10-2569" fmla="*/ 3837098 w 3894743"/>
                <a:gd name="connsiteY10-2570" fmla="*/ 3616350 h 5476168"/>
                <a:gd name="connsiteX11-2571" fmla="*/ 3677164 w 3894743"/>
                <a:gd name="connsiteY11-2572" fmla="*/ 4050952 h 5476168"/>
                <a:gd name="connsiteX12-2573" fmla="*/ 3760610 w 3894743"/>
                <a:gd name="connsiteY12-2574" fmla="*/ 4332573 h 5476168"/>
                <a:gd name="connsiteX13-2575" fmla="*/ 3493090 w 3894743"/>
                <a:gd name="connsiteY13-2576" fmla="*/ 4636196 h 5476168"/>
                <a:gd name="connsiteX14-2577" fmla="*/ 3447696 w 3894743"/>
                <a:gd name="connsiteY14-2578" fmla="*/ 5020980 h 5476168"/>
                <a:gd name="connsiteX15-2579" fmla="*/ 2854773 w 3894743"/>
                <a:gd name="connsiteY15-2580" fmla="*/ 5476168 h 5476168"/>
                <a:gd name="connsiteX16-2581" fmla="*/ 816149 w 3894743"/>
                <a:gd name="connsiteY16-2582" fmla="*/ 5347526 h 5476168"/>
                <a:gd name="connsiteX17-2583" fmla="*/ 515 w 3894743"/>
                <a:gd name="connsiteY17-2584" fmla="*/ 5140332 h 5476168"/>
                <a:gd name="connsiteX18-2585" fmla="*/ 3991 w 3894743"/>
                <a:gd name="connsiteY18-2586" fmla="*/ 2955882 h 5476168"/>
                <a:gd name="connsiteX0-2587" fmla="*/ 3811 w 3894563"/>
                <a:gd name="connsiteY0-2588" fmla="*/ 2955882 h 5476168"/>
                <a:gd name="connsiteX1-2589" fmla="*/ 868317 w 3894563"/>
                <a:gd name="connsiteY1-2590" fmla="*/ 1906442 h 5476168"/>
                <a:gd name="connsiteX2-2591" fmla="*/ 1346751 w 3894563"/>
                <a:gd name="connsiteY2-2592" fmla="*/ 1289993 h 5476168"/>
                <a:gd name="connsiteX3-2593" fmla="*/ 1707825 w 3894563"/>
                <a:gd name="connsiteY3-2594" fmla="*/ 48295 h 5476168"/>
                <a:gd name="connsiteX4-2595" fmla="*/ 2411623 w 3894563"/>
                <a:gd name="connsiteY4-2596" fmla="*/ 445542 h 5476168"/>
                <a:gd name="connsiteX5-2597" fmla="*/ 2052028 w 3894563"/>
                <a:gd name="connsiteY5-2598" fmla="*/ 1801732 h 5476168"/>
                <a:gd name="connsiteX6-2599" fmla="*/ 2236963 w 3894563"/>
                <a:gd name="connsiteY6-2600" fmla="*/ 2202423 h 5476168"/>
                <a:gd name="connsiteX7-2601" fmla="*/ 3480136 w 3894563"/>
                <a:gd name="connsiteY7-2602" fmla="*/ 2202423 h 5476168"/>
                <a:gd name="connsiteX8-2603" fmla="*/ 3798635 w 3894563"/>
                <a:gd name="connsiteY8-2604" fmla="*/ 2962712 h 5476168"/>
                <a:gd name="connsiteX9-2605" fmla="*/ 3801955 w 3894563"/>
                <a:gd name="connsiteY9-2606" fmla="*/ 3315665 h 5476168"/>
                <a:gd name="connsiteX10-2607" fmla="*/ 3836918 w 3894563"/>
                <a:gd name="connsiteY10-2608" fmla="*/ 3616350 h 5476168"/>
                <a:gd name="connsiteX11-2609" fmla="*/ 3676984 w 3894563"/>
                <a:gd name="connsiteY11-2610" fmla="*/ 4050952 h 5476168"/>
                <a:gd name="connsiteX12-2611" fmla="*/ 3760430 w 3894563"/>
                <a:gd name="connsiteY12-2612" fmla="*/ 4332573 h 5476168"/>
                <a:gd name="connsiteX13-2613" fmla="*/ 3492910 w 3894563"/>
                <a:gd name="connsiteY13-2614" fmla="*/ 4636196 h 5476168"/>
                <a:gd name="connsiteX14-2615" fmla="*/ 3447516 w 3894563"/>
                <a:gd name="connsiteY14-2616" fmla="*/ 5020980 h 5476168"/>
                <a:gd name="connsiteX15-2617" fmla="*/ 2854593 w 3894563"/>
                <a:gd name="connsiteY15-2618" fmla="*/ 5476168 h 5476168"/>
                <a:gd name="connsiteX16-2619" fmla="*/ 815969 w 3894563"/>
                <a:gd name="connsiteY16-2620" fmla="*/ 5347526 h 5476168"/>
                <a:gd name="connsiteX17-2621" fmla="*/ 335 w 3894563"/>
                <a:gd name="connsiteY17-2622" fmla="*/ 5140332 h 5476168"/>
                <a:gd name="connsiteX18-2623" fmla="*/ 3811 w 3894563"/>
                <a:gd name="connsiteY18-2624" fmla="*/ 2955882 h 5476168"/>
                <a:gd name="connsiteX0-2625" fmla="*/ 3775 w 3894527"/>
                <a:gd name="connsiteY0-2626" fmla="*/ 2955882 h 5476168"/>
                <a:gd name="connsiteX1-2627" fmla="*/ 868281 w 3894527"/>
                <a:gd name="connsiteY1-2628" fmla="*/ 1906442 h 5476168"/>
                <a:gd name="connsiteX2-2629" fmla="*/ 1346715 w 3894527"/>
                <a:gd name="connsiteY2-2630" fmla="*/ 1289993 h 5476168"/>
                <a:gd name="connsiteX3-2631" fmla="*/ 1707789 w 3894527"/>
                <a:gd name="connsiteY3-2632" fmla="*/ 48295 h 5476168"/>
                <a:gd name="connsiteX4-2633" fmla="*/ 2411587 w 3894527"/>
                <a:gd name="connsiteY4-2634" fmla="*/ 445542 h 5476168"/>
                <a:gd name="connsiteX5-2635" fmla="*/ 2051992 w 3894527"/>
                <a:gd name="connsiteY5-2636" fmla="*/ 1801732 h 5476168"/>
                <a:gd name="connsiteX6-2637" fmla="*/ 2236927 w 3894527"/>
                <a:gd name="connsiteY6-2638" fmla="*/ 2202423 h 5476168"/>
                <a:gd name="connsiteX7-2639" fmla="*/ 3480100 w 3894527"/>
                <a:gd name="connsiteY7-2640" fmla="*/ 2202423 h 5476168"/>
                <a:gd name="connsiteX8-2641" fmla="*/ 3798599 w 3894527"/>
                <a:gd name="connsiteY8-2642" fmla="*/ 2962712 h 5476168"/>
                <a:gd name="connsiteX9-2643" fmla="*/ 3801919 w 3894527"/>
                <a:gd name="connsiteY9-2644" fmla="*/ 3315665 h 5476168"/>
                <a:gd name="connsiteX10-2645" fmla="*/ 3836882 w 3894527"/>
                <a:gd name="connsiteY10-2646" fmla="*/ 3616350 h 5476168"/>
                <a:gd name="connsiteX11-2647" fmla="*/ 3676948 w 3894527"/>
                <a:gd name="connsiteY11-2648" fmla="*/ 4050952 h 5476168"/>
                <a:gd name="connsiteX12-2649" fmla="*/ 3760394 w 3894527"/>
                <a:gd name="connsiteY12-2650" fmla="*/ 4332573 h 5476168"/>
                <a:gd name="connsiteX13-2651" fmla="*/ 3492874 w 3894527"/>
                <a:gd name="connsiteY13-2652" fmla="*/ 4636196 h 5476168"/>
                <a:gd name="connsiteX14-2653" fmla="*/ 3447480 w 3894527"/>
                <a:gd name="connsiteY14-2654" fmla="*/ 5020980 h 5476168"/>
                <a:gd name="connsiteX15-2655" fmla="*/ 2854557 w 3894527"/>
                <a:gd name="connsiteY15-2656" fmla="*/ 5476168 h 5476168"/>
                <a:gd name="connsiteX16-2657" fmla="*/ 868085 w 3894527"/>
                <a:gd name="connsiteY16-2658" fmla="*/ 5368387 h 5476168"/>
                <a:gd name="connsiteX17-2659" fmla="*/ 299 w 3894527"/>
                <a:gd name="connsiteY17-2660" fmla="*/ 5140332 h 5476168"/>
                <a:gd name="connsiteX18-2661" fmla="*/ 3775 w 3894527"/>
                <a:gd name="connsiteY18-2662" fmla="*/ 2955882 h 5476168"/>
                <a:gd name="connsiteX0-2663" fmla="*/ 3476 w 3894228"/>
                <a:gd name="connsiteY0-2664" fmla="*/ 2955882 h 5476168"/>
                <a:gd name="connsiteX1-2665" fmla="*/ 867982 w 3894228"/>
                <a:gd name="connsiteY1-2666" fmla="*/ 1906442 h 5476168"/>
                <a:gd name="connsiteX2-2667" fmla="*/ 1346416 w 3894228"/>
                <a:gd name="connsiteY2-2668" fmla="*/ 1289993 h 5476168"/>
                <a:gd name="connsiteX3-2669" fmla="*/ 1707490 w 3894228"/>
                <a:gd name="connsiteY3-2670" fmla="*/ 48295 h 5476168"/>
                <a:gd name="connsiteX4-2671" fmla="*/ 2411288 w 3894228"/>
                <a:gd name="connsiteY4-2672" fmla="*/ 445542 h 5476168"/>
                <a:gd name="connsiteX5-2673" fmla="*/ 2051693 w 3894228"/>
                <a:gd name="connsiteY5-2674" fmla="*/ 1801732 h 5476168"/>
                <a:gd name="connsiteX6-2675" fmla="*/ 2236628 w 3894228"/>
                <a:gd name="connsiteY6-2676" fmla="*/ 2202423 h 5476168"/>
                <a:gd name="connsiteX7-2677" fmla="*/ 3479801 w 3894228"/>
                <a:gd name="connsiteY7-2678" fmla="*/ 2202423 h 5476168"/>
                <a:gd name="connsiteX8-2679" fmla="*/ 3798300 w 3894228"/>
                <a:gd name="connsiteY8-2680" fmla="*/ 2962712 h 5476168"/>
                <a:gd name="connsiteX9-2681" fmla="*/ 3801620 w 3894228"/>
                <a:gd name="connsiteY9-2682" fmla="*/ 3315665 h 5476168"/>
                <a:gd name="connsiteX10-2683" fmla="*/ 3836583 w 3894228"/>
                <a:gd name="connsiteY10-2684" fmla="*/ 3616350 h 5476168"/>
                <a:gd name="connsiteX11-2685" fmla="*/ 3676649 w 3894228"/>
                <a:gd name="connsiteY11-2686" fmla="*/ 4050952 h 5476168"/>
                <a:gd name="connsiteX12-2687" fmla="*/ 3760095 w 3894228"/>
                <a:gd name="connsiteY12-2688" fmla="*/ 4332573 h 5476168"/>
                <a:gd name="connsiteX13-2689" fmla="*/ 3492575 w 3894228"/>
                <a:gd name="connsiteY13-2690" fmla="*/ 4636196 h 5476168"/>
                <a:gd name="connsiteX14-2691" fmla="*/ 3447181 w 3894228"/>
                <a:gd name="connsiteY14-2692" fmla="*/ 5020980 h 5476168"/>
                <a:gd name="connsiteX15-2693" fmla="*/ 2854258 w 3894228"/>
                <a:gd name="connsiteY15-2694" fmla="*/ 5476168 h 5476168"/>
                <a:gd name="connsiteX16-2695" fmla="*/ 0 w 3894228"/>
                <a:gd name="connsiteY16-2696" fmla="*/ 5140332 h 5476168"/>
                <a:gd name="connsiteX17-2697" fmla="*/ 3476 w 3894228"/>
                <a:gd name="connsiteY17-2698" fmla="*/ 2955882 h 5476168"/>
                <a:gd name="connsiteX0-2699" fmla="*/ 3476 w 3894228"/>
                <a:gd name="connsiteY0-2700" fmla="*/ 2955882 h 5476168"/>
                <a:gd name="connsiteX1-2701" fmla="*/ 867982 w 3894228"/>
                <a:gd name="connsiteY1-2702" fmla="*/ 1906442 h 5476168"/>
                <a:gd name="connsiteX2-2703" fmla="*/ 1346416 w 3894228"/>
                <a:gd name="connsiteY2-2704" fmla="*/ 1289993 h 5476168"/>
                <a:gd name="connsiteX3-2705" fmla="*/ 1707490 w 3894228"/>
                <a:gd name="connsiteY3-2706" fmla="*/ 48295 h 5476168"/>
                <a:gd name="connsiteX4-2707" fmla="*/ 2411288 w 3894228"/>
                <a:gd name="connsiteY4-2708" fmla="*/ 445542 h 5476168"/>
                <a:gd name="connsiteX5-2709" fmla="*/ 2051693 w 3894228"/>
                <a:gd name="connsiteY5-2710" fmla="*/ 1801732 h 5476168"/>
                <a:gd name="connsiteX6-2711" fmla="*/ 2236628 w 3894228"/>
                <a:gd name="connsiteY6-2712" fmla="*/ 2202423 h 5476168"/>
                <a:gd name="connsiteX7-2713" fmla="*/ 3479801 w 3894228"/>
                <a:gd name="connsiteY7-2714" fmla="*/ 2202423 h 5476168"/>
                <a:gd name="connsiteX8-2715" fmla="*/ 3798300 w 3894228"/>
                <a:gd name="connsiteY8-2716" fmla="*/ 2962712 h 5476168"/>
                <a:gd name="connsiteX9-2717" fmla="*/ 3801620 w 3894228"/>
                <a:gd name="connsiteY9-2718" fmla="*/ 3315665 h 5476168"/>
                <a:gd name="connsiteX10-2719" fmla="*/ 3836583 w 3894228"/>
                <a:gd name="connsiteY10-2720" fmla="*/ 3616350 h 5476168"/>
                <a:gd name="connsiteX11-2721" fmla="*/ 3676649 w 3894228"/>
                <a:gd name="connsiteY11-2722" fmla="*/ 4050952 h 5476168"/>
                <a:gd name="connsiteX12-2723" fmla="*/ 3760095 w 3894228"/>
                <a:gd name="connsiteY12-2724" fmla="*/ 4332573 h 5476168"/>
                <a:gd name="connsiteX13-2725" fmla="*/ 3492575 w 3894228"/>
                <a:gd name="connsiteY13-2726" fmla="*/ 4636196 h 5476168"/>
                <a:gd name="connsiteX14-2727" fmla="*/ 3447181 w 3894228"/>
                <a:gd name="connsiteY14-2728" fmla="*/ 5020980 h 5476168"/>
                <a:gd name="connsiteX15-2729" fmla="*/ 2854258 w 3894228"/>
                <a:gd name="connsiteY15-2730" fmla="*/ 5476168 h 5476168"/>
                <a:gd name="connsiteX16-2731" fmla="*/ 0 w 3894228"/>
                <a:gd name="connsiteY16-2732" fmla="*/ 5140332 h 5476168"/>
                <a:gd name="connsiteX17-2733" fmla="*/ 3476 w 3894228"/>
                <a:gd name="connsiteY17-2734" fmla="*/ 2955882 h 5476168"/>
                <a:gd name="connsiteX0-2735" fmla="*/ 3476 w 3894228"/>
                <a:gd name="connsiteY0-2736" fmla="*/ 2955882 h 5497390"/>
                <a:gd name="connsiteX1-2737" fmla="*/ 867982 w 3894228"/>
                <a:gd name="connsiteY1-2738" fmla="*/ 1906442 h 5497390"/>
                <a:gd name="connsiteX2-2739" fmla="*/ 1346416 w 3894228"/>
                <a:gd name="connsiteY2-2740" fmla="*/ 1289993 h 5497390"/>
                <a:gd name="connsiteX3-2741" fmla="*/ 1707490 w 3894228"/>
                <a:gd name="connsiteY3-2742" fmla="*/ 48295 h 5497390"/>
                <a:gd name="connsiteX4-2743" fmla="*/ 2411288 w 3894228"/>
                <a:gd name="connsiteY4-2744" fmla="*/ 445542 h 5497390"/>
                <a:gd name="connsiteX5-2745" fmla="*/ 2051693 w 3894228"/>
                <a:gd name="connsiteY5-2746" fmla="*/ 1801732 h 5497390"/>
                <a:gd name="connsiteX6-2747" fmla="*/ 2236628 w 3894228"/>
                <a:gd name="connsiteY6-2748" fmla="*/ 2202423 h 5497390"/>
                <a:gd name="connsiteX7-2749" fmla="*/ 3479801 w 3894228"/>
                <a:gd name="connsiteY7-2750" fmla="*/ 2202423 h 5497390"/>
                <a:gd name="connsiteX8-2751" fmla="*/ 3798300 w 3894228"/>
                <a:gd name="connsiteY8-2752" fmla="*/ 2962712 h 5497390"/>
                <a:gd name="connsiteX9-2753" fmla="*/ 3801620 w 3894228"/>
                <a:gd name="connsiteY9-2754" fmla="*/ 3315665 h 5497390"/>
                <a:gd name="connsiteX10-2755" fmla="*/ 3836583 w 3894228"/>
                <a:gd name="connsiteY10-2756" fmla="*/ 3616350 h 5497390"/>
                <a:gd name="connsiteX11-2757" fmla="*/ 3676649 w 3894228"/>
                <a:gd name="connsiteY11-2758" fmla="*/ 4050952 h 5497390"/>
                <a:gd name="connsiteX12-2759" fmla="*/ 3760095 w 3894228"/>
                <a:gd name="connsiteY12-2760" fmla="*/ 4332573 h 5497390"/>
                <a:gd name="connsiteX13-2761" fmla="*/ 3492575 w 3894228"/>
                <a:gd name="connsiteY13-2762" fmla="*/ 4636196 h 5497390"/>
                <a:gd name="connsiteX14-2763" fmla="*/ 3447181 w 3894228"/>
                <a:gd name="connsiteY14-2764" fmla="*/ 5020980 h 5497390"/>
                <a:gd name="connsiteX15-2765" fmla="*/ 2854258 w 3894228"/>
                <a:gd name="connsiteY15-2766" fmla="*/ 5476168 h 5497390"/>
                <a:gd name="connsiteX16-2767" fmla="*/ 0 w 3894228"/>
                <a:gd name="connsiteY16-2768" fmla="*/ 5140332 h 5497390"/>
                <a:gd name="connsiteX17-2769" fmla="*/ 3476 w 3894228"/>
                <a:gd name="connsiteY17-2770" fmla="*/ 2955882 h 5497390"/>
                <a:gd name="connsiteX0-2771" fmla="*/ 3476 w 3894228"/>
                <a:gd name="connsiteY0-2772" fmla="*/ 2955882 h 5497390"/>
                <a:gd name="connsiteX1-2773" fmla="*/ 867982 w 3894228"/>
                <a:gd name="connsiteY1-2774" fmla="*/ 1906442 h 5497390"/>
                <a:gd name="connsiteX2-2775" fmla="*/ 1346416 w 3894228"/>
                <a:gd name="connsiteY2-2776" fmla="*/ 1289993 h 5497390"/>
                <a:gd name="connsiteX3-2777" fmla="*/ 1707490 w 3894228"/>
                <a:gd name="connsiteY3-2778" fmla="*/ 48295 h 5497390"/>
                <a:gd name="connsiteX4-2779" fmla="*/ 2411288 w 3894228"/>
                <a:gd name="connsiteY4-2780" fmla="*/ 445542 h 5497390"/>
                <a:gd name="connsiteX5-2781" fmla="*/ 2051693 w 3894228"/>
                <a:gd name="connsiteY5-2782" fmla="*/ 1801732 h 5497390"/>
                <a:gd name="connsiteX6-2783" fmla="*/ 2236628 w 3894228"/>
                <a:gd name="connsiteY6-2784" fmla="*/ 2202423 h 5497390"/>
                <a:gd name="connsiteX7-2785" fmla="*/ 3479801 w 3894228"/>
                <a:gd name="connsiteY7-2786" fmla="*/ 2202423 h 5497390"/>
                <a:gd name="connsiteX8-2787" fmla="*/ 3798300 w 3894228"/>
                <a:gd name="connsiteY8-2788" fmla="*/ 2962712 h 5497390"/>
                <a:gd name="connsiteX9-2789" fmla="*/ 3801620 w 3894228"/>
                <a:gd name="connsiteY9-2790" fmla="*/ 3315665 h 5497390"/>
                <a:gd name="connsiteX10-2791" fmla="*/ 3836583 w 3894228"/>
                <a:gd name="connsiteY10-2792" fmla="*/ 3616350 h 5497390"/>
                <a:gd name="connsiteX11-2793" fmla="*/ 3676649 w 3894228"/>
                <a:gd name="connsiteY11-2794" fmla="*/ 4050952 h 5497390"/>
                <a:gd name="connsiteX12-2795" fmla="*/ 3760095 w 3894228"/>
                <a:gd name="connsiteY12-2796" fmla="*/ 4332573 h 5497390"/>
                <a:gd name="connsiteX13-2797" fmla="*/ 3492575 w 3894228"/>
                <a:gd name="connsiteY13-2798" fmla="*/ 4636196 h 5497390"/>
                <a:gd name="connsiteX14-2799" fmla="*/ 3447181 w 3894228"/>
                <a:gd name="connsiteY14-2800" fmla="*/ 5020980 h 5497390"/>
                <a:gd name="connsiteX15-2801" fmla="*/ 2854258 w 3894228"/>
                <a:gd name="connsiteY15-2802" fmla="*/ 5476168 h 5497390"/>
                <a:gd name="connsiteX16-2803" fmla="*/ 0 w 3894228"/>
                <a:gd name="connsiteY16-2804" fmla="*/ 5140332 h 5497390"/>
                <a:gd name="connsiteX17-2805" fmla="*/ 3476 w 3894228"/>
                <a:gd name="connsiteY17-2806" fmla="*/ 2955882 h 5497390"/>
                <a:gd name="connsiteX0-2807" fmla="*/ 3476 w 3894228"/>
                <a:gd name="connsiteY0-2808" fmla="*/ 2955882 h 5497390"/>
                <a:gd name="connsiteX1-2809" fmla="*/ 867982 w 3894228"/>
                <a:gd name="connsiteY1-2810" fmla="*/ 1906442 h 5497390"/>
                <a:gd name="connsiteX2-2811" fmla="*/ 1346416 w 3894228"/>
                <a:gd name="connsiteY2-2812" fmla="*/ 1289993 h 5497390"/>
                <a:gd name="connsiteX3-2813" fmla="*/ 1707490 w 3894228"/>
                <a:gd name="connsiteY3-2814" fmla="*/ 48295 h 5497390"/>
                <a:gd name="connsiteX4-2815" fmla="*/ 2411288 w 3894228"/>
                <a:gd name="connsiteY4-2816" fmla="*/ 445542 h 5497390"/>
                <a:gd name="connsiteX5-2817" fmla="*/ 2051693 w 3894228"/>
                <a:gd name="connsiteY5-2818" fmla="*/ 1801732 h 5497390"/>
                <a:gd name="connsiteX6-2819" fmla="*/ 2236628 w 3894228"/>
                <a:gd name="connsiteY6-2820" fmla="*/ 2202423 h 5497390"/>
                <a:gd name="connsiteX7-2821" fmla="*/ 3479801 w 3894228"/>
                <a:gd name="connsiteY7-2822" fmla="*/ 2202423 h 5497390"/>
                <a:gd name="connsiteX8-2823" fmla="*/ 3798300 w 3894228"/>
                <a:gd name="connsiteY8-2824" fmla="*/ 2962712 h 5497390"/>
                <a:gd name="connsiteX9-2825" fmla="*/ 3801620 w 3894228"/>
                <a:gd name="connsiteY9-2826" fmla="*/ 3315665 h 5497390"/>
                <a:gd name="connsiteX10-2827" fmla="*/ 3836583 w 3894228"/>
                <a:gd name="connsiteY10-2828" fmla="*/ 3616350 h 5497390"/>
                <a:gd name="connsiteX11-2829" fmla="*/ 3676649 w 3894228"/>
                <a:gd name="connsiteY11-2830" fmla="*/ 4050952 h 5497390"/>
                <a:gd name="connsiteX12-2831" fmla="*/ 3760095 w 3894228"/>
                <a:gd name="connsiteY12-2832" fmla="*/ 4332573 h 5497390"/>
                <a:gd name="connsiteX13-2833" fmla="*/ 3492575 w 3894228"/>
                <a:gd name="connsiteY13-2834" fmla="*/ 4636196 h 5497390"/>
                <a:gd name="connsiteX14-2835" fmla="*/ 3447181 w 3894228"/>
                <a:gd name="connsiteY14-2836" fmla="*/ 5020980 h 5497390"/>
                <a:gd name="connsiteX15-2837" fmla="*/ 2854258 w 3894228"/>
                <a:gd name="connsiteY15-2838" fmla="*/ 5476168 h 5497390"/>
                <a:gd name="connsiteX16-2839" fmla="*/ 0 w 3894228"/>
                <a:gd name="connsiteY16-2840" fmla="*/ 5140332 h 5497390"/>
                <a:gd name="connsiteX17-2841" fmla="*/ 3476 w 3894228"/>
                <a:gd name="connsiteY17-2842" fmla="*/ 2955882 h 5497390"/>
                <a:gd name="connsiteX0-2843" fmla="*/ 3476 w 3894228"/>
                <a:gd name="connsiteY0-2844" fmla="*/ 2935804 h 5477312"/>
                <a:gd name="connsiteX1-2845" fmla="*/ 867982 w 3894228"/>
                <a:gd name="connsiteY1-2846" fmla="*/ 1886364 h 5477312"/>
                <a:gd name="connsiteX2-2847" fmla="*/ 1346416 w 3894228"/>
                <a:gd name="connsiteY2-2848" fmla="*/ 1269915 h 5477312"/>
                <a:gd name="connsiteX3-2849" fmla="*/ 1707490 w 3894228"/>
                <a:gd name="connsiteY3-2850" fmla="*/ 28217 h 5477312"/>
                <a:gd name="connsiteX4-2851" fmla="*/ 2411288 w 3894228"/>
                <a:gd name="connsiteY4-2852" fmla="*/ 425464 h 5477312"/>
                <a:gd name="connsiteX5-2853" fmla="*/ 2051693 w 3894228"/>
                <a:gd name="connsiteY5-2854" fmla="*/ 1781654 h 5477312"/>
                <a:gd name="connsiteX6-2855" fmla="*/ 2236628 w 3894228"/>
                <a:gd name="connsiteY6-2856" fmla="*/ 2182345 h 5477312"/>
                <a:gd name="connsiteX7-2857" fmla="*/ 3479801 w 3894228"/>
                <a:gd name="connsiteY7-2858" fmla="*/ 2182345 h 5477312"/>
                <a:gd name="connsiteX8-2859" fmla="*/ 3798300 w 3894228"/>
                <a:gd name="connsiteY8-2860" fmla="*/ 2942634 h 5477312"/>
                <a:gd name="connsiteX9-2861" fmla="*/ 3801620 w 3894228"/>
                <a:gd name="connsiteY9-2862" fmla="*/ 3295587 h 5477312"/>
                <a:gd name="connsiteX10-2863" fmla="*/ 3836583 w 3894228"/>
                <a:gd name="connsiteY10-2864" fmla="*/ 3596272 h 5477312"/>
                <a:gd name="connsiteX11-2865" fmla="*/ 3676649 w 3894228"/>
                <a:gd name="connsiteY11-2866" fmla="*/ 4030874 h 5477312"/>
                <a:gd name="connsiteX12-2867" fmla="*/ 3760095 w 3894228"/>
                <a:gd name="connsiteY12-2868" fmla="*/ 4312495 h 5477312"/>
                <a:gd name="connsiteX13-2869" fmla="*/ 3492575 w 3894228"/>
                <a:gd name="connsiteY13-2870" fmla="*/ 4616118 h 5477312"/>
                <a:gd name="connsiteX14-2871" fmla="*/ 3447181 w 3894228"/>
                <a:gd name="connsiteY14-2872" fmla="*/ 5000902 h 5477312"/>
                <a:gd name="connsiteX15-2873" fmla="*/ 2854258 w 3894228"/>
                <a:gd name="connsiteY15-2874" fmla="*/ 5456090 h 5477312"/>
                <a:gd name="connsiteX16-2875" fmla="*/ 0 w 3894228"/>
                <a:gd name="connsiteY16-2876" fmla="*/ 5120254 h 5477312"/>
                <a:gd name="connsiteX17-2877" fmla="*/ 3476 w 3894228"/>
                <a:gd name="connsiteY17-2878" fmla="*/ 2935804 h 5477312"/>
                <a:gd name="connsiteX0-2879" fmla="*/ 3476 w 3894228"/>
                <a:gd name="connsiteY0-2880" fmla="*/ 2955882 h 5497390"/>
                <a:gd name="connsiteX1-2881" fmla="*/ 867982 w 3894228"/>
                <a:gd name="connsiteY1-2882" fmla="*/ 1906442 h 5497390"/>
                <a:gd name="connsiteX2-2883" fmla="*/ 1346416 w 3894228"/>
                <a:gd name="connsiteY2-2884" fmla="*/ 1289993 h 5497390"/>
                <a:gd name="connsiteX3-2885" fmla="*/ 1707490 w 3894228"/>
                <a:gd name="connsiteY3-2886" fmla="*/ 48295 h 5497390"/>
                <a:gd name="connsiteX4-2887" fmla="*/ 2411288 w 3894228"/>
                <a:gd name="connsiteY4-2888" fmla="*/ 445542 h 5497390"/>
                <a:gd name="connsiteX5-2889" fmla="*/ 2051693 w 3894228"/>
                <a:gd name="connsiteY5-2890" fmla="*/ 1801732 h 5497390"/>
                <a:gd name="connsiteX6-2891" fmla="*/ 2236628 w 3894228"/>
                <a:gd name="connsiteY6-2892" fmla="*/ 2202423 h 5497390"/>
                <a:gd name="connsiteX7-2893" fmla="*/ 3479801 w 3894228"/>
                <a:gd name="connsiteY7-2894" fmla="*/ 2202423 h 5497390"/>
                <a:gd name="connsiteX8-2895" fmla="*/ 3798300 w 3894228"/>
                <a:gd name="connsiteY8-2896" fmla="*/ 2962712 h 5497390"/>
                <a:gd name="connsiteX9-2897" fmla="*/ 3801620 w 3894228"/>
                <a:gd name="connsiteY9-2898" fmla="*/ 3315665 h 5497390"/>
                <a:gd name="connsiteX10-2899" fmla="*/ 3836583 w 3894228"/>
                <a:gd name="connsiteY10-2900" fmla="*/ 3616350 h 5497390"/>
                <a:gd name="connsiteX11-2901" fmla="*/ 3676649 w 3894228"/>
                <a:gd name="connsiteY11-2902" fmla="*/ 4050952 h 5497390"/>
                <a:gd name="connsiteX12-2903" fmla="*/ 3760095 w 3894228"/>
                <a:gd name="connsiteY12-2904" fmla="*/ 4332573 h 5497390"/>
                <a:gd name="connsiteX13-2905" fmla="*/ 3492575 w 3894228"/>
                <a:gd name="connsiteY13-2906" fmla="*/ 4636196 h 5497390"/>
                <a:gd name="connsiteX14-2907" fmla="*/ 3447181 w 3894228"/>
                <a:gd name="connsiteY14-2908" fmla="*/ 5020980 h 5497390"/>
                <a:gd name="connsiteX15-2909" fmla="*/ 2854258 w 3894228"/>
                <a:gd name="connsiteY15-2910" fmla="*/ 5476168 h 5497390"/>
                <a:gd name="connsiteX16-2911" fmla="*/ 0 w 3894228"/>
                <a:gd name="connsiteY16-2912" fmla="*/ 5140332 h 5497390"/>
                <a:gd name="connsiteX17-2913" fmla="*/ 3476 w 3894228"/>
                <a:gd name="connsiteY17-2914" fmla="*/ 2955882 h 5497390"/>
                <a:gd name="connsiteX0-2915" fmla="*/ 3476 w 3894228"/>
                <a:gd name="connsiteY0-2916" fmla="*/ 2955882 h 5497390"/>
                <a:gd name="connsiteX1-2917" fmla="*/ 867982 w 3894228"/>
                <a:gd name="connsiteY1-2918" fmla="*/ 1906442 h 5497390"/>
                <a:gd name="connsiteX2-2919" fmla="*/ 1346416 w 3894228"/>
                <a:gd name="connsiteY2-2920" fmla="*/ 1289993 h 5497390"/>
                <a:gd name="connsiteX3-2921" fmla="*/ 1707490 w 3894228"/>
                <a:gd name="connsiteY3-2922" fmla="*/ 48295 h 5497390"/>
                <a:gd name="connsiteX4-2923" fmla="*/ 2411288 w 3894228"/>
                <a:gd name="connsiteY4-2924" fmla="*/ 445542 h 5497390"/>
                <a:gd name="connsiteX5-2925" fmla="*/ 2051693 w 3894228"/>
                <a:gd name="connsiteY5-2926" fmla="*/ 1801732 h 5497390"/>
                <a:gd name="connsiteX6-2927" fmla="*/ 2236628 w 3894228"/>
                <a:gd name="connsiteY6-2928" fmla="*/ 2202423 h 5497390"/>
                <a:gd name="connsiteX7-2929" fmla="*/ 3479801 w 3894228"/>
                <a:gd name="connsiteY7-2930" fmla="*/ 2202423 h 5497390"/>
                <a:gd name="connsiteX8-2931" fmla="*/ 3798300 w 3894228"/>
                <a:gd name="connsiteY8-2932" fmla="*/ 2962712 h 5497390"/>
                <a:gd name="connsiteX9-2933" fmla="*/ 3801620 w 3894228"/>
                <a:gd name="connsiteY9-2934" fmla="*/ 3315665 h 5497390"/>
                <a:gd name="connsiteX10-2935" fmla="*/ 3836583 w 3894228"/>
                <a:gd name="connsiteY10-2936" fmla="*/ 3616350 h 5497390"/>
                <a:gd name="connsiteX11-2937" fmla="*/ 3676649 w 3894228"/>
                <a:gd name="connsiteY11-2938" fmla="*/ 4050952 h 5497390"/>
                <a:gd name="connsiteX12-2939" fmla="*/ 3760095 w 3894228"/>
                <a:gd name="connsiteY12-2940" fmla="*/ 4332573 h 5497390"/>
                <a:gd name="connsiteX13-2941" fmla="*/ 3492575 w 3894228"/>
                <a:gd name="connsiteY13-2942" fmla="*/ 4636196 h 5497390"/>
                <a:gd name="connsiteX14-2943" fmla="*/ 3447181 w 3894228"/>
                <a:gd name="connsiteY14-2944" fmla="*/ 5020980 h 5497390"/>
                <a:gd name="connsiteX15-2945" fmla="*/ 2854258 w 3894228"/>
                <a:gd name="connsiteY15-2946" fmla="*/ 5476168 h 5497390"/>
                <a:gd name="connsiteX16-2947" fmla="*/ 0 w 3894228"/>
                <a:gd name="connsiteY16-2948" fmla="*/ 5140332 h 5497390"/>
                <a:gd name="connsiteX17-2949" fmla="*/ 3476 w 3894228"/>
                <a:gd name="connsiteY17-2950" fmla="*/ 2955882 h 5497390"/>
                <a:gd name="connsiteX0-2951" fmla="*/ 3476 w 3903774"/>
                <a:gd name="connsiteY0-2952" fmla="*/ 2955882 h 5497390"/>
                <a:gd name="connsiteX1-2953" fmla="*/ 867982 w 3903774"/>
                <a:gd name="connsiteY1-2954" fmla="*/ 1906442 h 5497390"/>
                <a:gd name="connsiteX2-2955" fmla="*/ 1346416 w 3903774"/>
                <a:gd name="connsiteY2-2956" fmla="*/ 1289993 h 5497390"/>
                <a:gd name="connsiteX3-2957" fmla="*/ 1707490 w 3903774"/>
                <a:gd name="connsiteY3-2958" fmla="*/ 48295 h 5497390"/>
                <a:gd name="connsiteX4-2959" fmla="*/ 2411288 w 3903774"/>
                <a:gd name="connsiteY4-2960" fmla="*/ 445542 h 5497390"/>
                <a:gd name="connsiteX5-2961" fmla="*/ 2051693 w 3903774"/>
                <a:gd name="connsiteY5-2962" fmla="*/ 1801732 h 5497390"/>
                <a:gd name="connsiteX6-2963" fmla="*/ 2236628 w 3903774"/>
                <a:gd name="connsiteY6-2964" fmla="*/ 2202423 h 5497390"/>
                <a:gd name="connsiteX7-2965" fmla="*/ 3479801 w 3903774"/>
                <a:gd name="connsiteY7-2966" fmla="*/ 2202423 h 5497390"/>
                <a:gd name="connsiteX8-2967" fmla="*/ 3798300 w 3903774"/>
                <a:gd name="connsiteY8-2968" fmla="*/ 2962712 h 5497390"/>
                <a:gd name="connsiteX9-2969" fmla="*/ 3801620 w 3903774"/>
                <a:gd name="connsiteY9-2970" fmla="*/ 3315665 h 5497390"/>
                <a:gd name="connsiteX10-2971" fmla="*/ 3836583 w 3903774"/>
                <a:gd name="connsiteY10-2972" fmla="*/ 3616350 h 5497390"/>
                <a:gd name="connsiteX11-2973" fmla="*/ 3676649 w 3903774"/>
                <a:gd name="connsiteY11-2974" fmla="*/ 4050952 h 5497390"/>
                <a:gd name="connsiteX12-2975" fmla="*/ 3760095 w 3903774"/>
                <a:gd name="connsiteY12-2976" fmla="*/ 4332573 h 5497390"/>
                <a:gd name="connsiteX13-2977" fmla="*/ 3492575 w 3903774"/>
                <a:gd name="connsiteY13-2978" fmla="*/ 4636196 h 5497390"/>
                <a:gd name="connsiteX14-2979" fmla="*/ 3447181 w 3903774"/>
                <a:gd name="connsiteY14-2980" fmla="*/ 5020980 h 5497390"/>
                <a:gd name="connsiteX15-2981" fmla="*/ 2854258 w 3903774"/>
                <a:gd name="connsiteY15-2982" fmla="*/ 5476168 h 5497390"/>
                <a:gd name="connsiteX16-2983" fmla="*/ 0 w 3903774"/>
                <a:gd name="connsiteY16-2984" fmla="*/ 5140332 h 5497390"/>
                <a:gd name="connsiteX17-2985" fmla="*/ 3476 w 3903774"/>
                <a:gd name="connsiteY17-2986" fmla="*/ 2955882 h 5497390"/>
                <a:gd name="connsiteX0-2987" fmla="*/ 3476 w 3903774"/>
                <a:gd name="connsiteY0-2988" fmla="*/ 2955882 h 5497390"/>
                <a:gd name="connsiteX1-2989" fmla="*/ 867982 w 3903774"/>
                <a:gd name="connsiteY1-2990" fmla="*/ 1906442 h 5497390"/>
                <a:gd name="connsiteX2-2991" fmla="*/ 1346416 w 3903774"/>
                <a:gd name="connsiteY2-2992" fmla="*/ 1289993 h 5497390"/>
                <a:gd name="connsiteX3-2993" fmla="*/ 1707490 w 3903774"/>
                <a:gd name="connsiteY3-2994" fmla="*/ 48295 h 5497390"/>
                <a:gd name="connsiteX4-2995" fmla="*/ 2411288 w 3903774"/>
                <a:gd name="connsiteY4-2996" fmla="*/ 445542 h 5497390"/>
                <a:gd name="connsiteX5-2997" fmla="*/ 2068748 w 3903774"/>
                <a:gd name="connsiteY5-2998" fmla="*/ 1801732 h 5497390"/>
                <a:gd name="connsiteX6-2999" fmla="*/ 2236628 w 3903774"/>
                <a:gd name="connsiteY6-3000" fmla="*/ 2202423 h 5497390"/>
                <a:gd name="connsiteX7-3001" fmla="*/ 3479801 w 3903774"/>
                <a:gd name="connsiteY7-3002" fmla="*/ 2202423 h 5497390"/>
                <a:gd name="connsiteX8-3003" fmla="*/ 3798300 w 3903774"/>
                <a:gd name="connsiteY8-3004" fmla="*/ 2962712 h 5497390"/>
                <a:gd name="connsiteX9-3005" fmla="*/ 3801620 w 3903774"/>
                <a:gd name="connsiteY9-3006" fmla="*/ 3315665 h 5497390"/>
                <a:gd name="connsiteX10-3007" fmla="*/ 3836583 w 3903774"/>
                <a:gd name="connsiteY10-3008" fmla="*/ 3616350 h 5497390"/>
                <a:gd name="connsiteX11-3009" fmla="*/ 3676649 w 3903774"/>
                <a:gd name="connsiteY11-3010" fmla="*/ 4050952 h 5497390"/>
                <a:gd name="connsiteX12-3011" fmla="*/ 3760095 w 3903774"/>
                <a:gd name="connsiteY12-3012" fmla="*/ 4332573 h 5497390"/>
                <a:gd name="connsiteX13-3013" fmla="*/ 3492575 w 3903774"/>
                <a:gd name="connsiteY13-3014" fmla="*/ 4636196 h 5497390"/>
                <a:gd name="connsiteX14-3015" fmla="*/ 3447181 w 3903774"/>
                <a:gd name="connsiteY14-3016" fmla="*/ 5020980 h 5497390"/>
                <a:gd name="connsiteX15-3017" fmla="*/ 2854258 w 3903774"/>
                <a:gd name="connsiteY15-3018" fmla="*/ 5476168 h 5497390"/>
                <a:gd name="connsiteX16-3019" fmla="*/ 0 w 3903774"/>
                <a:gd name="connsiteY16-3020" fmla="*/ 5140332 h 5497390"/>
                <a:gd name="connsiteX17-3021" fmla="*/ 3476 w 3903774"/>
                <a:gd name="connsiteY17-3022" fmla="*/ 2955882 h 5497390"/>
                <a:gd name="connsiteX0-3023" fmla="*/ 3476 w 3903774"/>
                <a:gd name="connsiteY0-3024" fmla="*/ 2955882 h 5497390"/>
                <a:gd name="connsiteX1-3025" fmla="*/ 867982 w 3903774"/>
                <a:gd name="connsiteY1-3026" fmla="*/ 1906442 h 5497390"/>
                <a:gd name="connsiteX2-3027" fmla="*/ 1346416 w 3903774"/>
                <a:gd name="connsiteY2-3028" fmla="*/ 1289993 h 5497390"/>
                <a:gd name="connsiteX3-3029" fmla="*/ 1707490 w 3903774"/>
                <a:gd name="connsiteY3-3030" fmla="*/ 48295 h 5497390"/>
                <a:gd name="connsiteX4-3031" fmla="*/ 2411288 w 3903774"/>
                <a:gd name="connsiteY4-3032" fmla="*/ 445542 h 5497390"/>
                <a:gd name="connsiteX5-3033" fmla="*/ 2068748 w 3903774"/>
                <a:gd name="connsiteY5-3034" fmla="*/ 1801732 h 5497390"/>
                <a:gd name="connsiteX6-3035" fmla="*/ 2236628 w 3903774"/>
                <a:gd name="connsiteY6-3036" fmla="*/ 2202423 h 5497390"/>
                <a:gd name="connsiteX7-3037" fmla="*/ 3479801 w 3903774"/>
                <a:gd name="connsiteY7-3038" fmla="*/ 2202423 h 5497390"/>
                <a:gd name="connsiteX8-3039" fmla="*/ 3798300 w 3903774"/>
                <a:gd name="connsiteY8-3040" fmla="*/ 2962712 h 5497390"/>
                <a:gd name="connsiteX9-3041" fmla="*/ 3801620 w 3903774"/>
                <a:gd name="connsiteY9-3042" fmla="*/ 3315665 h 5497390"/>
                <a:gd name="connsiteX10-3043" fmla="*/ 3836583 w 3903774"/>
                <a:gd name="connsiteY10-3044" fmla="*/ 3616350 h 5497390"/>
                <a:gd name="connsiteX11-3045" fmla="*/ 3676649 w 3903774"/>
                <a:gd name="connsiteY11-3046" fmla="*/ 4050952 h 5497390"/>
                <a:gd name="connsiteX12-3047" fmla="*/ 3760095 w 3903774"/>
                <a:gd name="connsiteY12-3048" fmla="*/ 4332573 h 5497390"/>
                <a:gd name="connsiteX13-3049" fmla="*/ 3492575 w 3903774"/>
                <a:gd name="connsiteY13-3050" fmla="*/ 4636196 h 5497390"/>
                <a:gd name="connsiteX14-3051" fmla="*/ 3447181 w 3903774"/>
                <a:gd name="connsiteY14-3052" fmla="*/ 5020980 h 5497390"/>
                <a:gd name="connsiteX15-3053" fmla="*/ 2854258 w 3903774"/>
                <a:gd name="connsiteY15-3054" fmla="*/ 5476168 h 5497390"/>
                <a:gd name="connsiteX16-3055" fmla="*/ 0 w 3903774"/>
                <a:gd name="connsiteY16-3056" fmla="*/ 5140332 h 5497390"/>
                <a:gd name="connsiteX17-3057" fmla="*/ 3476 w 3903774"/>
                <a:gd name="connsiteY17-3058" fmla="*/ 2955882 h 5497390"/>
                <a:gd name="connsiteX0-3059" fmla="*/ 3476 w 3903774"/>
                <a:gd name="connsiteY0-3060" fmla="*/ 2955882 h 5534963"/>
                <a:gd name="connsiteX1-3061" fmla="*/ 867982 w 3903774"/>
                <a:gd name="connsiteY1-3062" fmla="*/ 1906442 h 5534963"/>
                <a:gd name="connsiteX2-3063" fmla="*/ 1346416 w 3903774"/>
                <a:gd name="connsiteY2-3064" fmla="*/ 1289993 h 5534963"/>
                <a:gd name="connsiteX3-3065" fmla="*/ 1707490 w 3903774"/>
                <a:gd name="connsiteY3-3066" fmla="*/ 48295 h 5534963"/>
                <a:gd name="connsiteX4-3067" fmla="*/ 2411288 w 3903774"/>
                <a:gd name="connsiteY4-3068" fmla="*/ 445542 h 5534963"/>
                <a:gd name="connsiteX5-3069" fmla="*/ 2068748 w 3903774"/>
                <a:gd name="connsiteY5-3070" fmla="*/ 1801732 h 5534963"/>
                <a:gd name="connsiteX6-3071" fmla="*/ 2236628 w 3903774"/>
                <a:gd name="connsiteY6-3072" fmla="*/ 2202423 h 5534963"/>
                <a:gd name="connsiteX7-3073" fmla="*/ 3479801 w 3903774"/>
                <a:gd name="connsiteY7-3074" fmla="*/ 2202423 h 5534963"/>
                <a:gd name="connsiteX8-3075" fmla="*/ 3798300 w 3903774"/>
                <a:gd name="connsiteY8-3076" fmla="*/ 2962712 h 5534963"/>
                <a:gd name="connsiteX9-3077" fmla="*/ 3801620 w 3903774"/>
                <a:gd name="connsiteY9-3078" fmla="*/ 3315665 h 5534963"/>
                <a:gd name="connsiteX10-3079" fmla="*/ 3836583 w 3903774"/>
                <a:gd name="connsiteY10-3080" fmla="*/ 3616350 h 5534963"/>
                <a:gd name="connsiteX11-3081" fmla="*/ 3676649 w 3903774"/>
                <a:gd name="connsiteY11-3082" fmla="*/ 4050952 h 5534963"/>
                <a:gd name="connsiteX12-3083" fmla="*/ 3760095 w 3903774"/>
                <a:gd name="connsiteY12-3084" fmla="*/ 4332573 h 5534963"/>
                <a:gd name="connsiteX13-3085" fmla="*/ 3492575 w 3903774"/>
                <a:gd name="connsiteY13-3086" fmla="*/ 4636196 h 5534963"/>
                <a:gd name="connsiteX14-3087" fmla="*/ 3447181 w 3903774"/>
                <a:gd name="connsiteY14-3088" fmla="*/ 5020980 h 5534963"/>
                <a:gd name="connsiteX15-3089" fmla="*/ 2854258 w 3903774"/>
                <a:gd name="connsiteY15-3090" fmla="*/ 5476168 h 5534963"/>
                <a:gd name="connsiteX16-3091" fmla="*/ 0 w 3903774"/>
                <a:gd name="connsiteY16-3092" fmla="*/ 5140332 h 5534963"/>
                <a:gd name="connsiteX17-3093" fmla="*/ 3476 w 3903774"/>
                <a:gd name="connsiteY17-3094" fmla="*/ 2955882 h 5534963"/>
                <a:gd name="connsiteX0-3095" fmla="*/ 3476 w 3903774"/>
                <a:gd name="connsiteY0-3096" fmla="*/ 2955882 h 5534963"/>
                <a:gd name="connsiteX1-3097" fmla="*/ 867982 w 3903774"/>
                <a:gd name="connsiteY1-3098" fmla="*/ 1906442 h 5534963"/>
                <a:gd name="connsiteX2-3099" fmla="*/ 1346416 w 3903774"/>
                <a:gd name="connsiteY2-3100" fmla="*/ 1289993 h 5534963"/>
                <a:gd name="connsiteX3-3101" fmla="*/ 1707490 w 3903774"/>
                <a:gd name="connsiteY3-3102" fmla="*/ 48295 h 5534963"/>
                <a:gd name="connsiteX4-3103" fmla="*/ 2411288 w 3903774"/>
                <a:gd name="connsiteY4-3104" fmla="*/ 445542 h 5534963"/>
                <a:gd name="connsiteX5-3105" fmla="*/ 2068748 w 3903774"/>
                <a:gd name="connsiteY5-3106" fmla="*/ 1801732 h 5534963"/>
                <a:gd name="connsiteX6-3107" fmla="*/ 2236628 w 3903774"/>
                <a:gd name="connsiteY6-3108" fmla="*/ 2202423 h 5534963"/>
                <a:gd name="connsiteX7-3109" fmla="*/ 3479801 w 3903774"/>
                <a:gd name="connsiteY7-3110" fmla="*/ 2202423 h 5534963"/>
                <a:gd name="connsiteX8-3111" fmla="*/ 3798300 w 3903774"/>
                <a:gd name="connsiteY8-3112" fmla="*/ 2962712 h 5534963"/>
                <a:gd name="connsiteX9-3113" fmla="*/ 3801620 w 3903774"/>
                <a:gd name="connsiteY9-3114" fmla="*/ 3315665 h 5534963"/>
                <a:gd name="connsiteX10-3115" fmla="*/ 3836583 w 3903774"/>
                <a:gd name="connsiteY10-3116" fmla="*/ 3616350 h 5534963"/>
                <a:gd name="connsiteX11-3117" fmla="*/ 3676649 w 3903774"/>
                <a:gd name="connsiteY11-3118" fmla="*/ 4050952 h 5534963"/>
                <a:gd name="connsiteX12-3119" fmla="*/ 3760095 w 3903774"/>
                <a:gd name="connsiteY12-3120" fmla="*/ 4332573 h 5534963"/>
                <a:gd name="connsiteX13-3121" fmla="*/ 3492575 w 3903774"/>
                <a:gd name="connsiteY13-3122" fmla="*/ 4636196 h 5534963"/>
                <a:gd name="connsiteX14-3123" fmla="*/ 3447181 w 3903774"/>
                <a:gd name="connsiteY14-3124" fmla="*/ 5020980 h 5534963"/>
                <a:gd name="connsiteX15-3125" fmla="*/ 2854258 w 3903774"/>
                <a:gd name="connsiteY15-3126" fmla="*/ 5476168 h 5534963"/>
                <a:gd name="connsiteX16-3127" fmla="*/ 0 w 3903774"/>
                <a:gd name="connsiteY16-3128" fmla="*/ 5140332 h 5534963"/>
                <a:gd name="connsiteX17-3129" fmla="*/ 3476 w 3903774"/>
                <a:gd name="connsiteY17-3130" fmla="*/ 2955882 h 5534963"/>
                <a:gd name="connsiteX0-3131" fmla="*/ 3476 w 3903774"/>
                <a:gd name="connsiteY0-3132" fmla="*/ 2955882 h 5534963"/>
                <a:gd name="connsiteX1-3133" fmla="*/ 867982 w 3903774"/>
                <a:gd name="connsiteY1-3134" fmla="*/ 1906442 h 5534963"/>
                <a:gd name="connsiteX2-3135" fmla="*/ 1346416 w 3903774"/>
                <a:gd name="connsiteY2-3136" fmla="*/ 1289993 h 5534963"/>
                <a:gd name="connsiteX3-3137" fmla="*/ 1707490 w 3903774"/>
                <a:gd name="connsiteY3-3138" fmla="*/ 48295 h 5534963"/>
                <a:gd name="connsiteX4-3139" fmla="*/ 2411288 w 3903774"/>
                <a:gd name="connsiteY4-3140" fmla="*/ 445542 h 5534963"/>
                <a:gd name="connsiteX5-3141" fmla="*/ 2068748 w 3903774"/>
                <a:gd name="connsiteY5-3142" fmla="*/ 1801732 h 5534963"/>
                <a:gd name="connsiteX6-3143" fmla="*/ 2236628 w 3903774"/>
                <a:gd name="connsiteY6-3144" fmla="*/ 2202423 h 5534963"/>
                <a:gd name="connsiteX7-3145" fmla="*/ 3479801 w 3903774"/>
                <a:gd name="connsiteY7-3146" fmla="*/ 2202423 h 5534963"/>
                <a:gd name="connsiteX8-3147" fmla="*/ 3798300 w 3903774"/>
                <a:gd name="connsiteY8-3148" fmla="*/ 2962712 h 5534963"/>
                <a:gd name="connsiteX9-3149" fmla="*/ 3801620 w 3903774"/>
                <a:gd name="connsiteY9-3150" fmla="*/ 3315665 h 5534963"/>
                <a:gd name="connsiteX10-3151" fmla="*/ 3836583 w 3903774"/>
                <a:gd name="connsiteY10-3152" fmla="*/ 3616350 h 5534963"/>
                <a:gd name="connsiteX11-3153" fmla="*/ 3676649 w 3903774"/>
                <a:gd name="connsiteY11-3154" fmla="*/ 4050952 h 5534963"/>
                <a:gd name="connsiteX12-3155" fmla="*/ 3760095 w 3903774"/>
                <a:gd name="connsiteY12-3156" fmla="*/ 4332573 h 5534963"/>
                <a:gd name="connsiteX13-3157" fmla="*/ 3492575 w 3903774"/>
                <a:gd name="connsiteY13-3158" fmla="*/ 4636196 h 5534963"/>
                <a:gd name="connsiteX14-3159" fmla="*/ 3447181 w 3903774"/>
                <a:gd name="connsiteY14-3160" fmla="*/ 5020980 h 5534963"/>
                <a:gd name="connsiteX15-3161" fmla="*/ 2854258 w 3903774"/>
                <a:gd name="connsiteY15-3162" fmla="*/ 5476168 h 5534963"/>
                <a:gd name="connsiteX16-3163" fmla="*/ 0 w 3903774"/>
                <a:gd name="connsiteY16-3164" fmla="*/ 5140332 h 5534963"/>
                <a:gd name="connsiteX17-3165" fmla="*/ 3476 w 3903774"/>
                <a:gd name="connsiteY17-3166" fmla="*/ 2955882 h 55349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469" y="connsiteY9-470"/>
                </a:cxn>
                <a:cxn ang="0">
                  <a:pos x="connsiteX10-691" y="connsiteY10-692"/>
                </a:cxn>
                <a:cxn ang="0">
                  <a:pos x="connsiteX11-803" y="connsiteY11-804"/>
                </a:cxn>
                <a:cxn ang="0">
                  <a:pos x="connsiteX12-949" y="connsiteY12-950"/>
                </a:cxn>
                <a:cxn ang="0">
                  <a:pos x="connsiteX13-1003" y="connsiteY13-1004"/>
                </a:cxn>
                <a:cxn ang="0">
                  <a:pos x="connsiteX14-1145" y="connsiteY14-1146"/>
                </a:cxn>
                <a:cxn ang="0">
                  <a:pos x="connsiteX15-1327" y="connsiteY15-1328"/>
                </a:cxn>
                <a:cxn ang="0">
                  <a:pos x="connsiteX16-1521" y="connsiteY16-1522"/>
                </a:cxn>
                <a:cxn ang="0">
                  <a:pos x="connsiteX17-1659" y="connsiteY17-1660"/>
                </a:cxn>
              </a:cxnLst>
              <a:rect l="l" t="t" r="r" b="b"/>
              <a:pathLst>
                <a:path w="3903774" h="5534963">
                  <a:moveTo>
                    <a:pt x="3476" y="2955882"/>
                  </a:moveTo>
                  <a:cubicBezTo>
                    <a:pt x="208959" y="3049651"/>
                    <a:pt x="663800" y="2615359"/>
                    <a:pt x="867982" y="1906442"/>
                  </a:cubicBezTo>
                  <a:cubicBezTo>
                    <a:pt x="921295" y="1755754"/>
                    <a:pt x="1087619" y="1502326"/>
                    <a:pt x="1346416" y="1289993"/>
                  </a:cubicBezTo>
                  <a:cubicBezTo>
                    <a:pt x="1735532" y="1084510"/>
                    <a:pt x="1738313" y="-83967"/>
                    <a:pt x="1707490" y="48295"/>
                  </a:cubicBezTo>
                  <a:cubicBezTo>
                    <a:pt x="1678386" y="40296"/>
                    <a:pt x="2189891" y="-193733"/>
                    <a:pt x="2411288" y="445542"/>
                  </a:cubicBezTo>
                  <a:cubicBezTo>
                    <a:pt x="2507181" y="859933"/>
                    <a:pt x="2445467" y="1130487"/>
                    <a:pt x="2068748" y="1801732"/>
                  </a:cubicBezTo>
                  <a:cubicBezTo>
                    <a:pt x="2048200" y="1883925"/>
                    <a:pt x="1866757" y="2233246"/>
                    <a:pt x="2236628" y="2202423"/>
                  </a:cubicBezTo>
                  <a:lnTo>
                    <a:pt x="3479801" y="2202423"/>
                  </a:lnTo>
                  <a:cubicBezTo>
                    <a:pt x="3698553" y="2233150"/>
                    <a:pt x="4093295" y="2658069"/>
                    <a:pt x="3798300" y="2962712"/>
                  </a:cubicBezTo>
                  <a:cubicBezTo>
                    <a:pt x="3740080" y="3003808"/>
                    <a:pt x="3602986" y="3120456"/>
                    <a:pt x="3801620" y="3315665"/>
                  </a:cubicBezTo>
                  <a:cubicBezTo>
                    <a:pt x="3842248" y="3353310"/>
                    <a:pt x="3966319" y="3491786"/>
                    <a:pt x="3836583" y="3616350"/>
                  </a:cubicBezTo>
                  <a:cubicBezTo>
                    <a:pt x="3767047" y="3749628"/>
                    <a:pt x="3586253" y="3778601"/>
                    <a:pt x="3676649" y="4050952"/>
                  </a:cubicBezTo>
                  <a:cubicBezTo>
                    <a:pt x="3702146" y="4155256"/>
                    <a:pt x="3794365" y="4159152"/>
                    <a:pt x="3760095" y="4332573"/>
                  </a:cubicBezTo>
                  <a:cubicBezTo>
                    <a:pt x="3733320" y="4468065"/>
                    <a:pt x="3597973" y="4517604"/>
                    <a:pt x="3492575" y="4636196"/>
                  </a:cubicBezTo>
                  <a:cubicBezTo>
                    <a:pt x="3449491" y="4701775"/>
                    <a:pt x="3408120" y="4666003"/>
                    <a:pt x="3447181" y="5020980"/>
                  </a:cubicBezTo>
                  <a:cubicBezTo>
                    <a:pt x="3457757" y="5139209"/>
                    <a:pt x="3331672" y="5378956"/>
                    <a:pt x="2854258" y="5476168"/>
                  </a:cubicBezTo>
                  <a:cubicBezTo>
                    <a:pt x="2080563" y="5606458"/>
                    <a:pt x="1185595" y="5531058"/>
                    <a:pt x="0" y="5140332"/>
                  </a:cubicBezTo>
                  <a:cubicBezTo>
                    <a:pt x="2318" y="4398275"/>
                    <a:pt x="1158" y="3697939"/>
                    <a:pt x="3476" y="2955882"/>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defRPr/>
              </a:pPr>
              <a:endParaRPr lang="en-US" sz="1200">
                <a:solidFill>
                  <a:prstClr val="white"/>
                </a:solidFill>
                <a:latin typeface="Arial" panose="020B0604020202020204" pitchFamily="34" charset="0"/>
                <a:cs typeface="Arial" panose="020B0604020202020204" pitchFamily="34" charset="0"/>
              </a:endParaRPr>
            </a:p>
          </p:txBody>
        </p:sp>
      </p:grpSp>
      <p:sp>
        <p:nvSpPr>
          <p:cNvPr id="24" name="Freeform 23"/>
          <p:cNvSpPr/>
          <p:nvPr/>
        </p:nvSpPr>
        <p:spPr>
          <a:xfrm>
            <a:off x="6355276" y="3503814"/>
            <a:ext cx="373914" cy="664479"/>
          </a:xfrm>
          <a:custGeom>
            <a:avLst/>
            <a:gdLst>
              <a:gd name="connsiteX0" fmla="*/ 181787 w 394712"/>
              <a:gd name="connsiteY0" fmla="*/ 374444 h 701443"/>
              <a:gd name="connsiteX1" fmla="*/ 65882 w 394712"/>
              <a:gd name="connsiteY1" fmla="*/ 590329 h 701443"/>
              <a:gd name="connsiteX2" fmla="*/ 255665 w 394712"/>
              <a:gd name="connsiteY2" fmla="*/ 391701 h 701443"/>
              <a:gd name="connsiteX3" fmla="*/ 181787 w 394712"/>
              <a:gd name="connsiteY3" fmla="*/ 374444 h 701443"/>
              <a:gd name="connsiteX4" fmla="*/ 186832 w 394712"/>
              <a:gd name="connsiteY4" fmla="*/ 357158 h 701443"/>
              <a:gd name="connsiteX5" fmla="*/ 345275 w 394712"/>
              <a:gd name="connsiteY5" fmla="*/ 515598 h 701443"/>
              <a:gd name="connsiteX6" fmla="*/ 186832 w 394712"/>
              <a:gd name="connsiteY6" fmla="*/ 674038 h 701443"/>
              <a:gd name="connsiteX7" fmla="*/ 28389 w 394712"/>
              <a:gd name="connsiteY7" fmla="*/ 515598 h 701443"/>
              <a:gd name="connsiteX8" fmla="*/ 186832 w 394712"/>
              <a:gd name="connsiteY8" fmla="*/ 357158 h 701443"/>
              <a:gd name="connsiteX9" fmla="*/ 186832 w 394712"/>
              <a:gd name="connsiteY9" fmla="*/ 343519 h 701443"/>
              <a:gd name="connsiteX10" fmla="*/ 14750 w 394712"/>
              <a:gd name="connsiteY10" fmla="*/ 515598 h 701443"/>
              <a:gd name="connsiteX11" fmla="*/ 186832 w 394712"/>
              <a:gd name="connsiteY11" fmla="*/ 687677 h 701443"/>
              <a:gd name="connsiteX12" fmla="*/ 358914 w 394712"/>
              <a:gd name="connsiteY12" fmla="*/ 515598 h 701443"/>
              <a:gd name="connsiteX13" fmla="*/ 186832 w 394712"/>
              <a:gd name="connsiteY13" fmla="*/ 343519 h 701443"/>
              <a:gd name="connsiteX14" fmla="*/ 305146 w 394712"/>
              <a:gd name="connsiteY14" fmla="*/ 333192 h 701443"/>
              <a:gd name="connsiteX15" fmla="*/ 370394 w 394712"/>
              <a:gd name="connsiteY15" fmla="*/ 393811 h 701443"/>
              <a:gd name="connsiteX16" fmla="*/ 371247 w 394712"/>
              <a:gd name="connsiteY16" fmla="*/ 411708 h 701443"/>
              <a:gd name="connsiteX17" fmla="*/ 352130 w 394712"/>
              <a:gd name="connsiteY17" fmla="*/ 429110 h 701443"/>
              <a:gd name="connsiteX18" fmla="*/ 272964 w 394712"/>
              <a:gd name="connsiteY18" fmla="*/ 349167 h 701443"/>
              <a:gd name="connsiteX19" fmla="*/ 287234 w 394712"/>
              <a:gd name="connsiteY19" fmla="*/ 333656 h 701443"/>
              <a:gd name="connsiteX20" fmla="*/ 305146 w 394712"/>
              <a:gd name="connsiteY20" fmla="*/ 333192 h 701443"/>
              <a:gd name="connsiteX21" fmla="*/ 185849 w 394712"/>
              <a:gd name="connsiteY21" fmla="*/ 329752 h 701443"/>
              <a:gd name="connsiteX22" fmla="*/ 371697 w 394712"/>
              <a:gd name="connsiteY22" fmla="*/ 515598 h 701443"/>
              <a:gd name="connsiteX23" fmla="*/ 185849 w 394712"/>
              <a:gd name="connsiteY23" fmla="*/ 701443 h 701443"/>
              <a:gd name="connsiteX24" fmla="*/ 0 w 394712"/>
              <a:gd name="connsiteY24" fmla="*/ 515598 h 701443"/>
              <a:gd name="connsiteX25" fmla="*/ 185849 w 394712"/>
              <a:gd name="connsiteY25" fmla="*/ 329752 h 701443"/>
              <a:gd name="connsiteX26" fmla="*/ 367452 w 394712"/>
              <a:gd name="connsiteY26" fmla="*/ 301390 h 701443"/>
              <a:gd name="connsiteX27" fmla="*/ 343879 w 394712"/>
              <a:gd name="connsiteY27" fmla="*/ 342749 h 701443"/>
              <a:gd name="connsiteX28" fmla="*/ 350663 w 394712"/>
              <a:gd name="connsiteY28" fmla="*/ 334187 h 701443"/>
              <a:gd name="connsiteX29" fmla="*/ 361279 w 394712"/>
              <a:gd name="connsiteY29" fmla="*/ 349114 h 701443"/>
              <a:gd name="connsiteX30" fmla="*/ 367227 w 394712"/>
              <a:gd name="connsiteY30" fmla="*/ 339999 h 701443"/>
              <a:gd name="connsiteX31" fmla="*/ 356010 w 394712"/>
              <a:gd name="connsiteY31" fmla="*/ 326014 h 701443"/>
              <a:gd name="connsiteX32" fmla="*/ 361626 w 394712"/>
              <a:gd name="connsiteY32" fmla="*/ 315816 h 701443"/>
              <a:gd name="connsiteX33" fmla="*/ 373837 w 394712"/>
              <a:gd name="connsiteY33" fmla="*/ 329868 h 701443"/>
              <a:gd name="connsiteX34" fmla="*/ 378970 w 394712"/>
              <a:gd name="connsiteY34" fmla="*/ 322001 h 701443"/>
              <a:gd name="connsiteX35" fmla="*/ 365256 w 394712"/>
              <a:gd name="connsiteY35" fmla="*/ 308277 h 701443"/>
              <a:gd name="connsiteX36" fmla="*/ 371628 w 394712"/>
              <a:gd name="connsiteY36" fmla="*/ 262036 h 701443"/>
              <a:gd name="connsiteX37" fmla="*/ 368062 w 394712"/>
              <a:gd name="connsiteY37" fmla="*/ 299475 h 701443"/>
              <a:gd name="connsiteX38" fmla="*/ 368917 w 394712"/>
              <a:gd name="connsiteY38" fmla="*/ 296795 h 701443"/>
              <a:gd name="connsiteX39" fmla="*/ 382387 w 394712"/>
              <a:gd name="connsiteY39" fmla="*/ 310079 h 701443"/>
              <a:gd name="connsiteX40" fmla="*/ 385081 w 394712"/>
              <a:gd name="connsiteY40" fmla="*/ 296822 h 701443"/>
              <a:gd name="connsiteX41" fmla="*/ 380182 w 394712"/>
              <a:gd name="connsiteY41" fmla="*/ 293212 h 701443"/>
              <a:gd name="connsiteX42" fmla="*/ 370872 w 394712"/>
              <a:gd name="connsiteY42" fmla="*/ 286708 h 701443"/>
              <a:gd name="connsiteX43" fmla="*/ 372390 w 394712"/>
              <a:gd name="connsiteY43" fmla="*/ 275325 h 701443"/>
              <a:gd name="connsiteX44" fmla="*/ 387331 w 394712"/>
              <a:gd name="connsiteY44" fmla="*/ 285746 h 701443"/>
              <a:gd name="connsiteX45" fmla="*/ 389176 w 394712"/>
              <a:gd name="connsiteY45" fmla="*/ 276670 h 701443"/>
              <a:gd name="connsiteX46" fmla="*/ 388649 w 394712"/>
              <a:gd name="connsiteY46" fmla="*/ 272531 h 701443"/>
              <a:gd name="connsiteX47" fmla="*/ 382637 w 394712"/>
              <a:gd name="connsiteY47" fmla="*/ 270260 h 701443"/>
              <a:gd name="connsiteX48" fmla="*/ 372430 w 394712"/>
              <a:gd name="connsiteY48" fmla="*/ 266706 h 701443"/>
              <a:gd name="connsiteX49" fmla="*/ 375928 w 394712"/>
              <a:gd name="connsiteY49" fmla="*/ 225915 h 701443"/>
              <a:gd name="connsiteX50" fmla="*/ 370259 w 394712"/>
              <a:gd name="connsiteY50" fmla="*/ 227140 h 701443"/>
              <a:gd name="connsiteX51" fmla="*/ 359807 w 394712"/>
              <a:gd name="connsiteY51" fmla="*/ 229688 h 701443"/>
              <a:gd name="connsiteX52" fmla="*/ 370916 w 394712"/>
              <a:gd name="connsiteY52" fmla="*/ 257892 h 701443"/>
              <a:gd name="connsiteX53" fmla="*/ 370392 w 394712"/>
              <a:gd name="connsiteY53" fmla="*/ 254841 h 701443"/>
              <a:gd name="connsiteX54" fmla="*/ 387172 w 394712"/>
              <a:gd name="connsiteY54" fmla="*/ 260917 h 701443"/>
              <a:gd name="connsiteX55" fmla="*/ 385656 w 394712"/>
              <a:gd name="connsiteY55" fmla="*/ 249004 h 701443"/>
              <a:gd name="connsiteX56" fmla="*/ 385608 w 394712"/>
              <a:gd name="connsiteY56" fmla="*/ 248890 h 701443"/>
              <a:gd name="connsiteX57" fmla="*/ 378313 w 394712"/>
              <a:gd name="connsiteY57" fmla="*/ 247679 h 701443"/>
              <a:gd name="connsiteX58" fmla="*/ 367607 w 394712"/>
              <a:gd name="connsiteY58" fmla="*/ 246189 h 701443"/>
              <a:gd name="connsiteX59" fmla="*/ 362880 w 394712"/>
              <a:gd name="connsiteY59" fmla="*/ 235191 h 701443"/>
              <a:gd name="connsiteX60" fmla="*/ 380879 w 394712"/>
              <a:gd name="connsiteY60" fmla="*/ 237665 h 701443"/>
              <a:gd name="connsiteX61" fmla="*/ 312302 w 394712"/>
              <a:gd name="connsiteY61" fmla="*/ 159609 h 701443"/>
              <a:gd name="connsiteX62" fmla="*/ 305951 w 394712"/>
              <a:gd name="connsiteY62" fmla="*/ 163696 h 701443"/>
              <a:gd name="connsiteX63" fmla="*/ 297337 w 394712"/>
              <a:gd name="connsiteY63" fmla="*/ 169239 h 701443"/>
              <a:gd name="connsiteX64" fmla="*/ 334549 w 394712"/>
              <a:gd name="connsiteY64" fmla="*/ 198599 h 701443"/>
              <a:gd name="connsiteX65" fmla="*/ 353156 w 394712"/>
              <a:gd name="connsiteY65" fmla="*/ 220223 h 701443"/>
              <a:gd name="connsiteX66" fmla="*/ 371826 w 394712"/>
              <a:gd name="connsiteY66" fmla="*/ 216179 h 701443"/>
              <a:gd name="connsiteX67" fmla="*/ 371131 w 394712"/>
              <a:gd name="connsiteY67" fmla="*/ 214529 h 701443"/>
              <a:gd name="connsiteX68" fmla="*/ 364149 w 394712"/>
              <a:gd name="connsiteY68" fmla="*/ 206240 h 701443"/>
              <a:gd name="connsiteX69" fmla="*/ 356448 w 394712"/>
              <a:gd name="connsiteY69" fmla="*/ 207904 h 701443"/>
              <a:gd name="connsiteX70" fmla="*/ 345947 w 394712"/>
              <a:gd name="connsiteY70" fmla="*/ 210464 h 701443"/>
              <a:gd name="connsiteX71" fmla="*/ 337665 w 394712"/>
              <a:gd name="connsiteY71" fmla="*/ 201574 h 701443"/>
              <a:gd name="connsiteX72" fmla="*/ 356334 w 394712"/>
              <a:gd name="connsiteY72" fmla="*/ 196961 h 701443"/>
              <a:gd name="connsiteX73" fmla="*/ 346572 w 394712"/>
              <a:gd name="connsiteY73" fmla="*/ 185371 h 701443"/>
              <a:gd name="connsiteX74" fmla="*/ 339591 w 394712"/>
              <a:gd name="connsiteY74" fmla="*/ 189592 h 701443"/>
              <a:gd name="connsiteX75" fmla="*/ 330361 w 394712"/>
              <a:gd name="connsiteY75" fmla="*/ 195173 h 701443"/>
              <a:gd name="connsiteX76" fmla="*/ 322670 w 394712"/>
              <a:gd name="connsiteY76" fmla="*/ 188355 h 701443"/>
              <a:gd name="connsiteX77" fmla="*/ 339979 w 394712"/>
              <a:gd name="connsiteY77" fmla="*/ 177543 h 701443"/>
              <a:gd name="connsiteX78" fmla="*/ 337744 w 394712"/>
              <a:gd name="connsiteY78" fmla="*/ 174889 h 701443"/>
              <a:gd name="connsiteX79" fmla="*/ 330504 w 394712"/>
              <a:gd name="connsiteY79" fmla="*/ 170541 h 701443"/>
              <a:gd name="connsiteX80" fmla="*/ 323215 w 394712"/>
              <a:gd name="connsiteY80" fmla="*/ 175287 h 701443"/>
              <a:gd name="connsiteX81" fmla="*/ 313886 w 394712"/>
              <a:gd name="connsiteY81" fmla="*/ 181361 h 701443"/>
              <a:gd name="connsiteX82" fmla="*/ 305406 w 394712"/>
              <a:gd name="connsiteY82" fmla="*/ 174938 h 701443"/>
              <a:gd name="connsiteX83" fmla="*/ 321028 w 394712"/>
              <a:gd name="connsiteY83" fmla="*/ 164850 h 701443"/>
              <a:gd name="connsiteX84" fmla="*/ 291183 w 394712"/>
              <a:gd name="connsiteY84" fmla="*/ 146926 h 701443"/>
              <a:gd name="connsiteX85" fmla="*/ 280852 w 394712"/>
              <a:gd name="connsiteY85" fmla="*/ 157181 h 701443"/>
              <a:gd name="connsiteX86" fmla="*/ 288430 w 394712"/>
              <a:gd name="connsiteY86" fmla="*/ 162711 h 701443"/>
              <a:gd name="connsiteX87" fmla="*/ 302663 w 394712"/>
              <a:gd name="connsiteY87" fmla="*/ 153820 h 701443"/>
              <a:gd name="connsiteX88" fmla="*/ 281717 w 394712"/>
              <a:gd name="connsiteY88" fmla="*/ 135542 h 701443"/>
              <a:gd name="connsiteX89" fmla="*/ 356450 w 394712"/>
              <a:gd name="connsiteY89" fmla="*/ 364664 h 701443"/>
              <a:gd name="connsiteX90" fmla="*/ 352065 w 394712"/>
              <a:gd name="connsiteY90" fmla="*/ 363236 h 701443"/>
              <a:gd name="connsiteX91" fmla="*/ 354429 w 394712"/>
              <a:gd name="connsiteY91" fmla="*/ 359612 h 701443"/>
              <a:gd name="connsiteX92" fmla="*/ 343684 w 394712"/>
              <a:gd name="connsiteY92" fmla="*/ 343092 h 701443"/>
              <a:gd name="connsiteX93" fmla="*/ 340665 w 394712"/>
              <a:gd name="connsiteY93" fmla="*/ 348387 h 701443"/>
              <a:gd name="connsiteX94" fmla="*/ 336280 w 394712"/>
              <a:gd name="connsiteY94" fmla="*/ 346959 h 701443"/>
              <a:gd name="connsiteX95" fmla="*/ 277854 w 394712"/>
              <a:gd name="connsiteY95" fmla="*/ 160692 h 701443"/>
              <a:gd name="connsiteX96" fmla="*/ 255789 w 394712"/>
              <a:gd name="connsiteY96" fmla="*/ 141565 h 701443"/>
              <a:gd name="connsiteX97" fmla="*/ 260507 w 394712"/>
              <a:gd name="connsiteY97" fmla="*/ 138995 h 701443"/>
              <a:gd name="connsiteX98" fmla="*/ 272383 w 394712"/>
              <a:gd name="connsiteY98" fmla="*/ 150433 h 701443"/>
              <a:gd name="connsiteX99" fmla="*/ 282674 w 394712"/>
              <a:gd name="connsiteY99" fmla="*/ 141815 h 701443"/>
              <a:gd name="connsiteX100" fmla="*/ 276506 w 394712"/>
              <a:gd name="connsiteY100" fmla="*/ 138111 h 701443"/>
              <a:gd name="connsiteX101" fmla="*/ 178839 w 394712"/>
              <a:gd name="connsiteY101" fmla="*/ 0 h 701443"/>
              <a:gd name="connsiteX102" fmla="*/ 207449 w 394712"/>
              <a:gd name="connsiteY102" fmla="*/ 72015 h 701443"/>
              <a:gd name="connsiteX103" fmla="*/ 249376 w 394712"/>
              <a:gd name="connsiteY103" fmla="*/ 11345 h 701443"/>
              <a:gd name="connsiteX104" fmla="*/ 231619 w 394712"/>
              <a:gd name="connsiteY104" fmla="*/ 82867 h 701443"/>
              <a:gd name="connsiteX105" fmla="*/ 301169 w 394712"/>
              <a:gd name="connsiteY105" fmla="*/ 56725 h 701443"/>
              <a:gd name="connsiteX106" fmla="*/ 244444 w 394712"/>
              <a:gd name="connsiteY106" fmla="*/ 104077 h 701443"/>
              <a:gd name="connsiteX107" fmla="*/ 314980 w 394712"/>
              <a:gd name="connsiteY107" fmla="*/ 126274 h 701443"/>
              <a:gd name="connsiteX108" fmla="*/ 240004 w 394712"/>
              <a:gd name="connsiteY108" fmla="*/ 132193 h 701443"/>
              <a:gd name="connsiteX109" fmla="*/ 287851 w 394712"/>
              <a:gd name="connsiteY109" fmla="*/ 191877 h 701443"/>
              <a:gd name="connsiteX110" fmla="*/ 224220 w 394712"/>
              <a:gd name="connsiteY110" fmla="*/ 149950 h 701443"/>
              <a:gd name="connsiteX111" fmla="*/ 226193 w 394712"/>
              <a:gd name="connsiteY111" fmla="*/ 225911 h 701443"/>
              <a:gd name="connsiteX112" fmla="*/ 197090 w 394712"/>
              <a:gd name="connsiteY112" fmla="*/ 156362 h 701443"/>
              <a:gd name="connsiteX113" fmla="*/ 156150 w 394712"/>
              <a:gd name="connsiteY113" fmla="*/ 218019 h 701443"/>
              <a:gd name="connsiteX114" fmla="*/ 174400 w 394712"/>
              <a:gd name="connsiteY114" fmla="*/ 145511 h 701443"/>
              <a:gd name="connsiteX115" fmla="*/ 104357 w 394712"/>
              <a:gd name="connsiteY115" fmla="*/ 170667 h 701443"/>
              <a:gd name="connsiteX116" fmla="*/ 162562 w 394712"/>
              <a:gd name="connsiteY116" fmla="*/ 123807 h 701443"/>
              <a:gd name="connsiteX117" fmla="*/ 90052 w 394712"/>
              <a:gd name="connsiteY117" fmla="*/ 101118 h 701443"/>
              <a:gd name="connsiteX118" fmla="*/ 161575 w 394712"/>
              <a:gd name="connsiteY118" fmla="*/ 97172 h 701443"/>
              <a:gd name="connsiteX119" fmla="*/ 117181 w 394712"/>
              <a:gd name="connsiteY119" fmla="*/ 38474 h 701443"/>
              <a:gd name="connsiteX120" fmla="*/ 181306 w 394712"/>
              <a:gd name="connsiteY120" fmla="*/ 78921 h 701443"/>
              <a:gd name="connsiteX121" fmla="*/ 178839 w 394712"/>
              <a:gd name="connsiteY121" fmla="*/ 0 h 70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94712" h="701443">
                <a:moveTo>
                  <a:pt x="181787" y="374444"/>
                </a:moveTo>
                <a:cubicBezTo>
                  <a:pt x="80131" y="376164"/>
                  <a:pt x="8092" y="484870"/>
                  <a:pt x="65882" y="590329"/>
                </a:cubicBezTo>
                <a:cubicBezTo>
                  <a:pt x="31466" y="410384"/>
                  <a:pt x="185849" y="376951"/>
                  <a:pt x="255665" y="391701"/>
                </a:cubicBezTo>
                <a:cubicBezTo>
                  <a:pt x="230283" y="379348"/>
                  <a:pt x="205246" y="374048"/>
                  <a:pt x="181787" y="374444"/>
                </a:cubicBezTo>
                <a:close/>
                <a:moveTo>
                  <a:pt x="186832" y="357158"/>
                </a:moveTo>
                <a:cubicBezTo>
                  <a:pt x="274338" y="357158"/>
                  <a:pt x="345275" y="428094"/>
                  <a:pt x="345275" y="515598"/>
                </a:cubicBezTo>
                <a:cubicBezTo>
                  <a:pt x="345275" y="603102"/>
                  <a:pt x="274338" y="674038"/>
                  <a:pt x="186832" y="674038"/>
                </a:cubicBezTo>
                <a:cubicBezTo>
                  <a:pt x="99326" y="674038"/>
                  <a:pt x="28389" y="603102"/>
                  <a:pt x="28389" y="515598"/>
                </a:cubicBezTo>
                <a:cubicBezTo>
                  <a:pt x="28389" y="428094"/>
                  <a:pt x="99326" y="357158"/>
                  <a:pt x="186832" y="357158"/>
                </a:cubicBezTo>
                <a:close/>
                <a:moveTo>
                  <a:pt x="186832" y="343519"/>
                </a:moveTo>
                <a:cubicBezTo>
                  <a:pt x="91794" y="343519"/>
                  <a:pt x="14750" y="420561"/>
                  <a:pt x="14750" y="515598"/>
                </a:cubicBezTo>
                <a:cubicBezTo>
                  <a:pt x="14750" y="610634"/>
                  <a:pt x="91794" y="687677"/>
                  <a:pt x="186832" y="687677"/>
                </a:cubicBezTo>
                <a:cubicBezTo>
                  <a:pt x="281870" y="687677"/>
                  <a:pt x="358914" y="610634"/>
                  <a:pt x="358914" y="515598"/>
                </a:cubicBezTo>
                <a:cubicBezTo>
                  <a:pt x="358914" y="420561"/>
                  <a:pt x="281870" y="343519"/>
                  <a:pt x="186832" y="343519"/>
                </a:cubicBezTo>
                <a:close/>
                <a:moveTo>
                  <a:pt x="305146" y="333192"/>
                </a:moveTo>
                <a:lnTo>
                  <a:pt x="370394" y="393811"/>
                </a:lnTo>
                <a:cubicBezTo>
                  <a:pt x="375576" y="398625"/>
                  <a:pt x="375958" y="406638"/>
                  <a:pt x="371247" y="411708"/>
                </a:cubicBezTo>
                <a:cubicBezTo>
                  <a:pt x="365531" y="418164"/>
                  <a:pt x="357846" y="422655"/>
                  <a:pt x="352130" y="429110"/>
                </a:cubicBezTo>
                <a:cubicBezTo>
                  <a:pt x="321279" y="380062"/>
                  <a:pt x="303508" y="370029"/>
                  <a:pt x="272964" y="349167"/>
                </a:cubicBezTo>
                <a:cubicBezTo>
                  <a:pt x="277720" y="343997"/>
                  <a:pt x="282477" y="338826"/>
                  <a:pt x="287234" y="333656"/>
                </a:cubicBezTo>
                <a:cubicBezTo>
                  <a:pt x="291945" y="328586"/>
                  <a:pt x="299964" y="328378"/>
                  <a:pt x="305146" y="333192"/>
                </a:cubicBezTo>
                <a:close/>
                <a:moveTo>
                  <a:pt x="185849" y="329752"/>
                </a:moveTo>
                <a:cubicBezTo>
                  <a:pt x="288490" y="329752"/>
                  <a:pt x="371697" y="412958"/>
                  <a:pt x="371697" y="515598"/>
                </a:cubicBezTo>
                <a:cubicBezTo>
                  <a:pt x="371697" y="618237"/>
                  <a:pt x="288490" y="701443"/>
                  <a:pt x="185849" y="701443"/>
                </a:cubicBezTo>
                <a:cubicBezTo>
                  <a:pt x="83207" y="701443"/>
                  <a:pt x="0" y="618237"/>
                  <a:pt x="0" y="515598"/>
                </a:cubicBezTo>
                <a:cubicBezTo>
                  <a:pt x="0" y="412958"/>
                  <a:pt x="83207" y="329752"/>
                  <a:pt x="185849" y="329752"/>
                </a:cubicBezTo>
                <a:close/>
                <a:moveTo>
                  <a:pt x="367452" y="301390"/>
                </a:moveTo>
                <a:lnTo>
                  <a:pt x="343879" y="342749"/>
                </a:lnTo>
                <a:lnTo>
                  <a:pt x="350663" y="334187"/>
                </a:lnTo>
                <a:lnTo>
                  <a:pt x="361279" y="349114"/>
                </a:lnTo>
                <a:lnTo>
                  <a:pt x="367227" y="339999"/>
                </a:lnTo>
                <a:lnTo>
                  <a:pt x="356010" y="326014"/>
                </a:lnTo>
                <a:lnTo>
                  <a:pt x="361626" y="315816"/>
                </a:lnTo>
                <a:lnTo>
                  <a:pt x="373837" y="329868"/>
                </a:lnTo>
                <a:lnTo>
                  <a:pt x="378970" y="322001"/>
                </a:lnTo>
                <a:lnTo>
                  <a:pt x="365256" y="308277"/>
                </a:lnTo>
                <a:close/>
                <a:moveTo>
                  <a:pt x="371628" y="262036"/>
                </a:moveTo>
                <a:lnTo>
                  <a:pt x="368062" y="299475"/>
                </a:lnTo>
                <a:lnTo>
                  <a:pt x="368917" y="296795"/>
                </a:lnTo>
                <a:lnTo>
                  <a:pt x="382387" y="310079"/>
                </a:lnTo>
                <a:lnTo>
                  <a:pt x="385081" y="296822"/>
                </a:lnTo>
                <a:lnTo>
                  <a:pt x="380182" y="293212"/>
                </a:lnTo>
                <a:cubicBezTo>
                  <a:pt x="377578" y="291300"/>
                  <a:pt x="374886" y="289384"/>
                  <a:pt x="370872" y="286708"/>
                </a:cubicBezTo>
                <a:lnTo>
                  <a:pt x="372390" y="275325"/>
                </a:lnTo>
                <a:lnTo>
                  <a:pt x="387331" y="285746"/>
                </a:lnTo>
                <a:lnTo>
                  <a:pt x="389176" y="276670"/>
                </a:lnTo>
                <a:lnTo>
                  <a:pt x="388649" y="272531"/>
                </a:lnTo>
                <a:lnTo>
                  <a:pt x="382637" y="270260"/>
                </a:lnTo>
                <a:cubicBezTo>
                  <a:pt x="379864" y="269237"/>
                  <a:pt x="377006" y="268234"/>
                  <a:pt x="372430" y="266706"/>
                </a:cubicBezTo>
                <a:close/>
                <a:moveTo>
                  <a:pt x="375928" y="225915"/>
                </a:moveTo>
                <a:lnTo>
                  <a:pt x="370259" y="227140"/>
                </a:lnTo>
                <a:lnTo>
                  <a:pt x="359807" y="229688"/>
                </a:lnTo>
                <a:lnTo>
                  <a:pt x="370916" y="257892"/>
                </a:lnTo>
                <a:lnTo>
                  <a:pt x="370392" y="254841"/>
                </a:lnTo>
                <a:lnTo>
                  <a:pt x="387172" y="260917"/>
                </a:lnTo>
                <a:lnTo>
                  <a:pt x="385656" y="249004"/>
                </a:lnTo>
                <a:lnTo>
                  <a:pt x="385608" y="248890"/>
                </a:lnTo>
                <a:lnTo>
                  <a:pt x="378313" y="247679"/>
                </a:lnTo>
                <a:cubicBezTo>
                  <a:pt x="375393" y="247218"/>
                  <a:pt x="372394" y="246792"/>
                  <a:pt x="367607" y="246189"/>
                </a:cubicBezTo>
                <a:lnTo>
                  <a:pt x="362880" y="235191"/>
                </a:lnTo>
                <a:lnTo>
                  <a:pt x="380879" y="237665"/>
                </a:lnTo>
                <a:close/>
                <a:moveTo>
                  <a:pt x="312302" y="159609"/>
                </a:moveTo>
                <a:lnTo>
                  <a:pt x="305951" y="163696"/>
                </a:lnTo>
                <a:lnTo>
                  <a:pt x="297337" y="169239"/>
                </a:lnTo>
                <a:lnTo>
                  <a:pt x="334549" y="198599"/>
                </a:lnTo>
                <a:lnTo>
                  <a:pt x="353156" y="220223"/>
                </a:lnTo>
                <a:lnTo>
                  <a:pt x="371826" y="216179"/>
                </a:lnTo>
                <a:lnTo>
                  <a:pt x="371131" y="214529"/>
                </a:lnTo>
                <a:lnTo>
                  <a:pt x="364149" y="206240"/>
                </a:lnTo>
                <a:lnTo>
                  <a:pt x="356448" y="207904"/>
                </a:lnTo>
                <a:cubicBezTo>
                  <a:pt x="353564" y="208552"/>
                  <a:pt x="350619" y="209262"/>
                  <a:pt x="345947" y="210464"/>
                </a:cubicBezTo>
                <a:lnTo>
                  <a:pt x="337665" y="201574"/>
                </a:lnTo>
                <a:lnTo>
                  <a:pt x="356334" y="196961"/>
                </a:lnTo>
                <a:lnTo>
                  <a:pt x="346572" y="185371"/>
                </a:lnTo>
                <a:lnTo>
                  <a:pt x="339591" y="189592"/>
                </a:lnTo>
                <a:cubicBezTo>
                  <a:pt x="336079" y="191288"/>
                  <a:pt x="332566" y="192984"/>
                  <a:pt x="330361" y="195173"/>
                </a:cubicBezTo>
                <a:lnTo>
                  <a:pt x="322670" y="188355"/>
                </a:lnTo>
                <a:lnTo>
                  <a:pt x="339979" y="177543"/>
                </a:lnTo>
                <a:lnTo>
                  <a:pt x="337744" y="174889"/>
                </a:lnTo>
                <a:lnTo>
                  <a:pt x="330504" y="170541"/>
                </a:lnTo>
                <a:lnTo>
                  <a:pt x="323215" y="175287"/>
                </a:lnTo>
                <a:cubicBezTo>
                  <a:pt x="319653" y="177230"/>
                  <a:pt x="316091" y="179172"/>
                  <a:pt x="313886" y="181361"/>
                </a:cubicBezTo>
                <a:lnTo>
                  <a:pt x="305406" y="174938"/>
                </a:lnTo>
                <a:lnTo>
                  <a:pt x="321028" y="164850"/>
                </a:lnTo>
                <a:close/>
                <a:moveTo>
                  <a:pt x="291183" y="146926"/>
                </a:moveTo>
                <a:lnTo>
                  <a:pt x="280852" y="157181"/>
                </a:lnTo>
                <a:lnTo>
                  <a:pt x="288430" y="162711"/>
                </a:lnTo>
                <a:lnTo>
                  <a:pt x="302663" y="153820"/>
                </a:lnTo>
                <a:close/>
                <a:moveTo>
                  <a:pt x="281717" y="135542"/>
                </a:moveTo>
                <a:cubicBezTo>
                  <a:pt x="337864" y="153368"/>
                  <a:pt x="455309" y="255278"/>
                  <a:pt x="356450" y="364664"/>
                </a:cubicBezTo>
                <a:lnTo>
                  <a:pt x="352065" y="363236"/>
                </a:lnTo>
                <a:lnTo>
                  <a:pt x="354429" y="359612"/>
                </a:lnTo>
                <a:lnTo>
                  <a:pt x="343684" y="343092"/>
                </a:lnTo>
                <a:lnTo>
                  <a:pt x="340665" y="348387"/>
                </a:lnTo>
                <a:lnTo>
                  <a:pt x="336280" y="346959"/>
                </a:lnTo>
                <a:cubicBezTo>
                  <a:pt x="416114" y="251986"/>
                  <a:pt x="320348" y="191049"/>
                  <a:pt x="277854" y="160692"/>
                </a:cubicBezTo>
                <a:cubicBezTo>
                  <a:pt x="276089" y="158098"/>
                  <a:pt x="257554" y="144159"/>
                  <a:pt x="255789" y="141565"/>
                </a:cubicBezTo>
                <a:lnTo>
                  <a:pt x="260507" y="138995"/>
                </a:lnTo>
                <a:lnTo>
                  <a:pt x="272383" y="150433"/>
                </a:lnTo>
                <a:lnTo>
                  <a:pt x="282674" y="141815"/>
                </a:lnTo>
                <a:lnTo>
                  <a:pt x="276506" y="138111"/>
                </a:lnTo>
                <a:close/>
                <a:moveTo>
                  <a:pt x="178839" y="0"/>
                </a:moveTo>
                <a:cubicBezTo>
                  <a:pt x="190596" y="23348"/>
                  <a:pt x="191171" y="39954"/>
                  <a:pt x="207449" y="72015"/>
                </a:cubicBezTo>
                <a:cubicBezTo>
                  <a:pt x="225206" y="48750"/>
                  <a:pt x="244526" y="9043"/>
                  <a:pt x="249376" y="11345"/>
                </a:cubicBezTo>
                <a:lnTo>
                  <a:pt x="231619" y="82867"/>
                </a:lnTo>
                <a:lnTo>
                  <a:pt x="301169" y="56725"/>
                </a:lnTo>
                <a:cubicBezTo>
                  <a:pt x="295250" y="66590"/>
                  <a:pt x="259899" y="91006"/>
                  <a:pt x="244444" y="104077"/>
                </a:cubicBezTo>
                <a:cubicBezTo>
                  <a:pt x="259077" y="113202"/>
                  <a:pt x="276095" y="113614"/>
                  <a:pt x="314980" y="126274"/>
                </a:cubicBezTo>
                <a:cubicBezTo>
                  <a:pt x="287029" y="132439"/>
                  <a:pt x="260475" y="130055"/>
                  <a:pt x="240004" y="132193"/>
                </a:cubicBezTo>
                <a:lnTo>
                  <a:pt x="287851" y="191877"/>
                </a:lnTo>
                <a:cubicBezTo>
                  <a:pt x="257926" y="172804"/>
                  <a:pt x="234825" y="156691"/>
                  <a:pt x="224220" y="149950"/>
                </a:cubicBezTo>
                <a:cubicBezTo>
                  <a:pt x="221014" y="162446"/>
                  <a:pt x="227426" y="202564"/>
                  <a:pt x="226193" y="225911"/>
                </a:cubicBezTo>
                <a:cubicBezTo>
                  <a:pt x="217643" y="207085"/>
                  <a:pt x="203914" y="157760"/>
                  <a:pt x="197090" y="156362"/>
                </a:cubicBezTo>
                <a:cubicBezTo>
                  <a:pt x="188129" y="166063"/>
                  <a:pt x="165357" y="209798"/>
                  <a:pt x="156150" y="218019"/>
                </a:cubicBezTo>
                <a:cubicBezTo>
                  <a:pt x="163055" y="191959"/>
                  <a:pt x="167741" y="170338"/>
                  <a:pt x="174400" y="145511"/>
                </a:cubicBezTo>
                <a:cubicBezTo>
                  <a:pt x="159356" y="149292"/>
                  <a:pt x="117675" y="168283"/>
                  <a:pt x="104357" y="170667"/>
                </a:cubicBezTo>
                <a:lnTo>
                  <a:pt x="162562" y="123807"/>
                </a:lnTo>
                <a:cubicBezTo>
                  <a:pt x="144393" y="117642"/>
                  <a:pt x="115537" y="111065"/>
                  <a:pt x="90052" y="101118"/>
                </a:cubicBezTo>
                <a:cubicBezTo>
                  <a:pt x="114387" y="99062"/>
                  <a:pt x="122361" y="100871"/>
                  <a:pt x="161575" y="97172"/>
                </a:cubicBezTo>
                <a:cubicBezTo>
                  <a:pt x="159766" y="78428"/>
                  <a:pt x="108960" y="41434"/>
                  <a:pt x="117181" y="38474"/>
                </a:cubicBezTo>
                <a:cubicBezTo>
                  <a:pt x="135432" y="46695"/>
                  <a:pt x="161329" y="69549"/>
                  <a:pt x="181306" y="78921"/>
                </a:cubicBezTo>
                <a:cubicBezTo>
                  <a:pt x="183525" y="52532"/>
                  <a:pt x="177771" y="11098"/>
                  <a:pt x="178839" y="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defTabSz="685800">
              <a:defRPr/>
            </a:pPr>
            <a:endParaRPr lang="en-US" sz="750" dirty="0">
              <a:solidFill>
                <a:prstClr val="white"/>
              </a:solidFill>
              <a:latin typeface="Arial" panose="020B0604020202020204" pitchFamily="34" charset="0"/>
              <a:cs typeface="Arial" panose="020B0604020202020204" pitchFamily="34" charset="0"/>
            </a:endParaRPr>
          </a:p>
        </p:txBody>
      </p:sp>
      <p:sp>
        <p:nvSpPr>
          <p:cNvPr id="6" name="Freeform 5"/>
          <p:cNvSpPr/>
          <p:nvPr/>
        </p:nvSpPr>
        <p:spPr>
          <a:xfrm rot="19806788">
            <a:off x="5254151" y="2699025"/>
            <a:ext cx="663539" cy="456532"/>
          </a:xfrm>
          <a:custGeom>
            <a:avLst/>
            <a:gdLst>
              <a:gd name="connsiteX0" fmla="*/ 76951 w 593417"/>
              <a:gd name="connsiteY0" fmla="*/ 43027 h 408288"/>
              <a:gd name="connsiteX1" fmla="*/ 86123 w 593417"/>
              <a:gd name="connsiteY1" fmla="*/ 52199 h 408288"/>
              <a:gd name="connsiteX2" fmla="*/ 86123 w 593417"/>
              <a:gd name="connsiteY2" fmla="*/ 235585 h 408288"/>
              <a:gd name="connsiteX3" fmla="*/ 76951 w 593417"/>
              <a:gd name="connsiteY3" fmla="*/ 244757 h 408288"/>
              <a:gd name="connsiteX4" fmla="*/ 52323 w 593417"/>
              <a:gd name="connsiteY4" fmla="*/ 244757 h 408288"/>
              <a:gd name="connsiteX5" fmla="*/ 43151 w 593417"/>
              <a:gd name="connsiteY5" fmla="*/ 235585 h 408288"/>
              <a:gd name="connsiteX6" fmla="*/ 43151 w 593417"/>
              <a:gd name="connsiteY6" fmla="*/ 172821 h 408288"/>
              <a:gd name="connsiteX7" fmla="*/ 192 w 593417"/>
              <a:gd name="connsiteY7" fmla="*/ 174467 h 408288"/>
              <a:gd name="connsiteX8" fmla="*/ 0 w 593417"/>
              <a:gd name="connsiteY8" fmla="*/ 115719 h 408288"/>
              <a:gd name="connsiteX9" fmla="*/ 43151 w 593417"/>
              <a:gd name="connsiteY9" fmla="*/ 116628 h 408288"/>
              <a:gd name="connsiteX10" fmla="*/ 43151 w 593417"/>
              <a:gd name="connsiteY10" fmla="*/ 52199 h 408288"/>
              <a:gd name="connsiteX11" fmla="*/ 52323 w 593417"/>
              <a:gd name="connsiteY11" fmla="*/ 43027 h 408288"/>
              <a:gd name="connsiteX12" fmla="*/ 246005 w 593417"/>
              <a:gd name="connsiteY12" fmla="*/ 82898 h 408288"/>
              <a:gd name="connsiteX13" fmla="*/ 234343 w 593417"/>
              <a:gd name="connsiteY13" fmla="*/ 160686 h 408288"/>
              <a:gd name="connsiteX14" fmla="*/ 210686 w 593417"/>
              <a:gd name="connsiteY14" fmla="*/ 158209 h 408288"/>
              <a:gd name="connsiteX15" fmla="*/ 246005 w 593417"/>
              <a:gd name="connsiteY15" fmla="*/ 82898 h 408288"/>
              <a:gd name="connsiteX16" fmla="*/ 137194 w 593417"/>
              <a:gd name="connsiteY16" fmla="*/ 268 h 408288"/>
              <a:gd name="connsiteX17" fmla="*/ 148371 w 593417"/>
              <a:gd name="connsiteY17" fmla="*/ 11445 h 408288"/>
              <a:gd name="connsiteX18" fmla="*/ 148371 w 593417"/>
              <a:gd name="connsiteY18" fmla="*/ 276650 h 408288"/>
              <a:gd name="connsiteX19" fmla="*/ 137194 w 593417"/>
              <a:gd name="connsiteY19" fmla="*/ 287827 h 408288"/>
              <a:gd name="connsiteX20" fmla="*/ 107184 w 593417"/>
              <a:gd name="connsiteY20" fmla="*/ 287827 h 408288"/>
              <a:gd name="connsiteX21" fmla="*/ 96007 w 593417"/>
              <a:gd name="connsiteY21" fmla="*/ 276650 h 408288"/>
              <a:gd name="connsiteX22" fmla="*/ 96007 w 593417"/>
              <a:gd name="connsiteY22" fmla="*/ 11445 h 408288"/>
              <a:gd name="connsiteX23" fmla="*/ 107184 w 593417"/>
              <a:gd name="connsiteY23" fmla="*/ 268 h 408288"/>
              <a:gd name="connsiteX24" fmla="*/ 286736 w 593417"/>
              <a:gd name="connsiteY24" fmla="*/ 78768 h 408288"/>
              <a:gd name="connsiteX25" fmla="*/ 279196 w 593417"/>
              <a:gd name="connsiteY25" fmla="*/ 157940 h 408288"/>
              <a:gd name="connsiteX26" fmla="*/ 244653 w 593417"/>
              <a:gd name="connsiteY26" fmla="*/ 152158 h 408288"/>
              <a:gd name="connsiteX27" fmla="*/ 254277 w 593417"/>
              <a:gd name="connsiteY27" fmla="*/ 82581 h 408288"/>
              <a:gd name="connsiteX28" fmla="*/ 286736 w 593417"/>
              <a:gd name="connsiteY28" fmla="*/ 78768 h 408288"/>
              <a:gd name="connsiteX29" fmla="*/ 323754 w 593417"/>
              <a:gd name="connsiteY29" fmla="*/ 72234 h 408288"/>
              <a:gd name="connsiteX30" fmla="*/ 333382 w 593417"/>
              <a:gd name="connsiteY30" fmla="*/ 78038 h 408288"/>
              <a:gd name="connsiteX31" fmla="*/ 329929 w 593417"/>
              <a:gd name="connsiteY31" fmla="*/ 110264 h 408288"/>
              <a:gd name="connsiteX32" fmla="*/ 336789 w 593417"/>
              <a:gd name="connsiteY32" fmla="*/ 110133 h 408288"/>
              <a:gd name="connsiteX33" fmla="*/ 367701 w 593417"/>
              <a:gd name="connsiteY33" fmla="*/ 109411 h 408288"/>
              <a:gd name="connsiteX34" fmla="*/ 377780 w 593417"/>
              <a:gd name="connsiteY34" fmla="*/ 112022 h 408288"/>
              <a:gd name="connsiteX35" fmla="*/ 404566 w 593417"/>
              <a:gd name="connsiteY35" fmla="*/ 171906 h 408288"/>
              <a:gd name="connsiteX36" fmla="*/ 340107 w 593417"/>
              <a:gd name="connsiteY36" fmla="*/ 275505 h 408288"/>
              <a:gd name="connsiteX37" fmla="*/ 314322 w 593417"/>
              <a:gd name="connsiteY37" fmla="*/ 407150 h 408288"/>
              <a:gd name="connsiteX38" fmla="*/ 174454 w 593417"/>
              <a:gd name="connsiteY38" fmla="*/ 325863 h 408288"/>
              <a:gd name="connsiteX39" fmla="*/ 196668 w 593417"/>
              <a:gd name="connsiteY39" fmla="*/ 239294 h 408288"/>
              <a:gd name="connsiteX40" fmla="*/ 188451 w 593417"/>
              <a:gd name="connsiteY40" fmla="*/ 183428 h 408288"/>
              <a:gd name="connsiteX41" fmla="*/ 164048 w 593417"/>
              <a:gd name="connsiteY41" fmla="*/ 182106 h 408288"/>
              <a:gd name="connsiteX42" fmla="*/ 163319 w 593417"/>
              <a:gd name="connsiteY42" fmla="*/ 106365 h 408288"/>
              <a:gd name="connsiteX43" fmla="*/ 199813 w 593417"/>
              <a:gd name="connsiteY43" fmla="*/ 106685 h 408288"/>
              <a:gd name="connsiteX44" fmla="*/ 240399 w 593417"/>
              <a:gd name="connsiteY44" fmla="*/ 176893 h 408288"/>
              <a:gd name="connsiteX45" fmla="*/ 286085 w 593417"/>
              <a:gd name="connsiteY45" fmla="*/ 179545 h 408288"/>
              <a:gd name="connsiteX46" fmla="*/ 296861 w 593417"/>
              <a:gd name="connsiteY46" fmla="*/ 184754 h 408288"/>
              <a:gd name="connsiteX47" fmla="*/ 280621 w 593417"/>
              <a:gd name="connsiteY47" fmla="*/ 207877 h 408288"/>
              <a:gd name="connsiteX48" fmla="*/ 338663 w 593417"/>
              <a:gd name="connsiteY48" fmla="*/ 175339 h 408288"/>
              <a:gd name="connsiteX49" fmla="*/ 347493 w 593417"/>
              <a:gd name="connsiteY49" fmla="*/ 154841 h 408288"/>
              <a:gd name="connsiteX50" fmla="*/ 326072 w 593417"/>
              <a:gd name="connsiteY50" fmla="*/ 146258 h 408288"/>
              <a:gd name="connsiteX51" fmla="*/ 324456 w 593417"/>
              <a:gd name="connsiteY51" fmla="*/ 161332 h 408288"/>
              <a:gd name="connsiteX52" fmla="*/ 289914 w 593417"/>
              <a:gd name="connsiteY52" fmla="*/ 155550 h 408288"/>
              <a:gd name="connsiteX53" fmla="*/ 297855 w 593417"/>
              <a:gd name="connsiteY53" fmla="*/ 82055 h 408288"/>
              <a:gd name="connsiteX54" fmla="*/ 323754 w 593417"/>
              <a:gd name="connsiteY54" fmla="*/ 72234 h 408288"/>
              <a:gd name="connsiteX55" fmla="*/ 359327 w 593417"/>
              <a:gd name="connsiteY55" fmla="*/ 75553 h 408288"/>
              <a:gd name="connsiteX56" fmla="*/ 383685 w 593417"/>
              <a:gd name="connsiteY56" fmla="*/ 103844 h 408288"/>
              <a:gd name="connsiteX57" fmla="*/ 340753 w 593417"/>
              <a:gd name="connsiteY57" fmla="*/ 99824 h 408288"/>
              <a:gd name="connsiteX58" fmla="*/ 344518 w 593417"/>
              <a:gd name="connsiteY58" fmla="*/ 74449 h 408288"/>
              <a:gd name="connsiteX59" fmla="*/ 359327 w 593417"/>
              <a:gd name="connsiteY59" fmla="*/ 75553 h 408288"/>
              <a:gd name="connsiteX60" fmla="*/ 433290 w 593417"/>
              <a:gd name="connsiteY60" fmla="*/ 104814 h 408288"/>
              <a:gd name="connsiteX61" fmla="*/ 430035 w 593417"/>
              <a:gd name="connsiteY61" fmla="*/ 180642 h 408288"/>
              <a:gd name="connsiteX62" fmla="*/ 418503 w 593417"/>
              <a:gd name="connsiteY62" fmla="*/ 181883 h 408288"/>
              <a:gd name="connsiteX63" fmla="*/ 389286 w 593417"/>
              <a:gd name="connsiteY63" fmla="*/ 106079 h 408288"/>
              <a:gd name="connsiteX64" fmla="*/ 592175 w 593417"/>
              <a:gd name="connsiteY64" fmla="*/ 114329 h 408288"/>
              <a:gd name="connsiteX65" fmla="*/ 593417 w 593417"/>
              <a:gd name="connsiteY65" fmla="*/ 171526 h 408288"/>
              <a:gd name="connsiteX66" fmla="*/ 551106 w 593417"/>
              <a:gd name="connsiteY66" fmla="*/ 172934 h 408288"/>
              <a:gd name="connsiteX67" fmla="*/ 550915 w 593417"/>
              <a:gd name="connsiteY67" fmla="*/ 114186 h 408288"/>
              <a:gd name="connsiteX68" fmla="*/ 541686 w 593417"/>
              <a:gd name="connsiteY68" fmla="*/ 41599 h 408288"/>
              <a:gd name="connsiteX69" fmla="*/ 550858 w 593417"/>
              <a:gd name="connsiteY69" fmla="*/ 50771 h 408288"/>
              <a:gd name="connsiteX70" fmla="*/ 550858 w 593417"/>
              <a:gd name="connsiteY70" fmla="*/ 237366 h 408288"/>
              <a:gd name="connsiteX71" fmla="*/ 541686 w 593417"/>
              <a:gd name="connsiteY71" fmla="*/ 246538 h 408288"/>
              <a:gd name="connsiteX72" fmla="*/ 517058 w 593417"/>
              <a:gd name="connsiteY72" fmla="*/ 246538 h 408288"/>
              <a:gd name="connsiteX73" fmla="*/ 507886 w 593417"/>
              <a:gd name="connsiteY73" fmla="*/ 237366 h 408288"/>
              <a:gd name="connsiteX74" fmla="*/ 507886 w 593417"/>
              <a:gd name="connsiteY74" fmla="*/ 50771 h 408288"/>
              <a:gd name="connsiteX75" fmla="*/ 517058 w 593417"/>
              <a:gd name="connsiteY75" fmla="*/ 41599 h 408288"/>
              <a:gd name="connsiteX76" fmla="*/ 494444 w 593417"/>
              <a:gd name="connsiteY76" fmla="*/ 3330 h 408288"/>
              <a:gd name="connsiteX77" fmla="*/ 497775 w 593417"/>
              <a:gd name="connsiteY77" fmla="*/ 11371 h 408288"/>
              <a:gd name="connsiteX78" fmla="*/ 497775 w 593417"/>
              <a:gd name="connsiteY78" fmla="*/ 274871 h 408288"/>
              <a:gd name="connsiteX79" fmla="*/ 486404 w 593417"/>
              <a:gd name="connsiteY79" fmla="*/ 286242 h 408288"/>
              <a:gd name="connsiteX80" fmla="*/ 455874 w 593417"/>
              <a:gd name="connsiteY80" fmla="*/ 286242 h 408288"/>
              <a:gd name="connsiteX81" fmla="*/ 444503 w 593417"/>
              <a:gd name="connsiteY81" fmla="*/ 274871 h 408288"/>
              <a:gd name="connsiteX82" fmla="*/ 444503 w 593417"/>
              <a:gd name="connsiteY82" fmla="*/ 11371 h 408288"/>
              <a:gd name="connsiteX83" fmla="*/ 455874 w 593417"/>
              <a:gd name="connsiteY83" fmla="*/ 0 h 408288"/>
              <a:gd name="connsiteX84" fmla="*/ 486404 w 593417"/>
              <a:gd name="connsiteY84" fmla="*/ 0 h 408288"/>
              <a:gd name="connsiteX85" fmla="*/ 494444 w 593417"/>
              <a:gd name="connsiteY85" fmla="*/ 3330 h 40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93417" h="408288">
                <a:moveTo>
                  <a:pt x="76951" y="43027"/>
                </a:moveTo>
                <a:cubicBezTo>
                  <a:pt x="82017" y="43027"/>
                  <a:pt x="86123" y="47133"/>
                  <a:pt x="86123" y="52199"/>
                </a:cubicBezTo>
                <a:lnTo>
                  <a:pt x="86123" y="235585"/>
                </a:lnTo>
                <a:cubicBezTo>
                  <a:pt x="86123" y="240651"/>
                  <a:pt x="82017" y="244757"/>
                  <a:pt x="76951" y="244757"/>
                </a:cubicBezTo>
                <a:lnTo>
                  <a:pt x="52323" y="244757"/>
                </a:lnTo>
                <a:cubicBezTo>
                  <a:pt x="47257" y="244757"/>
                  <a:pt x="43151" y="240651"/>
                  <a:pt x="43151" y="235585"/>
                </a:cubicBezTo>
                <a:lnTo>
                  <a:pt x="43151" y="172821"/>
                </a:lnTo>
                <a:lnTo>
                  <a:pt x="192" y="174467"/>
                </a:lnTo>
                <a:lnTo>
                  <a:pt x="0" y="115719"/>
                </a:lnTo>
                <a:lnTo>
                  <a:pt x="43151" y="116628"/>
                </a:lnTo>
                <a:lnTo>
                  <a:pt x="43151" y="52199"/>
                </a:lnTo>
                <a:cubicBezTo>
                  <a:pt x="43151" y="47133"/>
                  <a:pt x="47257" y="43027"/>
                  <a:pt x="52323" y="43027"/>
                </a:cubicBezTo>
                <a:close/>
                <a:moveTo>
                  <a:pt x="246005" y="82898"/>
                </a:moveTo>
                <a:lnTo>
                  <a:pt x="234343" y="160686"/>
                </a:lnTo>
                <a:cubicBezTo>
                  <a:pt x="226865" y="165996"/>
                  <a:pt x="223195" y="171527"/>
                  <a:pt x="210686" y="158209"/>
                </a:cubicBezTo>
                <a:cubicBezTo>
                  <a:pt x="208786" y="144918"/>
                  <a:pt x="194844" y="82414"/>
                  <a:pt x="246005" y="82898"/>
                </a:cubicBezTo>
                <a:close/>
                <a:moveTo>
                  <a:pt x="137194" y="268"/>
                </a:moveTo>
                <a:cubicBezTo>
                  <a:pt x="143367" y="268"/>
                  <a:pt x="148371" y="5272"/>
                  <a:pt x="148371" y="11445"/>
                </a:cubicBezTo>
                <a:lnTo>
                  <a:pt x="148371" y="276650"/>
                </a:lnTo>
                <a:cubicBezTo>
                  <a:pt x="148371" y="282823"/>
                  <a:pt x="143367" y="287827"/>
                  <a:pt x="137194" y="287827"/>
                </a:cubicBezTo>
                <a:lnTo>
                  <a:pt x="107184" y="287827"/>
                </a:lnTo>
                <a:cubicBezTo>
                  <a:pt x="101011" y="287827"/>
                  <a:pt x="96007" y="282823"/>
                  <a:pt x="96007" y="276650"/>
                </a:cubicBezTo>
                <a:lnTo>
                  <a:pt x="96007" y="11445"/>
                </a:lnTo>
                <a:cubicBezTo>
                  <a:pt x="96007" y="5272"/>
                  <a:pt x="101011" y="268"/>
                  <a:pt x="107184" y="268"/>
                </a:cubicBezTo>
                <a:close/>
                <a:moveTo>
                  <a:pt x="286736" y="78768"/>
                </a:moveTo>
                <a:lnTo>
                  <a:pt x="279196" y="157940"/>
                </a:lnTo>
                <a:cubicBezTo>
                  <a:pt x="275194" y="169182"/>
                  <a:pt x="249624" y="176880"/>
                  <a:pt x="244653" y="152158"/>
                </a:cubicBezTo>
                <a:cubicBezTo>
                  <a:pt x="247286" y="125794"/>
                  <a:pt x="251274" y="98101"/>
                  <a:pt x="254277" y="82581"/>
                </a:cubicBezTo>
                <a:cubicBezTo>
                  <a:pt x="263287" y="75431"/>
                  <a:pt x="271336" y="73514"/>
                  <a:pt x="286736" y="78768"/>
                </a:cubicBezTo>
                <a:close/>
                <a:moveTo>
                  <a:pt x="323754" y="72234"/>
                </a:moveTo>
                <a:cubicBezTo>
                  <a:pt x="327675" y="73298"/>
                  <a:pt x="331149" y="75195"/>
                  <a:pt x="333382" y="78038"/>
                </a:cubicBezTo>
                <a:lnTo>
                  <a:pt x="329929" y="110264"/>
                </a:lnTo>
                <a:lnTo>
                  <a:pt x="336789" y="110133"/>
                </a:lnTo>
                <a:cubicBezTo>
                  <a:pt x="349250" y="109748"/>
                  <a:pt x="351188" y="109264"/>
                  <a:pt x="367701" y="109411"/>
                </a:cubicBezTo>
                <a:cubicBezTo>
                  <a:pt x="371617" y="108301"/>
                  <a:pt x="374862" y="109305"/>
                  <a:pt x="377780" y="112022"/>
                </a:cubicBezTo>
                <a:cubicBezTo>
                  <a:pt x="386534" y="120173"/>
                  <a:pt x="392353" y="143741"/>
                  <a:pt x="404566" y="171906"/>
                </a:cubicBezTo>
                <a:cubicBezTo>
                  <a:pt x="414814" y="190582"/>
                  <a:pt x="355931" y="254615"/>
                  <a:pt x="340107" y="275505"/>
                </a:cubicBezTo>
                <a:cubicBezTo>
                  <a:pt x="329504" y="318888"/>
                  <a:pt x="322282" y="363231"/>
                  <a:pt x="314322" y="407150"/>
                </a:cubicBezTo>
                <a:cubicBezTo>
                  <a:pt x="295348" y="415297"/>
                  <a:pt x="202426" y="378851"/>
                  <a:pt x="174454" y="325863"/>
                </a:cubicBezTo>
                <a:cubicBezTo>
                  <a:pt x="183493" y="296813"/>
                  <a:pt x="193115" y="257741"/>
                  <a:pt x="196668" y="239294"/>
                </a:cubicBezTo>
                <a:cubicBezTo>
                  <a:pt x="191735" y="207458"/>
                  <a:pt x="189181" y="192877"/>
                  <a:pt x="188451" y="183428"/>
                </a:cubicBezTo>
                <a:lnTo>
                  <a:pt x="164048" y="182106"/>
                </a:lnTo>
                <a:lnTo>
                  <a:pt x="163319" y="106365"/>
                </a:lnTo>
                <a:lnTo>
                  <a:pt x="199813" y="106685"/>
                </a:lnTo>
                <a:cubicBezTo>
                  <a:pt x="182701" y="114663"/>
                  <a:pt x="183563" y="204114"/>
                  <a:pt x="240399" y="176893"/>
                </a:cubicBezTo>
                <a:cubicBezTo>
                  <a:pt x="258457" y="191478"/>
                  <a:pt x="269712" y="185216"/>
                  <a:pt x="286085" y="179545"/>
                </a:cubicBezTo>
                <a:cubicBezTo>
                  <a:pt x="295388" y="181613"/>
                  <a:pt x="288347" y="184451"/>
                  <a:pt x="296861" y="184754"/>
                </a:cubicBezTo>
                <a:cubicBezTo>
                  <a:pt x="299797" y="187917"/>
                  <a:pt x="292027" y="193450"/>
                  <a:pt x="280621" y="207877"/>
                </a:cubicBezTo>
                <a:cubicBezTo>
                  <a:pt x="288669" y="204142"/>
                  <a:pt x="322582" y="177079"/>
                  <a:pt x="338663" y="175339"/>
                </a:cubicBezTo>
                <a:cubicBezTo>
                  <a:pt x="342558" y="168561"/>
                  <a:pt x="336225" y="155906"/>
                  <a:pt x="347493" y="154841"/>
                </a:cubicBezTo>
                <a:lnTo>
                  <a:pt x="326072" y="146258"/>
                </a:lnTo>
                <a:lnTo>
                  <a:pt x="324456" y="161332"/>
                </a:lnTo>
                <a:cubicBezTo>
                  <a:pt x="320454" y="172574"/>
                  <a:pt x="294884" y="180272"/>
                  <a:pt x="289914" y="155550"/>
                </a:cubicBezTo>
                <a:cubicBezTo>
                  <a:pt x="292546" y="129186"/>
                  <a:pt x="294852" y="97575"/>
                  <a:pt x="297855" y="82055"/>
                </a:cubicBezTo>
                <a:cubicBezTo>
                  <a:pt x="296212" y="73340"/>
                  <a:pt x="311993" y="69040"/>
                  <a:pt x="323754" y="72234"/>
                </a:cubicBezTo>
                <a:close/>
                <a:moveTo>
                  <a:pt x="359327" y="75553"/>
                </a:moveTo>
                <a:cubicBezTo>
                  <a:pt x="373496" y="80715"/>
                  <a:pt x="384709" y="96073"/>
                  <a:pt x="383685" y="103844"/>
                </a:cubicBezTo>
                <a:lnTo>
                  <a:pt x="340753" y="99824"/>
                </a:lnTo>
                <a:lnTo>
                  <a:pt x="344518" y="74449"/>
                </a:lnTo>
                <a:cubicBezTo>
                  <a:pt x="349554" y="73245"/>
                  <a:pt x="354605" y="73833"/>
                  <a:pt x="359327" y="75553"/>
                </a:cubicBezTo>
                <a:close/>
                <a:moveTo>
                  <a:pt x="433290" y="104814"/>
                </a:moveTo>
                <a:lnTo>
                  <a:pt x="430035" y="180642"/>
                </a:lnTo>
                <a:lnTo>
                  <a:pt x="418503" y="181883"/>
                </a:lnTo>
                <a:lnTo>
                  <a:pt x="389286" y="106079"/>
                </a:lnTo>
                <a:close/>
                <a:moveTo>
                  <a:pt x="592175" y="114329"/>
                </a:moveTo>
                <a:lnTo>
                  <a:pt x="593417" y="171526"/>
                </a:lnTo>
                <a:lnTo>
                  <a:pt x="551106" y="172934"/>
                </a:lnTo>
                <a:lnTo>
                  <a:pt x="550915" y="114186"/>
                </a:lnTo>
                <a:close/>
                <a:moveTo>
                  <a:pt x="541686" y="41599"/>
                </a:moveTo>
                <a:cubicBezTo>
                  <a:pt x="546752" y="41599"/>
                  <a:pt x="550858" y="45705"/>
                  <a:pt x="550858" y="50771"/>
                </a:cubicBezTo>
                <a:lnTo>
                  <a:pt x="550858" y="237366"/>
                </a:lnTo>
                <a:cubicBezTo>
                  <a:pt x="550858" y="242432"/>
                  <a:pt x="546752" y="246538"/>
                  <a:pt x="541686" y="246538"/>
                </a:cubicBezTo>
                <a:lnTo>
                  <a:pt x="517058" y="246538"/>
                </a:lnTo>
                <a:cubicBezTo>
                  <a:pt x="511992" y="246538"/>
                  <a:pt x="507886" y="242432"/>
                  <a:pt x="507886" y="237366"/>
                </a:cubicBezTo>
                <a:lnTo>
                  <a:pt x="507886" y="50771"/>
                </a:lnTo>
                <a:cubicBezTo>
                  <a:pt x="507886" y="45705"/>
                  <a:pt x="511992" y="41599"/>
                  <a:pt x="517058" y="41599"/>
                </a:cubicBezTo>
                <a:close/>
                <a:moveTo>
                  <a:pt x="494444" y="3330"/>
                </a:moveTo>
                <a:cubicBezTo>
                  <a:pt x="496502" y="5388"/>
                  <a:pt x="497775" y="8231"/>
                  <a:pt x="497775" y="11371"/>
                </a:cubicBezTo>
                <a:lnTo>
                  <a:pt x="497775" y="274871"/>
                </a:lnTo>
                <a:cubicBezTo>
                  <a:pt x="497775" y="281151"/>
                  <a:pt x="492684" y="286242"/>
                  <a:pt x="486404" y="286242"/>
                </a:cubicBezTo>
                <a:lnTo>
                  <a:pt x="455874" y="286242"/>
                </a:lnTo>
                <a:cubicBezTo>
                  <a:pt x="449594" y="286242"/>
                  <a:pt x="444503" y="281151"/>
                  <a:pt x="444503" y="274871"/>
                </a:cubicBezTo>
                <a:lnTo>
                  <a:pt x="444503" y="11371"/>
                </a:lnTo>
                <a:cubicBezTo>
                  <a:pt x="444503" y="5091"/>
                  <a:pt x="449594" y="0"/>
                  <a:pt x="455874" y="0"/>
                </a:cubicBezTo>
                <a:lnTo>
                  <a:pt x="486404" y="0"/>
                </a:lnTo>
                <a:cubicBezTo>
                  <a:pt x="489544" y="0"/>
                  <a:pt x="492386" y="1273"/>
                  <a:pt x="494444" y="333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defTabSz="685800">
              <a:defRPr/>
            </a:pPr>
            <a:endParaRPr lang="en-US" sz="900" dirty="0">
              <a:solidFill>
                <a:prstClr val="white">
                  <a:lumMod val="95000"/>
                </a:prstClr>
              </a:solidFill>
              <a:latin typeface="Arial" panose="020B0604020202020204" pitchFamily="34" charset="0"/>
              <a:cs typeface="Arial" panose="020B0604020202020204" pitchFamily="34" charset="0"/>
            </a:endParaRPr>
          </a:p>
        </p:txBody>
      </p:sp>
      <p:sp>
        <p:nvSpPr>
          <p:cNvPr id="58" name="Freeform 57"/>
          <p:cNvSpPr/>
          <p:nvPr/>
        </p:nvSpPr>
        <p:spPr>
          <a:xfrm>
            <a:off x="5384534" y="3581965"/>
            <a:ext cx="402771" cy="646729"/>
          </a:xfrm>
          <a:custGeom>
            <a:avLst/>
            <a:gdLst>
              <a:gd name="connsiteX0" fmla="*/ 505546 w 1087113"/>
              <a:gd name="connsiteY0" fmla="*/ 1402201 h 1745578"/>
              <a:gd name="connsiteX1" fmla="*/ 486540 w 1087113"/>
              <a:gd name="connsiteY1" fmla="*/ 1419753 h 1745578"/>
              <a:gd name="connsiteX2" fmla="*/ 486540 w 1087113"/>
              <a:gd name="connsiteY2" fmla="*/ 1568476 h 1745578"/>
              <a:gd name="connsiteX3" fmla="*/ 505546 w 1087113"/>
              <a:gd name="connsiteY3" fmla="*/ 1586028 h 1745578"/>
              <a:gd name="connsiteX4" fmla="*/ 581567 w 1087113"/>
              <a:gd name="connsiteY4" fmla="*/ 1586028 h 1745578"/>
              <a:gd name="connsiteX5" fmla="*/ 600573 w 1087113"/>
              <a:gd name="connsiteY5" fmla="*/ 1568476 h 1745578"/>
              <a:gd name="connsiteX6" fmla="*/ 600573 w 1087113"/>
              <a:gd name="connsiteY6" fmla="*/ 1419753 h 1745578"/>
              <a:gd name="connsiteX7" fmla="*/ 581567 w 1087113"/>
              <a:gd name="connsiteY7" fmla="*/ 1402201 h 1745578"/>
              <a:gd name="connsiteX8" fmla="*/ 505546 w 1087113"/>
              <a:gd name="connsiteY8" fmla="*/ 1126165 h 1745578"/>
              <a:gd name="connsiteX9" fmla="*/ 486540 w 1087113"/>
              <a:gd name="connsiteY9" fmla="*/ 1143717 h 1745578"/>
              <a:gd name="connsiteX10" fmla="*/ 486540 w 1087113"/>
              <a:gd name="connsiteY10" fmla="*/ 1292440 h 1745578"/>
              <a:gd name="connsiteX11" fmla="*/ 505546 w 1087113"/>
              <a:gd name="connsiteY11" fmla="*/ 1309992 h 1745578"/>
              <a:gd name="connsiteX12" fmla="*/ 581567 w 1087113"/>
              <a:gd name="connsiteY12" fmla="*/ 1309992 h 1745578"/>
              <a:gd name="connsiteX13" fmla="*/ 600573 w 1087113"/>
              <a:gd name="connsiteY13" fmla="*/ 1292440 h 1745578"/>
              <a:gd name="connsiteX14" fmla="*/ 600573 w 1087113"/>
              <a:gd name="connsiteY14" fmla="*/ 1143717 h 1745578"/>
              <a:gd name="connsiteX15" fmla="*/ 581567 w 1087113"/>
              <a:gd name="connsiteY15" fmla="*/ 1126165 h 1745578"/>
              <a:gd name="connsiteX16" fmla="*/ 505546 w 1087113"/>
              <a:gd name="connsiteY16" fmla="*/ 850130 h 1745578"/>
              <a:gd name="connsiteX17" fmla="*/ 486540 w 1087113"/>
              <a:gd name="connsiteY17" fmla="*/ 867682 h 1745578"/>
              <a:gd name="connsiteX18" fmla="*/ 486540 w 1087113"/>
              <a:gd name="connsiteY18" fmla="*/ 1016404 h 1745578"/>
              <a:gd name="connsiteX19" fmla="*/ 505546 w 1087113"/>
              <a:gd name="connsiteY19" fmla="*/ 1033956 h 1745578"/>
              <a:gd name="connsiteX20" fmla="*/ 581567 w 1087113"/>
              <a:gd name="connsiteY20" fmla="*/ 1033956 h 1745578"/>
              <a:gd name="connsiteX21" fmla="*/ 600573 w 1087113"/>
              <a:gd name="connsiteY21" fmla="*/ 1016404 h 1745578"/>
              <a:gd name="connsiteX22" fmla="*/ 600573 w 1087113"/>
              <a:gd name="connsiteY22" fmla="*/ 867682 h 1745578"/>
              <a:gd name="connsiteX23" fmla="*/ 581567 w 1087113"/>
              <a:gd name="connsiteY23" fmla="*/ 850130 h 1745578"/>
              <a:gd name="connsiteX24" fmla="*/ 505546 w 1087113"/>
              <a:gd name="connsiteY24" fmla="*/ 574094 h 1745578"/>
              <a:gd name="connsiteX25" fmla="*/ 486540 w 1087113"/>
              <a:gd name="connsiteY25" fmla="*/ 591646 h 1745578"/>
              <a:gd name="connsiteX26" fmla="*/ 486540 w 1087113"/>
              <a:gd name="connsiteY26" fmla="*/ 740369 h 1745578"/>
              <a:gd name="connsiteX27" fmla="*/ 505546 w 1087113"/>
              <a:gd name="connsiteY27" fmla="*/ 757920 h 1745578"/>
              <a:gd name="connsiteX28" fmla="*/ 581567 w 1087113"/>
              <a:gd name="connsiteY28" fmla="*/ 757920 h 1745578"/>
              <a:gd name="connsiteX29" fmla="*/ 600573 w 1087113"/>
              <a:gd name="connsiteY29" fmla="*/ 740369 h 1745578"/>
              <a:gd name="connsiteX30" fmla="*/ 600573 w 1087113"/>
              <a:gd name="connsiteY30" fmla="*/ 591646 h 1745578"/>
              <a:gd name="connsiteX31" fmla="*/ 581567 w 1087113"/>
              <a:gd name="connsiteY31" fmla="*/ 574094 h 1745578"/>
              <a:gd name="connsiteX32" fmla="*/ 504546 w 1087113"/>
              <a:gd name="connsiteY32" fmla="*/ 202889 h 1745578"/>
              <a:gd name="connsiteX33" fmla="*/ 485270 w 1087113"/>
              <a:gd name="connsiteY33" fmla="*/ 222165 h 1745578"/>
              <a:gd name="connsiteX34" fmla="*/ 485270 w 1087113"/>
              <a:gd name="connsiteY34" fmla="*/ 372827 h 1745578"/>
              <a:gd name="connsiteX35" fmla="*/ 488369 w 1087113"/>
              <a:gd name="connsiteY35" fmla="*/ 380309 h 1745578"/>
              <a:gd name="connsiteX36" fmla="*/ 486540 w 1087113"/>
              <a:gd name="connsiteY36" fmla="*/ 380309 h 1745578"/>
              <a:gd name="connsiteX37" fmla="*/ 486540 w 1087113"/>
              <a:gd name="connsiteY37" fmla="*/ 464333 h 1745578"/>
              <a:gd name="connsiteX38" fmla="*/ 505546 w 1087113"/>
              <a:gd name="connsiteY38" fmla="*/ 481885 h 1745578"/>
              <a:gd name="connsiteX39" fmla="*/ 581567 w 1087113"/>
              <a:gd name="connsiteY39" fmla="*/ 481885 h 1745578"/>
              <a:gd name="connsiteX40" fmla="*/ 600573 w 1087113"/>
              <a:gd name="connsiteY40" fmla="*/ 464333 h 1745578"/>
              <a:gd name="connsiteX41" fmla="*/ 600573 w 1087113"/>
              <a:gd name="connsiteY41" fmla="*/ 380309 h 1745578"/>
              <a:gd name="connsiteX42" fmla="*/ 597824 w 1087113"/>
              <a:gd name="connsiteY42" fmla="*/ 380309 h 1745578"/>
              <a:gd name="connsiteX43" fmla="*/ 600923 w 1087113"/>
              <a:gd name="connsiteY43" fmla="*/ 372827 h 1745578"/>
              <a:gd name="connsiteX44" fmla="*/ 600923 w 1087113"/>
              <a:gd name="connsiteY44" fmla="*/ 222165 h 1745578"/>
              <a:gd name="connsiteX45" fmla="*/ 581647 w 1087113"/>
              <a:gd name="connsiteY45" fmla="*/ 202889 h 1745578"/>
              <a:gd name="connsiteX46" fmla="*/ 543557 w 1087113"/>
              <a:gd name="connsiteY46" fmla="*/ 0 h 1745578"/>
              <a:gd name="connsiteX47" fmla="*/ 912046 w 1087113"/>
              <a:gd name="connsiteY47" fmla="*/ 380309 h 1745578"/>
              <a:gd name="connsiteX48" fmla="*/ 662708 w 1087113"/>
              <a:gd name="connsiteY48" fmla="*/ 380309 h 1745578"/>
              <a:gd name="connsiteX49" fmla="*/ 1087113 w 1087113"/>
              <a:gd name="connsiteY49" fmla="*/ 1738558 h 1745578"/>
              <a:gd name="connsiteX50" fmla="*/ 600573 w 1087113"/>
              <a:gd name="connsiteY50" fmla="*/ 1741700 h 1745578"/>
              <a:gd name="connsiteX51" fmla="*/ 600573 w 1087113"/>
              <a:gd name="connsiteY51" fmla="*/ 1695789 h 1745578"/>
              <a:gd name="connsiteX52" fmla="*/ 581567 w 1087113"/>
              <a:gd name="connsiteY52" fmla="*/ 1678237 h 1745578"/>
              <a:gd name="connsiteX53" fmla="*/ 505546 w 1087113"/>
              <a:gd name="connsiteY53" fmla="*/ 1678237 h 1745578"/>
              <a:gd name="connsiteX54" fmla="*/ 486540 w 1087113"/>
              <a:gd name="connsiteY54" fmla="*/ 1695789 h 1745578"/>
              <a:gd name="connsiteX55" fmla="*/ 486540 w 1087113"/>
              <a:gd name="connsiteY55" fmla="*/ 1742436 h 1745578"/>
              <a:gd name="connsiteX56" fmla="*/ 0 w 1087113"/>
              <a:gd name="connsiteY56" fmla="*/ 1745578 h 1745578"/>
              <a:gd name="connsiteX57" fmla="*/ 431806 w 1087113"/>
              <a:gd name="connsiteY57" fmla="*/ 380309 h 1745578"/>
              <a:gd name="connsiteX58" fmla="*/ 175067 w 1087113"/>
              <a:gd name="connsiteY58" fmla="*/ 380309 h 1745578"/>
              <a:gd name="connsiteX0-1" fmla="*/ 505546 w 1087113"/>
              <a:gd name="connsiteY0-2" fmla="*/ 1402201 h 1745578"/>
              <a:gd name="connsiteX1-3" fmla="*/ 486540 w 1087113"/>
              <a:gd name="connsiteY1-4" fmla="*/ 1419753 h 1745578"/>
              <a:gd name="connsiteX2-5" fmla="*/ 486540 w 1087113"/>
              <a:gd name="connsiteY2-6" fmla="*/ 1568476 h 1745578"/>
              <a:gd name="connsiteX3-7" fmla="*/ 505546 w 1087113"/>
              <a:gd name="connsiteY3-8" fmla="*/ 1586028 h 1745578"/>
              <a:gd name="connsiteX4-9" fmla="*/ 581567 w 1087113"/>
              <a:gd name="connsiteY4-10" fmla="*/ 1586028 h 1745578"/>
              <a:gd name="connsiteX5-11" fmla="*/ 600573 w 1087113"/>
              <a:gd name="connsiteY5-12" fmla="*/ 1568476 h 1745578"/>
              <a:gd name="connsiteX6-13" fmla="*/ 600573 w 1087113"/>
              <a:gd name="connsiteY6-14" fmla="*/ 1419753 h 1745578"/>
              <a:gd name="connsiteX7-15" fmla="*/ 581567 w 1087113"/>
              <a:gd name="connsiteY7-16" fmla="*/ 1402201 h 1745578"/>
              <a:gd name="connsiteX8-17" fmla="*/ 505546 w 1087113"/>
              <a:gd name="connsiteY8-18" fmla="*/ 1402201 h 1745578"/>
              <a:gd name="connsiteX9-19" fmla="*/ 505546 w 1087113"/>
              <a:gd name="connsiteY9-20" fmla="*/ 1126165 h 1745578"/>
              <a:gd name="connsiteX10-21" fmla="*/ 486540 w 1087113"/>
              <a:gd name="connsiteY10-22" fmla="*/ 1143717 h 1745578"/>
              <a:gd name="connsiteX11-23" fmla="*/ 486540 w 1087113"/>
              <a:gd name="connsiteY11-24" fmla="*/ 1292440 h 1745578"/>
              <a:gd name="connsiteX12-25" fmla="*/ 505546 w 1087113"/>
              <a:gd name="connsiteY12-26" fmla="*/ 1309992 h 1745578"/>
              <a:gd name="connsiteX13-27" fmla="*/ 581567 w 1087113"/>
              <a:gd name="connsiteY13-28" fmla="*/ 1309992 h 1745578"/>
              <a:gd name="connsiteX14-29" fmla="*/ 600573 w 1087113"/>
              <a:gd name="connsiteY14-30" fmla="*/ 1292440 h 1745578"/>
              <a:gd name="connsiteX15-31" fmla="*/ 600573 w 1087113"/>
              <a:gd name="connsiteY15-32" fmla="*/ 1143717 h 1745578"/>
              <a:gd name="connsiteX16-33" fmla="*/ 581567 w 1087113"/>
              <a:gd name="connsiteY16-34" fmla="*/ 1126165 h 1745578"/>
              <a:gd name="connsiteX17-35" fmla="*/ 505546 w 1087113"/>
              <a:gd name="connsiteY17-36" fmla="*/ 1126165 h 1745578"/>
              <a:gd name="connsiteX18-37" fmla="*/ 505546 w 1087113"/>
              <a:gd name="connsiteY18-38" fmla="*/ 850130 h 1745578"/>
              <a:gd name="connsiteX19-39" fmla="*/ 486540 w 1087113"/>
              <a:gd name="connsiteY19-40" fmla="*/ 867682 h 1745578"/>
              <a:gd name="connsiteX20-41" fmla="*/ 486540 w 1087113"/>
              <a:gd name="connsiteY20-42" fmla="*/ 1016404 h 1745578"/>
              <a:gd name="connsiteX21-43" fmla="*/ 505546 w 1087113"/>
              <a:gd name="connsiteY21-44" fmla="*/ 1033956 h 1745578"/>
              <a:gd name="connsiteX22-45" fmla="*/ 581567 w 1087113"/>
              <a:gd name="connsiteY22-46" fmla="*/ 1033956 h 1745578"/>
              <a:gd name="connsiteX23-47" fmla="*/ 600573 w 1087113"/>
              <a:gd name="connsiteY23-48" fmla="*/ 1016404 h 1745578"/>
              <a:gd name="connsiteX24-49" fmla="*/ 600573 w 1087113"/>
              <a:gd name="connsiteY24-50" fmla="*/ 867682 h 1745578"/>
              <a:gd name="connsiteX25-51" fmla="*/ 581567 w 1087113"/>
              <a:gd name="connsiteY25-52" fmla="*/ 850130 h 1745578"/>
              <a:gd name="connsiteX26-53" fmla="*/ 505546 w 1087113"/>
              <a:gd name="connsiteY26-54" fmla="*/ 850130 h 1745578"/>
              <a:gd name="connsiteX27-55" fmla="*/ 505546 w 1087113"/>
              <a:gd name="connsiteY27-56" fmla="*/ 574094 h 1745578"/>
              <a:gd name="connsiteX28-57" fmla="*/ 486540 w 1087113"/>
              <a:gd name="connsiteY28-58" fmla="*/ 591646 h 1745578"/>
              <a:gd name="connsiteX29-59" fmla="*/ 486540 w 1087113"/>
              <a:gd name="connsiteY29-60" fmla="*/ 740369 h 1745578"/>
              <a:gd name="connsiteX30-61" fmla="*/ 505546 w 1087113"/>
              <a:gd name="connsiteY30-62" fmla="*/ 757920 h 1745578"/>
              <a:gd name="connsiteX31-63" fmla="*/ 581567 w 1087113"/>
              <a:gd name="connsiteY31-64" fmla="*/ 757920 h 1745578"/>
              <a:gd name="connsiteX32-65" fmla="*/ 600573 w 1087113"/>
              <a:gd name="connsiteY32-66" fmla="*/ 740369 h 1745578"/>
              <a:gd name="connsiteX33-67" fmla="*/ 600573 w 1087113"/>
              <a:gd name="connsiteY33-68" fmla="*/ 591646 h 1745578"/>
              <a:gd name="connsiteX34-69" fmla="*/ 581567 w 1087113"/>
              <a:gd name="connsiteY34-70" fmla="*/ 574094 h 1745578"/>
              <a:gd name="connsiteX35-71" fmla="*/ 505546 w 1087113"/>
              <a:gd name="connsiteY35-72" fmla="*/ 574094 h 1745578"/>
              <a:gd name="connsiteX36-73" fmla="*/ 504546 w 1087113"/>
              <a:gd name="connsiteY36-74" fmla="*/ 202889 h 1745578"/>
              <a:gd name="connsiteX37-75" fmla="*/ 485270 w 1087113"/>
              <a:gd name="connsiteY37-76" fmla="*/ 222165 h 1745578"/>
              <a:gd name="connsiteX38-77" fmla="*/ 485270 w 1087113"/>
              <a:gd name="connsiteY38-78" fmla="*/ 372827 h 1745578"/>
              <a:gd name="connsiteX39-79" fmla="*/ 488369 w 1087113"/>
              <a:gd name="connsiteY39-80" fmla="*/ 380309 h 1745578"/>
              <a:gd name="connsiteX40-81" fmla="*/ 486540 w 1087113"/>
              <a:gd name="connsiteY40-82" fmla="*/ 380309 h 1745578"/>
              <a:gd name="connsiteX41-83" fmla="*/ 486540 w 1087113"/>
              <a:gd name="connsiteY41-84" fmla="*/ 464333 h 1745578"/>
              <a:gd name="connsiteX42-85" fmla="*/ 505546 w 1087113"/>
              <a:gd name="connsiteY42-86" fmla="*/ 481885 h 1745578"/>
              <a:gd name="connsiteX43-87" fmla="*/ 581567 w 1087113"/>
              <a:gd name="connsiteY43-88" fmla="*/ 481885 h 1745578"/>
              <a:gd name="connsiteX44-89" fmla="*/ 600573 w 1087113"/>
              <a:gd name="connsiteY44-90" fmla="*/ 464333 h 1745578"/>
              <a:gd name="connsiteX45-91" fmla="*/ 600573 w 1087113"/>
              <a:gd name="connsiteY45-92" fmla="*/ 380309 h 1745578"/>
              <a:gd name="connsiteX46-93" fmla="*/ 597824 w 1087113"/>
              <a:gd name="connsiteY46-94" fmla="*/ 380309 h 1745578"/>
              <a:gd name="connsiteX47-95" fmla="*/ 600923 w 1087113"/>
              <a:gd name="connsiteY47-96" fmla="*/ 222165 h 1745578"/>
              <a:gd name="connsiteX48-97" fmla="*/ 581647 w 1087113"/>
              <a:gd name="connsiteY48-98" fmla="*/ 202889 h 1745578"/>
              <a:gd name="connsiteX49-99" fmla="*/ 504546 w 1087113"/>
              <a:gd name="connsiteY49-100" fmla="*/ 202889 h 1745578"/>
              <a:gd name="connsiteX50-101" fmla="*/ 543557 w 1087113"/>
              <a:gd name="connsiteY50-102" fmla="*/ 0 h 1745578"/>
              <a:gd name="connsiteX51-103" fmla="*/ 912046 w 1087113"/>
              <a:gd name="connsiteY51-104" fmla="*/ 380309 h 1745578"/>
              <a:gd name="connsiteX52-105" fmla="*/ 662708 w 1087113"/>
              <a:gd name="connsiteY52-106" fmla="*/ 380309 h 1745578"/>
              <a:gd name="connsiteX53-107" fmla="*/ 1087113 w 1087113"/>
              <a:gd name="connsiteY53-108" fmla="*/ 1738558 h 1745578"/>
              <a:gd name="connsiteX54-109" fmla="*/ 600573 w 1087113"/>
              <a:gd name="connsiteY54-110" fmla="*/ 1741700 h 1745578"/>
              <a:gd name="connsiteX55-111" fmla="*/ 600573 w 1087113"/>
              <a:gd name="connsiteY55-112" fmla="*/ 1695789 h 1745578"/>
              <a:gd name="connsiteX56-113" fmla="*/ 581567 w 1087113"/>
              <a:gd name="connsiteY56-114" fmla="*/ 1678237 h 1745578"/>
              <a:gd name="connsiteX57-115" fmla="*/ 505546 w 1087113"/>
              <a:gd name="connsiteY57-116" fmla="*/ 1678237 h 1745578"/>
              <a:gd name="connsiteX58-117" fmla="*/ 486540 w 1087113"/>
              <a:gd name="connsiteY58-118" fmla="*/ 1695789 h 1745578"/>
              <a:gd name="connsiteX59" fmla="*/ 486540 w 1087113"/>
              <a:gd name="connsiteY59" fmla="*/ 1742436 h 1745578"/>
              <a:gd name="connsiteX60" fmla="*/ 0 w 1087113"/>
              <a:gd name="connsiteY60" fmla="*/ 1745578 h 1745578"/>
              <a:gd name="connsiteX61" fmla="*/ 431806 w 1087113"/>
              <a:gd name="connsiteY61" fmla="*/ 380309 h 1745578"/>
              <a:gd name="connsiteX62" fmla="*/ 175067 w 1087113"/>
              <a:gd name="connsiteY62" fmla="*/ 380309 h 1745578"/>
              <a:gd name="connsiteX63" fmla="*/ 543557 w 1087113"/>
              <a:gd name="connsiteY63" fmla="*/ 0 h 1745578"/>
              <a:gd name="connsiteX0-119" fmla="*/ 505546 w 1087113"/>
              <a:gd name="connsiteY0-120" fmla="*/ 1402201 h 1745578"/>
              <a:gd name="connsiteX1-121" fmla="*/ 486540 w 1087113"/>
              <a:gd name="connsiteY1-122" fmla="*/ 1419753 h 1745578"/>
              <a:gd name="connsiteX2-123" fmla="*/ 486540 w 1087113"/>
              <a:gd name="connsiteY2-124" fmla="*/ 1568476 h 1745578"/>
              <a:gd name="connsiteX3-125" fmla="*/ 505546 w 1087113"/>
              <a:gd name="connsiteY3-126" fmla="*/ 1586028 h 1745578"/>
              <a:gd name="connsiteX4-127" fmla="*/ 581567 w 1087113"/>
              <a:gd name="connsiteY4-128" fmla="*/ 1586028 h 1745578"/>
              <a:gd name="connsiteX5-129" fmla="*/ 600573 w 1087113"/>
              <a:gd name="connsiteY5-130" fmla="*/ 1568476 h 1745578"/>
              <a:gd name="connsiteX6-131" fmla="*/ 600573 w 1087113"/>
              <a:gd name="connsiteY6-132" fmla="*/ 1419753 h 1745578"/>
              <a:gd name="connsiteX7-133" fmla="*/ 581567 w 1087113"/>
              <a:gd name="connsiteY7-134" fmla="*/ 1402201 h 1745578"/>
              <a:gd name="connsiteX8-135" fmla="*/ 505546 w 1087113"/>
              <a:gd name="connsiteY8-136" fmla="*/ 1402201 h 1745578"/>
              <a:gd name="connsiteX9-137" fmla="*/ 505546 w 1087113"/>
              <a:gd name="connsiteY9-138" fmla="*/ 1126165 h 1745578"/>
              <a:gd name="connsiteX10-139" fmla="*/ 486540 w 1087113"/>
              <a:gd name="connsiteY10-140" fmla="*/ 1143717 h 1745578"/>
              <a:gd name="connsiteX11-141" fmla="*/ 486540 w 1087113"/>
              <a:gd name="connsiteY11-142" fmla="*/ 1292440 h 1745578"/>
              <a:gd name="connsiteX12-143" fmla="*/ 505546 w 1087113"/>
              <a:gd name="connsiteY12-144" fmla="*/ 1309992 h 1745578"/>
              <a:gd name="connsiteX13-145" fmla="*/ 581567 w 1087113"/>
              <a:gd name="connsiteY13-146" fmla="*/ 1309992 h 1745578"/>
              <a:gd name="connsiteX14-147" fmla="*/ 600573 w 1087113"/>
              <a:gd name="connsiteY14-148" fmla="*/ 1292440 h 1745578"/>
              <a:gd name="connsiteX15-149" fmla="*/ 600573 w 1087113"/>
              <a:gd name="connsiteY15-150" fmla="*/ 1143717 h 1745578"/>
              <a:gd name="connsiteX16-151" fmla="*/ 581567 w 1087113"/>
              <a:gd name="connsiteY16-152" fmla="*/ 1126165 h 1745578"/>
              <a:gd name="connsiteX17-153" fmla="*/ 505546 w 1087113"/>
              <a:gd name="connsiteY17-154" fmla="*/ 1126165 h 1745578"/>
              <a:gd name="connsiteX18-155" fmla="*/ 505546 w 1087113"/>
              <a:gd name="connsiteY18-156" fmla="*/ 850130 h 1745578"/>
              <a:gd name="connsiteX19-157" fmla="*/ 486540 w 1087113"/>
              <a:gd name="connsiteY19-158" fmla="*/ 867682 h 1745578"/>
              <a:gd name="connsiteX20-159" fmla="*/ 486540 w 1087113"/>
              <a:gd name="connsiteY20-160" fmla="*/ 1016404 h 1745578"/>
              <a:gd name="connsiteX21-161" fmla="*/ 505546 w 1087113"/>
              <a:gd name="connsiteY21-162" fmla="*/ 1033956 h 1745578"/>
              <a:gd name="connsiteX22-163" fmla="*/ 581567 w 1087113"/>
              <a:gd name="connsiteY22-164" fmla="*/ 1033956 h 1745578"/>
              <a:gd name="connsiteX23-165" fmla="*/ 600573 w 1087113"/>
              <a:gd name="connsiteY23-166" fmla="*/ 1016404 h 1745578"/>
              <a:gd name="connsiteX24-167" fmla="*/ 600573 w 1087113"/>
              <a:gd name="connsiteY24-168" fmla="*/ 867682 h 1745578"/>
              <a:gd name="connsiteX25-169" fmla="*/ 581567 w 1087113"/>
              <a:gd name="connsiteY25-170" fmla="*/ 850130 h 1745578"/>
              <a:gd name="connsiteX26-171" fmla="*/ 505546 w 1087113"/>
              <a:gd name="connsiteY26-172" fmla="*/ 850130 h 1745578"/>
              <a:gd name="connsiteX27-173" fmla="*/ 505546 w 1087113"/>
              <a:gd name="connsiteY27-174" fmla="*/ 574094 h 1745578"/>
              <a:gd name="connsiteX28-175" fmla="*/ 486540 w 1087113"/>
              <a:gd name="connsiteY28-176" fmla="*/ 591646 h 1745578"/>
              <a:gd name="connsiteX29-177" fmla="*/ 486540 w 1087113"/>
              <a:gd name="connsiteY29-178" fmla="*/ 740369 h 1745578"/>
              <a:gd name="connsiteX30-179" fmla="*/ 505546 w 1087113"/>
              <a:gd name="connsiteY30-180" fmla="*/ 757920 h 1745578"/>
              <a:gd name="connsiteX31-181" fmla="*/ 581567 w 1087113"/>
              <a:gd name="connsiteY31-182" fmla="*/ 757920 h 1745578"/>
              <a:gd name="connsiteX32-183" fmla="*/ 600573 w 1087113"/>
              <a:gd name="connsiteY32-184" fmla="*/ 740369 h 1745578"/>
              <a:gd name="connsiteX33-185" fmla="*/ 600573 w 1087113"/>
              <a:gd name="connsiteY33-186" fmla="*/ 591646 h 1745578"/>
              <a:gd name="connsiteX34-187" fmla="*/ 581567 w 1087113"/>
              <a:gd name="connsiteY34-188" fmla="*/ 574094 h 1745578"/>
              <a:gd name="connsiteX35-189" fmla="*/ 505546 w 1087113"/>
              <a:gd name="connsiteY35-190" fmla="*/ 574094 h 1745578"/>
              <a:gd name="connsiteX36-191" fmla="*/ 504546 w 1087113"/>
              <a:gd name="connsiteY36-192" fmla="*/ 202889 h 1745578"/>
              <a:gd name="connsiteX37-193" fmla="*/ 485270 w 1087113"/>
              <a:gd name="connsiteY37-194" fmla="*/ 222165 h 1745578"/>
              <a:gd name="connsiteX38-195" fmla="*/ 485270 w 1087113"/>
              <a:gd name="connsiteY38-196" fmla="*/ 372827 h 1745578"/>
              <a:gd name="connsiteX39-197" fmla="*/ 488369 w 1087113"/>
              <a:gd name="connsiteY39-198" fmla="*/ 380309 h 1745578"/>
              <a:gd name="connsiteX40-199" fmla="*/ 486540 w 1087113"/>
              <a:gd name="connsiteY40-200" fmla="*/ 380309 h 1745578"/>
              <a:gd name="connsiteX41-201" fmla="*/ 486540 w 1087113"/>
              <a:gd name="connsiteY41-202" fmla="*/ 464333 h 1745578"/>
              <a:gd name="connsiteX42-203" fmla="*/ 505546 w 1087113"/>
              <a:gd name="connsiteY42-204" fmla="*/ 481885 h 1745578"/>
              <a:gd name="connsiteX43-205" fmla="*/ 581567 w 1087113"/>
              <a:gd name="connsiteY43-206" fmla="*/ 481885 h 1745578"/>
              <a:gd name="connsiteX44-207" fmla="*/ 600573 w 1087113"/>
              <a:gd name="connsiteY44-208" fmla="*/ 464333 h 1745578"/>
              <a:gd name="connsiteX45-209" fmla="*/ 600573 w 1087113"/>
              <a:gd name="connsiteY45-210" fmla="*/ 380309 h 1745578"/>
              <a:gd name="connsiteX46-211" fmla="*/ 600923 w 1087113"/>
              <a:gd name="connsiteY46-212" fmla="*/ 222165 h 1745578"/>
              <a:gd name="connsiteX47-213" fmla="*/ 581647 w 1087113"/>
              <a:gd name="connsiteY47-214" fmla="*/ 202889 h 1745578"/>
              <a:gd name="connsiteX48-215" fmla="*/ 504546 w 1087113"/>
              <a:gd name="connsiteY48-216" fmla="*/ 202889 h 1745578"/>
              <a:gd name="connsiteX49-217" fmla="*/ 543557 w 1087113"/>
              <a:gd name="connsiteY49-218" fmla="*/ 0 h 1745578"/>
              <a:gd name="connsiteX50-219" fmla="*/ 912046 w 1087113"/>
              <a:gd name="connsiteY50-220" fmla="*/ 380309 h 1745578"/>
              <a:gd name="connsiteX51-221" fmla="*/ 662708 w 1087113"/>
              <a:gd name="connsiteY51-222" fmla="*/ 380309 h 1745578"/>
              <a:gd name="connsiteX52-223" fmla="*/ 1087113 w 1087113"/>
              <a:gd name="connsiteY52-224" fmla="*/ 1738558 h 1745578"/>
              <a:gd name="connsiteX53-225" fmla="*/ 600573 w 1087113"/>
              <a:gd name="connsiteY53-226" fmla="*/ 1741700 h 1745578"/>
              <a:gd name="connsiteX54-227" fmla="*/ 600573 w 1087113"/>
              <a:gd name="connsiteY54-228" fmla="*/ 1695789 h 1745578"/>
              <a:gd name="connsiteX55-229" fmla="*/ 581567 w 1087113"/>
              <a:gd name="connsiteY55-230" fmla="*/ 1678237 h 1745578"/>
              <a:gd name="connsiteX56-231" fmla="*/ 505546 w 1087113"/>
              <a:gd name="connsiteY56-232" fmla="*/ 1678237 h 1745578"/>
              <a:gd name="connsiteX57-233" fmla="*/ 486540 w 1087113"/>
              <a:gd name="connsiteY57-234" fmla="*/ 1695789 h 1745578"/>
              <a:gd name="connsiteX58-235" fmla="*/ 486540 w 1087113"/>
              <a:gd name="connsiteY58-236" fmla="*/ 1742436 h 1745578"/>
              <a:gd name="connsiteX59-237" fmla="*/ 0 w 1087113"/>
              <a:gd name="connsiteY59-238" fmla="*/ 1745578 h 1745578"/>
              <a:gd name="connsiteX60-239" fmla="*/ 431806 w 1087113"/>
              <a:gd name="connsiteY60-240" fmla="*/ 380309 h 1745578"/>
              <a:gd name="connsiteX61-241" fmla="*/ 175067 w 1087113"/>
              <a:gd name="connsiteY61-242" fmla="*/ 380309 h 1745578"/>
              <a:gd name="connsiteX62-243" fmla="*/ 543557 w 1087113"/>
              <a:gd name="connsiteY62-244" fmla="*/ 0 h 1745578"/>
              <a:gd name="connsiteX0-245" fmla="*/ 505546 w 1087113"/>
              <a:gd name="connsiteY0-246" fmla="*/ 1402201 h 1745578"/>
              <a:gd name="connsiteX1-247" fmla="*/ 486540 w 1087113"/>
              <a:gd name="connsiteY1-248" fmla="*/ 1419753 h 1745578"/>
              <a:gd name="connsiteX2-249" fmla="*/ 486540 w 1087113"/>
              <a:gd name="connsiteY2-250" fmla="*/ 1568476 h 1745578"/>
              <a:gd name="connsiteX3-251" fmla="*/ 505546 w 1087113"/>
              <a:gd name="connsiteY3-252" fmla="*/ 1586028 h 1745578"/>
              <a:gd name="connsiteX4-253" fmla="*/ 581567 w 1087113"/>
              <a:gd name="connsiteY4-254" fmla="*/ 1586028 h 1745578"/>
              <a:gd name="connsiteX5-255" fmla="*/ 600573 w 1087113"/>
              <a:gd name="connsiteY5-256" fmla="*/ 1568476 h 1745578"/>
              <a:gd name="connsiteX6-257" fmla="*/ 600573 w 1087113"/>
              <a:gd name="connsiteY6-258" fmla="*/ 1419753 h 1745578"/>
              <a:gd name="connsiteX7-259" fmla="*/ 581567 w 1087113"/>
              <a:gd name="connsiteY7-260" fmla="*/ 1402201 h 1745578"/>
              <a:gd name="connsiteX8-261" fmla="*/ 505546 w 1087113"/>
              <a:gd name="connsiteY8-262" fmla="*/ 1402201 h 1745578"/>
              <a:gd name="connsiteX9-263" fmla="*/ 505546 w 1087113"/>
              <a:gd name="connsiteY9-264" fmla="*/ 1126165 h 1745578"/>
              <a:gd name="connsiteX10-265" fmla="*/ 486540 w 1087113"/>
              <a:gd name="connsiteY10-266" fmla="*/ 1143717 h 1745578"/>
              <a:gd name="connsiteX11-267" fmla="*/ 486540 w 1087113"/>
              <a:gd name="connsiteY11-268" fmla="*/ 1292440 h 1745578"/>
              <a:gd name="connsiteX12-269" fmla="*/ 505546 w 1087113"/>
              <a:gd name="connsiteY12-270" fmla="*/ 1309992 h 1745578"/>
              <a:gd name="connsiteX13-271" fmla="*/ 581567 w 1087113"/>
              <a:gd name="connsiteY13-272" fmla="*/ 1309992 h 1745578"/>
              <a:gd name="connsiteX14-273" fmla="*/ 600573 w 1087113"/>
              <a:gd name="connsiteY14-274" fmla="*/ 1292440 h 1745578"/>
              <a:gd name="connsiteX15-275" fmla="*/ 600573 w 1087113"/>
              <a:gd name="connsiteY15-276" fmla="*/ 1143717 h 1745578"/>
              <a:gd name="connsiteX16-277" fmla="*/ 581567 w 1087113"/>
              <a:gd name="connsiteY16-278" fmla="*/ 1126165 h 1745578"/>
              <a:gd name="connsiteX17-279" fmla="*/ 505546 w 1087113"/>
              <a:gd name="connsiteY17-280" fmla="*/ 1126165 h 1745578"/>
              <a:gd name="connsiteX18-281" fmla="*/ 505546 w 1087113"/>
              <a:gd name="connsiteY18-282" fmla="*/ 850130 h 1745578"/>
              <a:gd name="connsiteX19-283" fmla="*/ 486540 w 1087113"/>
              <a:gd name="connsiteY19-284" fmla="*/ 867682 h 1745578"/>
              <a:gd name="connsiteX20-285" fmla="*/ 486540 w 1087113"/>
              <a:gd name="connsiteY20-286" fmla="*/ 1016404 h 1745578"/>
              <a:gd name="connsiteX21-287" fmla="*/ 505546 w 1087113"/>
              <a:gd name="connsiteY21-288" fmla="*/ 1033956 h 1745578"/>
              <a:gd name="connsiteX22-289" fmla="*/ 581567 w 1087113"/>
              <a:gd name="connsiteY22-290" fmla="*/ 1033956 h 1745578"/>
              <a:gd name="connsiteX23-291" fmla="*/ 600573 w 1087113"/>
              <a:gd name="connsiteY23-292" fmla="*/ 1016404 h 1745578"/>
              <a:gd name="connsiteX24-293" fmla="*/ 600573 w 1087113"/>
              <a:gd name="connsiteY24-294" fmla="*/ 867682 h 1745578"/>
              <a:gd name="connsiteX25-295" fmla="*/ 581567 w 1087113"/>
              <a:gd name="connsiteY25-296" fmla="*/ 850130 h 1745578"/>
              <a:gd name="connsiteX26-297" fmla="*/ 505546 w 1087113"/>
              <a:gd name="connsiteY26-298" fmla="*/ 850130 h 1745578"/>
              <a:gd name="connsiteX27-299" fmla="*/ 505546 w 1087113"/>
              <a:gd name="connsiteY27-300" fmla="*/ 574094 h 1745578"/>
              <a:gd name="connsiteX28-301" fmla="*/ 486540 w 1087113"/>
              <a:gd name="connsiteY28-302" fmla="*/ 591646 h 1745578"/>
              <a:gd name="connsiteX29-303" fmla="*/ 486540 w 1087113"/>
              <a:gd name="connsiteY29-304" fmla="*/ 740369 h 1745578"/>
              <a:gd name="connsiteX30-305" fmla="*/ 505546 w 1087113"/>
              <a:gd name="connsiteY30-306" fmla="*/ 757920 h 1745578"/>
              <a:gd name="connsiteX31-307" fmla="*/ 581567 w 1087113"/>
              <a:gd name="connsiteY31-308" fmla="*/ 757920 h 1745578"/>
              <a:gd name="connsiteX32-309" fmla="*/ 600573 w 1087113"/>
              <a:gd name="connsiteY32-310" fmla="*/ 740369 h 1745578"/>
              <a:gd name="connsiteX33-311" fmla="*/ 600573 w 1087113"/>
              <a:gd name="connsiteY33-312" fmla="*/ 591646 h 1745578"/>
              <a:gd name="connsiteX34-313" fmla="*/ 581567 w 1087113"/>
              <a:gd name="connsiteY34-314" fmla="*/ 574094 h 1745578"/>
              <a:gd name="connsiteX35-315" fmla="*/ 505546 w 1087113"/>
              <a:gd name="connsiteY35-316" fmla="*/ 574094 h 1745578"/>
              <a:gd name="connsiteX36-317" fmla="*/ 504546 w 1087113"/>
              <a:gd name="connsiteY36-318" fmla="*/ 202889 h 1745578"/>
              <a:gd name="connsiteX37-319" fmla="*/ 485270 w 1087113"/>
              <a:gd name="connsiteY37-320" fmla="*/ 222165 h 1745578"/>
              <a:gd name="connsiteX38-321" fmla="*/ 485270 w 1087113"/>
              <a:gd name="connsiteY38-322" fmla="*/ 372827 h 1745578"/>
              <a:gd name="connsiteX39-323" fmla="*/ 488369 w 1087113"/>
              <a:gd name="connsiteY39-324" fmla="*/ 380309 h 1745578"/>
              <a:gd name="connsiteX40-325" fmla="*/ 486540 w 1087113"/>
              <a:gd name="connsiteY40-326" fmla="*/ 464333 h 1745578"/>
              <a:gd name="connsiteX41-327" fmla="*/ 505546 w 1087113"/>
              <a:gd name="connsiteY41-328" fmla="*/ 481885 h 1745578"/>
              <a:gd name="connsiteX42-329" fmla="*/ 581567 w 1087113"/>
              <a:gd name="connsiteY42-330" fmla="*/ 481885 h 1745578"/>
              <a:gd name="connsiteX43-331" fmla="*/ 600573 w 1087113"/>
              <a:gd name="connsiteY43-332" fmla="*/ 464333 h 1745578"/>
              <a:gd name="connsiteX44-333" fmla="*/ 600573 w 1087113"/>
              <a:gd name="connsiteY44-334" fmla="*/ 380309 h 1745578"/>
              <a:gd name="connsiteX45-335" fmla="*/ 600923 w 1087113"/>
              <a:gd name="connsiteY45-336" fmla="*/ 222165 h 1745578"/>
              <a:gd name="connsiteX46-337" fmla="*/ 581647 w 1087113"/>
              <a:gd name="connsiteY46-338" fmla="*/ 202889 h 1745578"/>
              <a:gd name="connsiteX47-339" fmla="*/ 504546 w 1087113"/>
              <a:gd name="connsiteY47-340" fmla="*/ 202889 h 1745578"/>
              <a:gd name="connsiteX48-341" fmla="*/ 543557 w 1087113"/>
              <a:gd name="connsiteY48-342" fmla="*/ 0 h 1745578"/>
              <a:gd name="connsiteX49-343" fmla="*/ 912046 w 1087113"/>
              <a:gd name="connsiteY49-344" fmla="*/ 380309 h 1745578"/>
              <a:gd name="connsiteX50-345" fmla="*/ 662708 w 1087113"/>
              <a:gd name="connsiteY50-346" fmla="*/ 380309 h 1745578"/>
              <a:gd name="connsiteX51-347" fmla="*/ 1087113 w 1087113"/>
              <a:gd name="connsiteY51-348" fmla="*/ 1738558 h 1745578"/>
              <a:gd name="connsiteX52-349" fmla="*/ 600573 w 1087113"/>
              <a:gd name="connsiteY52-350" fmla="*/ 1741700 h 1745578"/>
              <a:gd name="connsiteX53-351" fmla="*/ 600573 w 1087113"/>
              <a:gd name="connsiteY53-352" fmla="*/ 1695789 h 1745578"/>
              <a:gd name="connsiteX54-353" fmla="*/ 581567 w 1087113"/>
              <a:gd name="connsiteY54-354" fmla="*/ 1678237 h 1745578"/>
              <a:gd name="connsiteX55-355" fmla="*/ 505546 w 1087113"/>
              <a:gd name="connsiteY55-356" fmla="*/ 1678237 h 1745578"/>
              <a:gd name="connsiteX56-357" fmla="*/ 486540 w 1087113"/>
              <a:gd name="connsiteY56-358" fmla="*/ 1695789 h 1745578"/>
              <a:gd name="connsiteX57-359" fmla="*/ 486540 w 1087113"/>
              <a:gd name="connsiteY57-360" fmla="*/ 1742436 h 1745578"/>
              <a:gd name="connsiteX58-361" fmla="*/ 0 w 1087113"/>
              <a:gd name="connsiteY58-362" fmla="*/ 1745578 h 1745578"/>
              <a:gd name="connsiteX59-363" fmla="*/ 431806 w 1087113"/>
              <a:gd name="connsiteY59-364" fmla="*/ 380309 h 1745578"/>
              <a:gd name="connsiteX60-365" fmla="*/ 175067 w 1087113"/>
              <a:gd name="connsiteY60-366" fmla="*/ 380309 h 1745578"/>
              <a:gd name="connsiteX61-367" fmla="*/ 543557 w 1087113"/>
              <a:gd name="connsiteY61-368" fmla="*/ 0 h 1745578"/>
              <a:gd name="connsiteX0-369" fmla="*/ 505546 w 1087113"/>
              <a:gd name="connsiteY0-370" fmla="*/ 1402201 h 1745578"/>
              <a:gd name="connsiteX1-371" fmla="*/ 486540 w 1087113"/>
              <a:gd name="connsiteY1-372" fmla="*/ 1419753 h 1745578"/>
              <a:gd name="connsiteX2-373" fmla="*/ 486540 w 1087113"/>
              <a:gd name="connsiteY2-374" fmla="*/ 1568476 h 1745578"/>
              <a:gd name="connsiteX3-375" fmla="*/ 505546 w 1087113"/>
              <a:gd name="connsiteY3-376" fmla="*/ 1586028 h 1745578"/>
              <a:gd name="connsiteX4-377" fmla="*/ 581567 w 1087113"/>
              <a:gd name="connsiteY4-378" fmla="*/ 1586028 h 1745578"/>
              <a:gd name="connsiteX5-379" fmla="*/ 600573 w 1087113"/>
              <a:gd name="connsiteY5-380" fmla="*/ 1568476 h 1745578"/>
              <a:gd name="connsiteX6-381" fmla="*/ 600573 w 1087113"/>
              <a:gd name="connsiteY6-382" fmla="*/ 1419753 h 1745578"/>
              <a:gd name="connsiteX7-383" fmla="*/ 581567 w 1087113"/>
              <a:gd name="connsiteY7-384" fmla="*/ 1402201 h 1745578"/>
              <a:gd name="connsiteX8-385" fmla="*/ 505546 w 1087113"/>
              <a:gd name="connsiteY8-386" fmla="*/ 1402201 h 1745578"/>
              <a:gd name="connsiteX9-387" fmla="*/ 505546 w 1087113"/>
              <a:gd name="connsiteY9-388" fmla="*/ 1126165 h 1745578"/>
              <a:gd name="connsiteX10-389" fmla="*/ 486540 w 1087113"/>
              <a:gd name="connsiteY10-390" fmla="*/ 1143717 h 1745578"/>
              <a:gd name="connsiteX11-391" fmla="*/ 486540 w 1087113"/>
              <a:gd name="connsiteY11-392" fmla="*/ 1292440 h 1745578"/>
              <a:gd name="connsiteX12-393" fmla="*/ 505546 w 1087113"/>
              <a:gd name="connsiteY12-394" fmla="*/ 1309992 h 1745578"/>
              <a:gd name="connsiteX13-395" fmla="*/ 581567 w 1087113"/>
              <a:gd name="connsiteY13-396" fmla="*/ 1309992 h 1745578"/>
              <a:gd name="connsiteX14-397" fmla="*/ 600573 w 1087113"/>
              <a:gd name="connsiteY14-398" fmla="*/ 1292440 h 1745578"/>
              <a:gd name="connsiteX15-399" fmla="*/ 600573 w 1087113"/>
              <a:gd name="connsiteY15-400" fmla="*/ 1143717 h 1745578"/>
              <a:gd name="connsiteX16-401" fmla="*/ 581567 w 1087113"/>
              <a:gd name="connsiteY16-402" fmla="*/ 1126165 h 1745578"/>
              <a:gd name="connsiteX17-403" fmla="*/ 505546 w 1087113"/>
              <a:gd name="connsiteY17-404" fmla="*/ 1126165 h 1745578"/>
              <a:gd name="connsiteX18-405" fmla="*/ 505546 w 1087113"/>
              <a:gd name="connsiteY18-406" fmla="*/ 850130 h 1745578"/>
              <a:gd name="connsiteX19-407" fmla="*/ 486540 w 1087113"/>
              <a:gd name="connsiteY19-408" fmla="*/ 867682 h 1745578"/>
              <a:gd name="connsiteX20-409" fmla="*/ 486540 w 1087113"/>
              <a:gd name="connsiteY20-410" fmla="*/ 1016404 h 1745578"/>
              <a:gd name="connsiteX21-411" fmla="*/ 505546 w 1087113"/>
              <a:gd name="connsiteY21-412" fmla="*/ 1033956 h 1745578"/>
              <a:gd name="connsiteX22-413" fmla="*/ 581567 w 1087113"/>
              <a:gd name="connsiteY22-414" fmla="*/ 1033956 h 1745578"/>
              <a:gd name="connsiteX23-415" fmla="*/ 600573 w 1087113"/>
              <a:gd name="connsiteY23-416" fmla="*/ 1016404 h 1745578"/>
              <a:gd name="connsiteX24-417" fmla="*/ 600573 w 1087113"/>
              <a:gd name="connsiteY24-418" fmla="*/ 867682 h 1745578"/>
              <a:gd name="connsiteX25-419" fmla="*/ 581567 w 1087113"/>
              <a:gd name="connsiteY25-420" fmla="*/ 850130 h 1745578"/>
              <a:gd name="connsiteX26-421" fmla="*/ 505546 w 1087113"/>
              <a:gd name="connsiteY26-422" fmla="*/ 850130 h 1745578"/>
              <a:gd name="connsiteX27-423" fmla="*/ 505546 w 1087113"/>
              <a:gd name="connsiteY27-424" fmla="*/ 574094 h 1745578"/>
              <a:gd name="connsiteX28-425" fmla="*/ 486540 w 1087113"/>
              <a:gd name="connsiteY28-426" fmla="*/ 591646 h 1745578"/>
              <a:gd name="connsiteX29-427" fmla="*/ 486540 w 1087113"/>
              <a:gd name="connsiteY29-428" fmla="*/ 740369 h 1745578"/>
              <a:gd name="connsiteX30-429" fmla="*/ 505546 w 1087113"/>
              <a:gd name="connsiteY30-430" fmla="*/ 757920 h 1745578"/>
              <a:gd name="connsiteX31-431" fmla="*/ 581567 w 1087113"/>
              <a:gd name="connsiteY31-432" fmla="*/ 757920 h 1745578"/>
              <a:gd name="connsiteX32-433" fmla="*/ 600573 w 1087113"/>
              <a:gd name="connsiteY32-434" fmla="*/ 740369 h 1745578"/>
              <a:gd name="connsiteX33-435" fmla="*/ 600573 w 1087113"/>
              <a:gd name="connsiteY33-436" fmla="*/ 591646 h 1745578"/>
              <a:gd name="connsiteX34-437" fmla="*/ 581567 w 1087113"/>
              <a:gd name="connsiteY34-438" fmla="*/ 574094 h 1745578"/>
              <a:gd name="connsiteX35-439" fmla="*/ 505546 w 1087113"/>
              <a:gd name="connsiteY35-440" fmla="*/ 574094 h 1745578"/>
              <a:gd name="connsiteX36-441" fmla="*/ 504546 w 1087113"/>
              <a:gd name="connsiteY36-442" fmla="*/ 202889 h 1745578"/>
              <a:gd name="connsiteX37-443" fmla="*/ 485270 w 1087113"/>
              <a:gd name="connsiteY37-444" fmla="*/ 222165 h 1745578"/>
              <a:gd name="connsiteX38-445" fmla="*/ 485270 w 1087113"/>
              <a:gd name="connsiteY38-446" fmla="*/ 372827 h 1745578"/>
              <a:gd name="connsiteX39-447" fmla="*/ 486540 w 1087113"/>
              <a:gd name="connsiteY39-448" fmla="*/ 464333 h 1745578"/>
              <a:gd name="connsiteX40-449" fmla="*/ 505546 w 1087113"/>
              <a:gd name="connsiteY40-450" fmla="*/ 481885 h 1745578"/>
              <a:gd name="connsiteX41-451" fmla="*/ 581567 w 1087113"/>
              <a:gd name="connsiteY41-452" fmla="*/ 481885 h 1745578"/>
              <a:gd name="connsiteX42-453" fmla="*/ 600573 w 1087113"/>
              <a:gd name="connsiteY42-454" fmla="*/ 464333 h 1745578"/>
              <a:gd name="connsiteX43-455" fmla="*/ 600573 w 1087113"/>
              <a:gd name="connsiteY43-456" fmla="*/ 380309 h 1745578"/>
              <a:gd name="connsiteX44-457" fmla="*/ 600923 w 1087113"/>
              <a:gd name="connsiteY44-458" fmla="*/ 222165 h 1745578"/>
              <a:gd name="connsiteX45-459" fmla="*/ 581647 w 1087113"/>
              <a:gd name="connsiteY45-460" fmla="*/ 202889 h 1745578"/>
              <a:gd name="connsiteX46-461" fmla="*/ 504546 w 1087113"/>
              <a:gd name="connsiteY46-462" fmla="*/ 202889 h 1745578"/>
              <a:gd name="connsiteX47-463" fmla="*/ 543557 w 1087113"/>
              <a:gd name="connsiteY47-464" fmla="*/ 0 h 1745578"/>
              <a:gd name="connsiteX48-465" fmla="*/ 912046 w 1087113"/>
              <a:gd name="connsiteY48-466" fmla="*/ 380309 h 1745578"/>
              <a:gd name="connsiteX49-467" fmla="*/ 662708 w 1087113"/>
              <a:gd name="connsiteY49-468" fmla="*/ 380309 h 1745578"/>
              <a:gd name="connsiteX50-469" fmla="*/ 1087113 w 1087113"/>
              <a:gd name="connsiteY50-470" fmla="*/ 1738558 h 1745578"/>
              <a:gd name="connsiteX51-471" fmla="*/ 600573 w 1087113"/>
              <a:gd name="connsiteY51-472" fmla="*/ 1741700 h 1745578"/>
              <a:gd name="connsiteX52-473" fmla="*/ 600573 w 1087113"/>
              <a:gd name="connsiteY52-474" fmla="*/ 1695789 h 1745578"/>
              <a:gd name="connsiteX53-475" fmla="*/ 581567 w 1087113"/>
              <a:gd name="connsiteY53-476" fmla="*/ 1678237 h 1745578"/>
              <a:gd name="connsiteX54-477" fmla="*/ 505546 w 1087113"/>
              <a:gd name="connsiteY54-478" fmla="*/ 1678237 h 1745578"/>
              <a:gd name="connsiteX55-479" fmla="*/ 486540 w 1087113"/>
              <a:gd name="connsiteY55-480" fmla="*/ 1695789 h 1745578"/>
              <a:gd name="connsiteX56-481" fmla="*/ 486540 w 1087113"/>
              <a:gd name="connsiteY56-482" fmla="*/ 1742436 h 1745578"/>
              <a:gd name="connsiteX57-483" fmla="*/ 0 w 1087113"/>
              <a:gd name="connsiteY57-484" fmla="*/ 1745578 h 1745578"/>
              <a:gd name="connsiteX58-485" fmla="*/ 431806 w 1087113"/>
              <a:gd name="connsiteY58-486" fmla="*/ 380309 h 1745578"/>
              <a:gd name="connsiteX59-487" fmla="*/ 175067 w 1087113"/>
              <a:gd name="connsiteY59-488" fmla="*/ 380309 h 1745578"/>
              <a:gd name="connsiteX60-489" fmla="*/ 543557 w 1087113"/>
              <a:gd name="connsiteY60-490" fmla="*/ 0 h 17455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237" y="connsiteY59-238"/>
              </a:cxn>
              <a:cxn ang="0">
                <a:pos x="connsiteX60-239" y="connsiteY60-240"/>
              </a:cxn>
            </a:cxnLst>
            <a:rect l="l" t="t" r="r" b="b"/>
            <a:pathLst>
              <a:path w="1087113" h="1745578">
                <a:moveTo>
                  <a:pt x="505546" y="1402201"/>
                </a:moveTo>
                <a:cubicBezTo>
                  <a:pt x="495049" y="1402201"/>
                  <a:pt x="486540" y="1410059"/>
                  <a:pt x="486540" y="1419753"/>
                </a:cubicBezTo>
                <a:lnTo>
                  <a:pt x="486540" y="1568476"/>
                </a:lnTo>
                <a:cubicBezTo>
                  <a:pt x="486540" y="1578170"/>
                  <a:pt x="495049" y="1586028"/>
                  <a:pt x="505546" y="1586028"/>
                </a:cubicBezTo>
                <a:lnTo>
                  <a:pt x="581567" y="1586028"/>
                </a:lnTo>
                <a:cubicBezTo>
                  <a:pt x="592064" y="1586028"/>
                  <a:pt x="600573" y="1578170"/>
                  <a:pt x="600573" y="1568476"/>
                </a:cubicBezTo>
                <a:lnTo>
                  <a:pt x="600573" y="1419753"/>
                </a:lnTo>
                <a:cubicBezTo>
                  <a:pt x="600573" y="1410059"/>
                  <a:pt x="592064" y="1402201"/>
                  <a:pt x="581567" y="1402201"/>
                </a:cubicBezTo>
                <a:lnTo>
                  <a:pt x="505546" y="1402201"/>
                </a:lnTo>
                <a:close/>
                <a:moveTo>
                  <a:pt x="505546" y="1126165"/>
                </a:moveTo>
                <a:cubicBezTo>
                  <a:pt x="495049" y="1126165"/>
                  <a:pt x="486540" y="1134023"/>
                  <a:pt x="486540" y="1143717"/>
                </a:cubicBezTo>
                <a:lnTo>
                  <a:pt x="486540" y="1292440"/>
                </a:lnTo>
                <a:cubicBezTo>
                  <a:pt x="486540" y="1302134"/>
                  <a:pt x="495049" y="1309992"/>
                  <a:pt x="505546" y="1309992"/>
                </a:cubicBezTo>
                <a:lnTo>
                  <a:pt x="581567" y="1309992"/>
                </a:lnTo>
                <a:cubicBezTo>
                  <a:pt x="592064" y="1309992"/>
                  <a:pt x="600573" y="1302134"/>
                  <a:pt x="600573" y="1292440"/>
                </a:cubicBezTo>
                <a:lnTo>
                  <a:pt x="600573" y="1143717"/>
                </a:lnTo>
                <a:cubicBezTo>
                  <a:pt x="600573" y="1134023"/>
                  <a:pt x="592064" y="1126165"/>
                  <a:pt x="581567" y="1126165"/>
                </a:cubicBezTo>
                <a:lnTo>
                  <a:pt x="505546" y="1126165"/>
                </a:lnTo>
                <a:close/>
                <a:moveTo>
                  <a:pt x="505546" y="850130"/>
                </a:moveTo>
                <a:cubicBezTo>
                  <a:pt x="495049" y="850130"/>
                  <a:pt x="486540" y="857988"/>
                  <a:pt x="486540" y="867682"/>
                </a:cubicBezTo>
                <a:lnTo>
                  <a:pt x="486540" y="1016404"/>
                </a:lnTo>
                <a:cubicBezTo>
                  <a:pt x="486540" y="1026098"/>
                  <a:pt x="495049" y="1033956"/>
                  <a:pt x="505546" y="1033956"/>
                </a:cubicBezTo>
                <a:lnTo>
                  <a:pt x="581567" y="1033956"/>
                </a:lnTo>
                <a:cubicBezTo>
                  <a:pt x="592064" y="1033956"/>
                  <a:pt x="600573" y="1026098"/>
                  <a:pt x="600573" y="1016404"/>
                </a:cubicBezTo>
                <a:lnTo>
                  <a:pt x="600573" y="867682"/>
                </a:lnTo>
                <a:cubicBezTo>
                  <a:pt x="600573" y="857988"/>
                  <a:pt x="592064" y="850130"/>
                  <a:pt x="581567" y="850130"/>
                </a:cubicBezTo>
                <a:lnTo>
                  <a:pt x="505546" y="850130"/>
                </a:lnTo>
                <a:close/>
                <a:moveTo>
                  <a:pt x="505546" y="574094"/>
                </a:moveTo>
                <a:cubicBezTo>
                  <a:pt x="495049" y="574094"/>
                  <a:pt x="486540" y="581952"/>
                  <a:pt x="486540" y="591646"/>
                </a:cubicBezTo>
                <a:lnTo>
                  <a:pt x="486540" y="740369"/>
                </a:lnTo>
                <a:cubicBezTo>
                  <a:pt x="486540" y="750062"/>
                  <a:pt x="495049" y="757920"/>
                  <a:pt x="505546" y="757920"/>
                </a:cubicBezTo>
                <a:lnTo>
                  <a:pt x="581567" y="757920"/>
                </a:lnTo>
                <a:cubicBezTo>
                  <a:pt x="592064" y="757920"/>
                  <a:pt x="600573" y="750062"/>
                  <a:pt x="600573" y="740369"/>
                </a:cubicBezTo>
                <a:lnTo>
                  <a:pt x="600573" y="591646"/>
                </a:lnTo>
                <a:cubicBezTo>
                  <a:pt x="600573" y="581952"/>
                  <a:pt x="592064" y="574094"/>
                  <a:pt x="581567" y="574094"/>
                </a:cubicBezTo>
                <a:lnTo>
                  <a:pt x="505546" y="574094"/>
                </a:lnTo>
                <a:close/>
                <a:moveTo>
                  <a:pt x="504546" y="202889"/>
                </a:moveTo>
                <a:cubicBezTo>
                  <a:pt x="493900" y="202889"/>
                  <a:pt x="485270" y="211519"/>
                  <a:pt x="485270" y="222165"/>
                </a:cubicBezTo>
                <a:lnTo>
                  <a:pt x="485270" y="372827"/>
                </a:lnTo>
                <a:cubicBezTo>
                  <a:pt x="485693" y="403329"/>
                  <a:pt x="486117" y="433831"/>
                  <a:pt x="486540" y="464333"/>
                </a:cubicBezTo>
                <a:cubicBezTo>
                  <a:pt x="486540" y="474027"/>
                  <a:pt x="495049" y="481885"/>
                  <a:pt x="505546" y="481885"/>
                </a:cubicBezTo>
                <a:lnTo>
                  <a:pt x="581567" y="481885"/>
                </a:lnTo>
                <a:cubicBezTo>
                  <a:pt x="592064" y="481885"/>
                  <a:pt x="600573" y="474027"/>
                  <a:pt x="600573" y="464333"/>
                </a:cubicBezTo>
                <a:lnTo>
                  <a:pt x="600573" y="380309"/>
                </a:lnTo>
                <a:cubicBezTo>
                  <a:pt x="600690" y="327594"/>
                  <a:pt x="600806" y="274880"/>
                  <a:pt x="600923" y="222165"/>
                </a:cubicBezTo>
                <a:cubicBezTo>
                  <a:pt x="600923" y="211519"/>
                  <a:pt x="592293" y="202889"/>
                  <a:pt x="581647" y="202889"/>
                </a:cubicBezTo>
                <a:lnTo>
                  <a:pt x="504546" y="202889"/>
                </a:lnTo>
                <a:close/>
                <a:moveTo>
                  <a:pt x="543557" y="0"/>
                </a:moveTo>
                <a:lnTo>
                  <a:pt x="912046" y="380309"/>
                </a:lnTo>
                <a:lnTo>
                  <a:pt x="662708" y="380309"/>
                </a:lnTo>
                <a:lnTo>
                  <a:pt x="1087113" y="1738558"/>
                </a:lnTo>
                <a:lnTo>
                  <a:pt x="600573" y="1741700"/>
                </a:lnTo>
                <a:lnTo>
                  <a:pt x="600573" y="1695789"/>
                </a:lnTo>
                <a:cubicBezTo>
                  <a:pt x="600573" y="1686095"/>
                  <a:pt x="592064" y="1678237"/>
                  <a:pt x="581567" y="1678237"/>
                </a:cubicBezTo>
                <a:lnTo>
                  <a:pt x="505546" y="1678237"/>
                </a:lnTo>
                <a:cubicBezTo>
                  <a:pt x="495049" y="1678237"/>
                  <a:pt x="486540" y="1686095"/>
                  <a:pt x="486540" y="1695789"/>
                </a:cubicBezTo>
                <a:lnTo>
                  <a:pt x="486540" y="1742436"/>
                </a:lnTo>
                <a:lnTo>
                  <a:pt x="0" y="1745578"/>
                </a:lnTo>
                <a:lnTo>
                  <a:pt x="431806" y="380309"/>
                </a:lnTo>
                <a:lnTo>
                  <a:pt x="175067" y="380309"/>
                </a:lnTo>
                <a:lnTo>
                  <a:pt x="54355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defTabSz="685800"/>
            <a:endParaRPr lang="en-US" sz="1350">
              <a:solidFill>
                <a:prstClr val="white"/>
              </a:solidFill>
              <a:latin typeface="Arial" panose="020B0604020202020204" pitchFamily="34" charset="0"/>
              <a:cs typeface="Arial" panose="020B0604020202020204" pitchFamily="34" charset="0"/>
            </a:endParaRPr>
          </a:p>
        </p:txBody>
      </p:sp>
      <p:grpSp>
        <p:nvGrpSpPr>
          <p:cNvPr id="56" name="Group 55"/>
          <p:cNvGrpSpPr/>
          <p:nvPr/>
        </p:nvGrpSpPr>
        <p:grpSpPr>
          <a:xfrm>
            <a:off x="1017080" y="1376725"/>
            <a:ext cx="3020749" cy="1951266"/>
            <a:chOff x="1948821" y="1607922"/>
            <a:chExt cx="2557478" cy="1893764"/>
          </a:xfrm>
        </p:grpSpPr>
        <p:sp>
          <p:nvSpPr>
            <p:cNvPr id="69" name="TextBox 68"/>
            <p:cNvSpPr txBox="1"/>
            <p:nvPr/>
          </p:nvSpPr>
          <p:spPr>
            <a:xfrm>
              <a:off x="1948821" y="1607922"/>
              <a:ext cx="1682512" cy="492443"/>
            </a:xfrm>
            <a:prstGeom prst="rect">
              <a:avLst/>
            </a:prstGeom>
            <a:noFill/>
          </p:spPr>
          <p:txBody>
            <a:bodyPr wrap="none" rtlCol="0" anchor="ctr">
              <a:spAutoFit/>
            </a:bodyPr>
            <a:p>
              <a:pPr defTabSz="685800">
                <a:defRPr/>
              </a:pPr>
              <a:r>
                <a:rPr lang="en-US" sz="1800" b="1" dirty="0">
                  <a:solidFill>
                    <a:srgbClr val="5F5CA2"/>
                  </a:solidFill>
                  <a:latin typeface="Arial" panose="020B0604020202020204" pitchFamily="34" charset="0"/>
                  <a:cs typeface="Arial" panose="020B0604020202020204" pitchFamily="34" charset="0"/>
                </a:rPr>
                <a:t>Strengths</a:t>
              </a:r>
              <a:endParaRPr lang="en-US" sz="1800" b="1" dirty="0">
                <a:solidFill>
                  <a:srgbClr val="5F5CA2"/>
                </a:solidFill>
                <a:latin typeface="Arial" panose="020B0604020202020204" pitchFamily="34" charset="0"/>
                <a:cs typeface="Arial" panose="020B0604020202020204" pitchFamily="34" charset="0"/>
              </a:endParaRPr>
            </a:p>
          </p:txBody>
        </p:sp>
        <p:sp>
          <p:nvSpPr>
            <p:cNvPr id="72" name="Rectangle 71"/>
            <p:cNvSpPr/>
            <p:nvPr/>
          </p:nvSpPr>
          <p:spPr>
            <a:xfrm>
              <a:off x="1948822" y="2067894"/>
              <a:ext cx="2557477" cy="1433792"/>
            </a:xfrm>
            <a:prstGeom prst="rect">
              <a:avLst/>
            </a:prstGeom>
          </p:spPr>
          <p:txBody>
            <a:bodyPr wrap="square" anchor="ctr">
              <a:spAutoFit/>
            </a:bodyPr>
            <a:p>
              <a:pPr marL="171450" indent="-1714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No intermediator</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71450" indent="-1714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Promoting organic agriculture</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71450" indent="-1714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Unnecessary price change</a:t>
              </a:r>
              <a:endParaRPr lang="en-IN" i="1"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7" name="Group 56"/>
          <p:cNvGrpSpPr/>
          <p:nvPr/>
        </p:nvGrpSpPr>
        <p:grpSpPr>
          <a:xfrm>
            <a:off x="7798520" y="1458216"/>
            <a:ext cx="3905324" cy="1822757"/>
            <a:chOff x="8344581" y="1636613"/>
            <a:chExt cx="2835985" cy="1738197"/>
          </a:xfrm>
        </p:grpSpPr>
        <p:sp>
          <p:nvSpPr>
            <p:cNvPr id="65" name="TextBox 64"/>
            <p:cNvSpPr txBox="1"/>
            <p:nvPr/>
          </p:nvSpPr>
          <p:spPr>
            <a:xfrm>
              <a:off x="8344582" y="1636613"/>
              <a:ext cx="2087324" cy="492443"/>
            </a:xfrm>
            <a:prstGeom prst="rect">
              <a:avLst/>
            </a:prstGeom>
            <a:noFill/>
          </p:spPr>
          <p:txBody>
            <a:bodyPr wrap="none" rtlCol="0" anchor="ctr">
              <a:spAutoFit/>
            </a:bodyPr>
            <a:p>
              <a:pPr defTabSz="685800">
                <a:defRPr/>
              </a:pPr>
              <a:r>
                <a:rPr lang="en-US" sz="1800" b="1" dirty="0">
                  <a:solidFill>
                    <a:srgbClr val="04A597"/>
                  </a:solidFill>
                  <a:latin typeface="Arial" panose="020B0604020202020204" pitchFamily="34" charset="0"/>
                  <a:cs typeface="Arial" panose="020B0604020202020204" pitchFamily="34" charset="0"/>
                </a:rPr>
                <a:t>Weaknesses</a:t>
              </a:r>
              <a:endParaRPr lang="en-US" sz="1800" b="1" dirty="0">
                <a:solidFill>
                  <a:srgbClr val="04A597"/>
                </a:solidFill>
                <a:latin typeface="Arial" panose="020B0604020202020204" pitchFamily="34" charset="0"/>
                <a:cs typeface="Arial" panose="020B0604020202020204" pitchFamily="34" charset="0"/>
              </a:endParaRPr>
            </a:p>
          </p:txBody>
        </p:sp>
        <p:sp>
          <p:nvSpPr>
            <p:cNvPr id="66" name="Rectangle 65"/>
            <p:cNvSpPr/>
            <p:nvPr/>
          </p:nvSpPr>
          <p:spPr>
            <a:xfrm>
              <a:off x="8344581" y="1995367"/>
              <a:ext cx="2835985" cy="1379443"/>
            </a:xfrm>
            <a:prstGeom prst="rect">
              <a:avLst/>
            </a:prstGeom>
          </p:spPr>
          <p:txBody>
            <a:bodyPr wrap="square" anchor="ctr">
              <a:spAutoFit/>
            </a:bodyPr>
            <a:p>
              <a:pPr marL="285750" indent="-2857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Under- estimating the competitors</a:t>
              </a:r>
              <a:endParaRPr lang="en-IN" i="1">
                <a:solidFill>
                  <a:prstClr val="black">
                    <a:lumMod val="75000"/>
                    <a:lumOff val="25000"/>
                  </a:prstClr>
                </a:solidFill>
                <a:latin typeface="Arial" panose="020B0604020202020204" pitchFamily="34" charset="0"/>
                <a:cs typeface="Arial" panose="020B0604020202020204" pitchFamily="34" charset="0"/>
              </a:endParaRPr>
            </a:p>
            <a:p>
              <a:pPr marL="285750" indent="-2857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Inexperienced in e-commerce and social media</a:t>
              </a:r>
              <a:endParaRPr lang="en-IN" i="1">
                <a:solidFill>
                  <a:prstClr val="black">
                    <a:lumMod val="75000"/>
                    <a:lumOff val="25000"/>
                  </a:prstClr>
                </a:solidFill>
                <a:latin typeface="Arial" panose="020B0604020202020204" pitchFamily="34" charset="0"/>
                <a:cs typeface="Arial" panose="020B0604020202020204" pitchFamily="34" charset="0"/>
              </a:endParaRPr>
            </a:p>
            <a:p>
              <a:pPr marL="285750" indent="-285750"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Resource limitations</a:t>
              </a:r>
              <a:endParaRPr lang="en-IN" i="1">
                <a:solidFill>
                  <a:prstClr val="black">
                    <a:lumMod val="75000"/>
                    <a:lumOff val="25000"/>
                  </a:prstClr>
                </a:solidFill>
                <a:latin typeface="Arial" panose="020B0604020202020204" pitchFamily="34" charset="0"/>
                <a:cs typeface="Arial" panose="020B0604020202020204" pitchFamily="34" charset="0"/>
              </a:endParaRPr>
            </a:p>
            <a:p>
              <a:pPr marL="285750" indent="-285750" defTabSz="685800">
                <a:buFont typeface="Arial" panose="020B0604020202020204" pitchFamily="34" charset="0"/>
                <a:buChar char="•"/>
                <a:defRPr/>
              </a:pPr>
              <a:endParaRPr lang="en-IN" sz="1600" i="1"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59" name="Group 58"/>
          <p:cNvGrpSpPr/>
          <p:nvPr/>
        </p:nvGrpSpPr>
        <p:grpSpPr>
          <a:xfrm>
            <a:off x="7673393" y="4507032"/>
            <a:ext cx="4030451" cy="1675041"/>
            <a:chOff x="3303006" y="4099453"/>
            <a:chExt cx="2786861" cy="1453593"/>
          </a:xfrm>
        </p:grpSpPr>
        <p:sp>
          <p:nvSpPr>
            <p:cNvPr id="63" name="TextBox 62"/>
            <p:cNvSpPr txBox="1"/>
            <p:nvPr/>
          </p:nvSpPr>
          <p:spPr>
            <a:xfrm>
              <a:off x="3303006" y="4099453"/>
              <a:ext cx="2263868" cy="492443"/>
            </a:xfrm>
            <a:prstGeom prst="rect">
              <a:avLst/>
            </a:prstGeom>
            <a:noFill/>
          </p:spPr>
          <p:txBody>
            <a:bodyPr wrap="none" rtlCol="0" anchor="ctr">
              <a:spAutoFit/>
            </a:bodyPr>
            <a:p>
              <a:pPr defTabSz="685800">
                <a:defRPr/>
              </a:pPr>
              <a:r>
                <a:rPr lang="en-US" sz="1800" b="1" dirty="0">
                  <a:solidFill>
                    <a:srgbClr val="1890AD"/>
                  </a:solidFill>
                  <a:latin typeface="Arial" panose="020B0604020202020204" pitchFamily="34" charset="0"/>
                  <a:cs typeface="Arial" panose="020B0604020202020204" pitchFamily="34" charset="0"/>
                </a:rPr>
                <a:t>Opportunities</a:t>
              </a:r>
              <a:endParaRPr lang="en-US" sz="1800" b="1" dirty="0">
                <a:solidFill>
                  <a:srgbClr val="1890AD"/>
                </a:solidFill>
                <a:latin typeface="Arial" panose="020B0604020202020204" pitchFamily="34" charset="0"/>
                <a:cs typeface="Arial" panose="020B0604020202020204" pitchFamily="34" charset="0"/>
              </a:endParaRPr>
            </a:p>
          </p:txBody>
        </p:sp>
        <p:sp>
          <p:nvSpPr>
            <p:cNvPr id="64" name="Rectangle 63"/>
            <p:cNvSpPr/>
            <p:nvPr/>
          </p:nvSpPr>
          <p:spPr>
            <a:xfrm>
              <a:off x="3303006" y="4751785"/>
              <a:ext cx="2786861" cy="801261"/>
            </a:xfrm>
            <a:prstGeom prst="rect">
              <a:avLst/>
            </a:prstGeom>
          </p:spPr>
          <p:txBody>
            <a:bodyPr wrap="square" anchor="ctr">
              <a:spAutoFit/>
            </a:bodyPr>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Online payment modes</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Expansion in state level</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Apps development</a:t>
              </a:r>
              <a:endParaRPr lang="en-IN" i="1" dirty="0">
                <a:solidFill>
                  <a:prstClr val="black">
                    <a:lumMod val="75000"/>
                    <a:lumOff val="25000"/>
                  </a:prstClr>
                </a:solidFill>
                <a:latin typeface="Arial" panose="020B0604020202020204" pitchFamily="34" charset="0"/>
                <a:cs typeface="Arial" panose="020B0604020202020204" pitchFamily="34" charset="0"/>
              </a:endParaRPr>
            </a:p>
          </p:txBody>
        </p:sp>
      </p:grpSp>
      <p:grpSp>
        <p:nvGrpSpPr>
          <p:cNvPr id="60" name="Group 59"/>
          <p:cNvGrpSpPr/>
          <p:nvPr/>
        </p:nvGrpSpPr>
        <p:grpSpPr>
          <a:xfrm>
            <a:off x="1224481" y="4233449"/>
            <a:ext cx="2794204" cy="1671238"/>
            <a:chOff x="7416807" y="4037035"/>
            <a:chExt cx="2737398" cy="1087840"/>
          </a:xfrm>
        </p:grpSpPr>
        <p:sp>
          <p:nvSpPr>
            <p:cNvPr id="61" name="TextBox 60"/>
            <p:cNvSpPr txBox="1"/>
            <p:nvPr/>
          </p:nvSpPr>
          <p:spPr>
            <a:xfrm>
              <a:off x="7436445" y="4037035"/>
              <a:ext cx="1278041" cy="240405"/>
            </a:xfrm>
            <a:prstGeom prst="rect">
              <a:avLst/>
            </a:prstGeom>
            <a:noFill/>
          </p:spPr>
          <p:txBody>
            <a:bodyPr wrap="square" rtlCol="0" anchor="ctr">
              <a:spAutoFit/>
            </a:bodyPr>
            <a:p>
              <a:pPr defTabSz="685800">
                <a:defRPr/>
              </a:pPr>
              <a:r>
                <a:rPr lang="en-US" sz="1800" b="1" dirty="0">
                  <a:solidFill>
                    <a:srgbClr val="3E74AB"/>
                  </a:solidFill>
                  <a:latin typeface="Arial" panose="020B0604020202020204" pitchFamily="34" charset="0"/>
                  <a:cs typeface="Arial" panose="020B0604020202020204" pitchFamily="34" charset="0"/>
                </a:rPr>
                <a:t>Threats</a:t>
              </a:r>
              <a:endParaRPr lang="en-US" sz="1800" b="1" dirty="0">
                <a:solidFill>
                  <a:srgbClr val="3E74AB"/>
                </a:solidFill>
                <a:latin typeface="Arial" panose="020B0604020202020204" pitchFamily="34" charset="0"/>
                <a:cs typeface="Arial" panose="020B0604020202020204" pitchFamily="34" charset="0"/>
              </a:endParaRPr>
            </a:p>
          </p:txBody>
        </p:sp>
        <p:sp>
          <p:nvSpPr>
            <p:cNvPr id="62" name="Rectangle 61"/>
            <p:cNvSpPr/>
            <p:nvPr/>
          </p:nvSpPr>
          <p:spPr>
            <a:xfrm>
              <a:off x="7416807" y="4523862"/>
              <a:ext cx="2737398" cy="601013"/>
            </a:xfrm>
            <a:prstGeom prst="rect">
              <a:avLst/>
            </a:prstGeom>
          </p:spPr>
          <p:txBody>
            <a:bodyPr wrap="square" anchor="ctr">
              <a:spAutoFit/>
            </a:bodyPr>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Quality maintenance</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Goods distribution</a:t>
              </a:r>
              <a:endParaRPr lang="en-IN" i="1">
                <a:solidFill>
                  <a:prstClr val="black">
                    <a:lumMod val="75000"/>
                    <a:lumOff val="25000"/>
                  </a:prstClr>
                </a:solidFill>
                <a:latin typeface="Arial" panose="020B0604020202020204" pitchFamily="34" charset="0"/>
                <a:cs typeface="Arial" panose="020B0604020202020204" pitchFamily="34" charset="0"/>
              </a:endParaRPr>
            </a:p>
            <a:p>
              <a:pPr marL="128905" indent="-128905" defTabSz="685800">
                <a:buFont typeface="Arial" panose="020B0604020202020204" pitchFamily="34" charset="0"/>
                <a:buChar char="•"/>
                <a:defRPr/>
              </a:pPr>
              <a:r>
                <a:rPr lang="en-IN" i="1">
                  <a:solidFill>
                    <a:prstClr val="black">
                      <a:lumMod val="75000"/>
                      <a:lumOff val="25000"/>
                    </a:prstClr>
                  </a:solidFill>
                  <a:latin typeface="Arial" panose="020B0604020202020204" pitchFamily="34" charset="0"/>
                  <a:cs typeface="Arial" panose="020B0604020202020204" pitchFamily="34" charset="0"/>
                </a:rPr>
                <a:t>Goods retrival</a:t>
              </a:r>
              <a:endParaRPr lang="en-IN" i="1" dirty="0">
                <a:solidFill>
                  <a:prstClr val="black">
                    <a:lumMod val="75000"/>
                    <a:lumOff val="25000"/>
                  </a:prstClr>
                </a:solidFill>
                <a:latin typeface="Arial" panose="020B0604020202020204" pitchFamily="34" charset="0"/>
                <a:cs typeface="Arial" panose="020B0604020202020204" pitchFamily="34" charset="0"/>
              </a:endParaRPr>
            </a:p>
          </p:txBody>
        </p:sp>
      </p:grpSp>
      <p:sp>
        <p:nvSpPr>
          <p:cNvPr id="8" name="TextBox 4"/>
          <p:cNvSpPr txBox="1"/>
          <p:nvPr/>
        </p:nvSpPr>
        <p:spPr>
          <a:xfrm>
            <a:off x="1143000" y="510218"/>
            <a:ext cx="4334701" cy="523220"/>
          </a:xfrm>
          <a:prstGeom prst="rect">
            <a:avLst/>
          </a:prstGeom>
          <a:noFill/>
        </p:spPr>
        <p:txBody>
          <a:bodyPr wrap="square" rtlCol="0">
            <a:spAutoFit/>
          </a:bodyPr>
          <a:p>
            <a:r>
              <a:rPr lang="en-US" sz="2800" b="1" dirty="0">
                <a:solidFill>
                  <a:srgbClr val="FF33CC"/>
                </a:solidFill>
                <a:latin typeface="Times New Roman" panose="02020603050405020304" charset="0"/>
                <a:cs typeface="Times New Roman" panose="02020603050405020304" charset="0"/>
              </a:rPr>
              <a:t>SWOT ANALYSIS</a:t>
            </a:r>
            <a:endParaRPr lang="en-US" sz="2800" b="1" dirty="0">
              <a:solidFill>
                <a:srgbClr val="FF33CC"/>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1"/>
            <a:ext cx="10439400" cy="838200"/>
          </a:xfrm>
        </p:spPr>
        <p:txBody>
          <a:bodyPr/>
          <a:p>
            <a:r>
              <a:rPr lang="en-IN" b="1" dirty="0">
                <a:solidFill>
                  <a:srgbClr val="C00000"/>
                </a:solidFill>
              </a:rPr>
              <a:t>BREAK EVEN ANALYSIS</a:t>
            </a:r>
            <a:endParaRPr lang="en-US" b="1" dirty="0">
              <a:solidFill>
                <a:srgbClr val="C00000"/>
              </a:solidFill>
            </a:endParaRPr>
          </a:p>
        </p:txBody>
      </p:sp>
      <p:sp>
        <p:nvSpPr>
          <p:cNvPr id="3" name="Content Placeholder 2"/>
          <p:cNvSpPr>
            <a:spLocks noGrp="1"/>
          </p:cNvSpPr>
          <p:nvPr/>
        </p:nvSpPr>
        <p:spPr>
          <a:xfrm>
            <a:off x="838200" y="990600"/>
            <a:ext cx="10820400" cy="5638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In economic &amp; business , specifically cost accounting, the Break even point (BEP) is the point at which cost or expenses and revenues are equal: there is no net loss or gain, and one has “ broken even “.</a:t>
            </a:r>
            <a:endParaRPr lang="en-US" sz="2200" dirty="0"/>
          </a:p>
          <a:p>
            <a:pPr lvl="0"/>
            <a:r>
              <a:rPr lang="en-IN" sz="2200" dirty="0"/>
              <a:t>The total fixed costs per month is</a:t>
            </a:r>
            <a:r>
              <a:rPr lang="en-IN" sz="2200" b="1" dirty="0"/>
              <a:t> ₹3,45,000.</a:t>
            </a:r>
            <a:endParaRPr lang="en-US" sz="2200" dirty="0"/>
          </a:p>
          <a:p>
            <a:pPr lvl="0"/>
            <a:r>
              <a:rPr lang="en-IN" sz="2200" dirty="0"/>
              <a:t>The total variable costs per month is </a:t>
            </a:r>
            <a:r>
              <a:rPr lang="en-IN" sz="2200" b="1" dirty="0"/>
              <a:t>₹19,500.</a:t>
            </a:r>
            <a:endParaRPr lang="en-IN" sz="2200" b="1" dirty="0"/>
          </a:p>
          <a:p>
            <a:pPr lvl="0"/>
            <a:r>
              <a:rPr lang="en-IN" sz="2200" dirty="0"/>
              <a:t>We found out the BEP [ in units ] for considering only three vegetables.</a:t>
            </a:r>
            <a:endParaRPr lang="en-IN" sz="2200" dirty="0"/>
          </a:p>
          <a:p>
            <a:r>
              <a:rPr lang="en-IN" sz="2200" dirty="0"/>
              <a:t>The average required sales mix per month is 6:5:4 ratio of Potato ,Tomato and Onions.</a:t>
            </a:r>
            <a:endParaRPr lang="en-US" sz="2200" dirty="0"/>
          </a:p>
          <a:p>
            <a:r>
              <a:rPr lang="en-IN" sz="2200" b="1" dirty="0"/>
              <a:t> </a:t>
            </a:r>
            <a:r>
              <a:rPr lang="en-US" sz="2200" dirty="0"/>
              <a:t>Based on our study we obtained the results as follow as:</a:t>
            </a:r>
            <a:endParaRPr lang="en-US" sz="2200" dirty="0"/>
          </a:p>
          <a:p>
            <a:pPr lvl="0"/>
            <a:endParaRPr lang="en-US" dirty="0"/>
          </a:p>
          <a:p>
            <a:pPr marL="0" indent="0">
              <a:buNone/>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889630" y="1846770"/>
            <a:ext cx="4572000" cy="990601"/>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455" y="4266841"/>
            <a:ext cx="50863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14800"/>
            <a:ext cx="5610225" cy="239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050"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799"/>
            <a:ext cx="5486400" cy="280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8798" y="1056735"/>
            <a:ext cx="565785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553" y="3986750"/>
            <a:ext cx="5638800" cy="266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799" y="3986751"/>
            <a:ext cx="5915025" cy="266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85800" y="381000"/>
            <a:ext cx="5534024" cy="492443"/>
          </a:xfrm>
          <a:prstGeom prst="rect">
            <a:avLst/>
          </a:prstGeom>
          <a:noFill/>
        </p:spPr>
        <p:txBody>
          <a:bodyPr wrap="square" rtlCol="0">
            <a:spAutoFit/>
          </a:bodyPr>
          <a:lstStyle/>
          <a:p>
            <a:r>
              <a:rPr lang="en-US" sz="2600" b="1" dirty="0">
                <a:solidFill>
                  <a:srgbClr val="FF0066"/>
                </a:solidFill>
                <a:latin typeface="Times New Roman" panose="02020603050405020304" charset="0"/>
                <a:cs typeface="Times New Roman" panose="02020603050405020304" charset="0"/>
              </a:rPr>
              <a:t>BEP GRAPH FOR ONE PRODUCT</a:t>
            </a:r>
            <a:endParaRPr lang="en-US" sz="2600" b="1" dirty="0">
              <a:solidFill>
                <a:srgbClr val="FF0066"/>
              </a:solidFill>
              <a:latin typeface="Times New Roman" panose="02020603050405020304" charset="0"/>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4840" y="95250"/>
            <a:ext cx="9808845" cy="1144905"/>
          </a:xfrm>
        </p:spPr>
        <p:txBody>
          <a:bodyPr/>
          <a:p>
            <a:r>
              <a:rPr lang="en-IN" b="1" dirty="0">
                <a:solidFill>
                  <a:srgbClr val="00B0F0"/>
                </a:solidFill>
              </a:rPr>
              <a:t>MARKETING AND SALES </a:t>
            </a:r>
            <a:endParaRPr lang="en-US" b="1" dirty="0">
              <a:solidFill>
                <a:srgbClr val="00B0F0"/>
              </a:solidFill>
            </a:endParaRPr>
          </a:p>
        </p:txBody>
      </p:sp>
      <p:sp>
        <p:nvSpPr>
          <p:cNvPr id="4" name="Content Placeholder 3"/>
          <p:cNvSpPr>
            <a:spLocks noGrp="1"/>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a:p>
          <a:p>
            <a:endParaRPr lang="en-IN"/>
          </a:p>
          <a:p>
            <a:endParaRPr lang="en-IN"/>
          </a:p>
          <a:p>
            <a:endParaRPr lang="en-IN"/>
          </a:p>
        </p:txBody>
      </p:sp>
      <p:sp>
        <p:nvSpPr>
          <p:cNvPr id="3" name="Text Placeholder 2"/>
          <p:cNvSpPr>
            <a:spLocks noGrp="1"/>
          </p:cNvSpPr>
          <p:nvPr/>
        </p:nvSpPr>
        <p:spPr>
          <a:xfrm>
            <a:off x="86321" y="1398190"/>
            <a:ext cx="6965156" cy="5364560"/>
          </a:xfrm>
          <a:prstGeom prst="rect">
            <a:avLst/>
          </a:prstGeom>
        </p:spPr>
        <p:txBody>
          <a:bodyPr vert="horz" lIns="91440" tIns="45720" rIns="91440" bIns="45720" rtlCol="0" anchor="t">
            <a:normAutofit fontScale="8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dirty="0"/>
              <a:t>Marketing strategies</a:t>
            </a:r>
            <a:endParaRPr lang="en-IN" sz="2400" b="1" dirty="0"/>
          </a:p>
          <a:p>
            <a:pPr>
              <a:buFont typeface="Wingdings" panose="05000000000000000000" pitchFamily="2" charset="2"/>
              <a:buChar char="Ø"/>
            </a:pPr>
            <a:r>
              <a:rPr lang="en-IN" sz="2400" dirty="0"/>
              <a:t>How to target customers </a:t>
            </a:r>
            <a:endParaRPr lang="en-IN" sz="2400" dirty="0"/>
          </a:p>
          <a:p>
            <a:pPr>
              <a:buFont typeface="Wingdings" panose="05000000000000000000" pitchFamily="2" charset="2"/>
              <a:buChar char="Ø"/>
            </a:pPr>
            <a:r>
              <a:rPr lang="en-IN" sz="2400" dirty="0"/>
              <a:t>Advertising ideas</a:t>
            </a:r>
            <a:endParaRPr lang="en-IN" sz="2400" dirty="0"/>
          </a:p>
          <a:p>
            <a:pPr>
              <a:buFont typeface="Wingdings" panose="05000000000000000000" pitchFamily="2" charset="2"/>
              <a:buChar char="Ø"/>
            </a:pPr>
            <a:r>
              <a:rPr lang="en-IN" sz="2400"/>
              <a:t> Estimation of cost for advertising</a:t>
            </a:r>
            <a:endParaRPr lang="en-IN" sz="2400"/>
          </a:p>
          <a:p>
            <a:pPr marL="0" indent="0">
              <a:buNone/>
            </a:pPr>
            <a:r>
              <a:rPr lang="en-IN" sz="2400" b="1"/>
              <a:t>Exclusive points</a:t>
            </a:r>
            <a:endParaRPr lang="en-IN" sz="2400" b="1" dirty="0"/>
          </a:p>
          <a:p>
            <a:pPr>
              <a:buFont typeface="Wingdings" panose="05000000000000000000" pitchFamily="2" charset="2"/>
              <a:buChar char="v"/>
            </a:pPr>
            <a:r>
              <a:rPr lang="en-IN" sz="2400" dirty="0"/>
              <a:t> Assured guarantee for best quality and delivery of products.</a:t>
            </a:r>
            <a:endParaRPr lang="en-IN" sz="2400" dirty="0"/>
          </a:p>
          <a:p>
            <a:pPr>
              <a:buFont typeface="Wingdings" panose="05000000000000000000" pitchFamily="2" charset="2"/>
              <a:buChar char="v"/>
            </a:pPr>
            <a:r>
              <a:rPr lang="en-IN" sz="2400"/>
              <a:t>Customer feedback </a:t>
            </a:r>
            <a:endParaRPr lang="en-IN" sz="2400"/>
          </a:p>
          <a:p>
            <a:pPr marL="0" indent="0">
              <a:buNone/>
            </a:pPr>
            <a:r>
              <a:rPr lang="en-IN" sz="2400" b="1" dirty="0"/>
              <a:t>Top 3 salient saleable features</a:t>
            </a:r>
            <a:endParaRPr lang="en-IN" sz="2400" b="1" dirty="0"/>
          </a:p>
          <a:p>
            <a:pPr>
              <a:buFont typeface="Wingdings" panose="05000000000000000000" pitchFamily="2" charset="2"/>
              <a:buChar char="ü"/>
            </a:pPr>
            <a:r>
              <a:rPr lang="en-IN" sz="2400" dirty="0"/>
              <a:t>  Digital India</a:t>
            </a:r>
            <a:endParaRPr lang="en-IN" sz="2400" dirty="0"/>
          </a:p>
          <a:p>
            <a:pPr>
              <a:buFont typeface="Wingdings" panose="05000000000000000000" pitchFamily="2" charset="2"/>
              <a:buChar char="ü"/>
            </a:pPr>
            <a:r>
              <a:rPr lang="en-IN" sz="2400" dirty="0"/>
              <a:t>  Emerging online shopping due to pandemic situation</a:t>
            </a:r>
            <a:endParaRPr lang="en-IN" sz="2400" dirty="0"/>
          </a:p>
          <a:p>
            <a:pPr>
              <a:buFont typeface="Wingdings" panose="05000000000000000000" pitchFamily="2" charset="2"/>
              <a:buChar char="ü"/>
            </a:pPr>
            <a:r>
              <a:rPr lang="en-IN" sz="1800" dirty="0"/>
              <a:t>   </a:t>
            </a:r>
            <a:r>
              <a:rPr lang="en-IN" sz="2400"/>
              <a:t>Customer satisfaction [ in </a:t>
            </a:r>
            <a:r>
              <a:rPr lang="en-IN" sz="2400" dirty="0"/>
              <a:t>easy way of shopping at home &amp; standards, delivery modes, payment modes.,</a:t>
            </a:r>
            <a:r>
              <a:rPr lang="en-IN" sz="2400" dirty="0" err="1"/>
              <a:t>etc</a:t>
            </a:r>
            <a:r>
              <a:rPr lang="en-IN" sz="2400" dirty="0"/>
              <a:t> ]</a:t>
            </a: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285750" indent="-285750">
              <a:buFont typeface="Arial" panose="020B0604020202020204" pitchFamily="34" charset="0"/>
              <a:buChar char="•"/>
            </a:pPr>
            <a:endParaRPr lang="en-IN" sz="1800" dirty="0"/>
          </a:p>
          <a:p>
            <a:pPr marL="0" indent="0">
              <a:buNone/>
            </a:pPr>
            <a:endParaRPr lang="en-US" sz="2400" dirty="0"/>
          </a:p>
        </p:txBody>
      </p:sp>
      <p:sp>
        <p:nvSpPr>
          <p:cNvPr id="5" name="TextBox 4"/>
          <p:cNvSpPr txBox="1"/>
          <p:nvPr/>
        </p:nvSpPr>
        <p:spPr>
          <a:xfrm>
            <a:off x="7274719" y="1398190"/>
            <a:ext cx="4607718" cy="4778773"/>
          </a:xfrm>
          <a:prstGeom prst="rect">
            <a:avLst/>
          </a:prstGeom>
          <a:noFill/>
        </p:spPr>
        <p:txBody>
          <a:bodyPr wrap="square" rtlCol="0">
            <a:spAutoFit/>
          </a:bodyPr>
          <a:lstStyle/>
          <a:p>
            <a:pPr algn="l"/>
            <a:endParaRPr lang="en-US"/>
          </a:p>
        </p:txBody>
      </p:sp>
      <p:pic>
        <p:nvPicPr>
          <p:cNvPr id="6"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9905" y="1326515"/>
            <a:ext cx="4905375" cy="5176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1" name="TextBox 30"/>
          <p:cNvSpPr txBox="1"/>
          <p:nvPr/>
        </p:nvSpPr>
        <p:spPr>
          <a:xfrm>
            <a:off x="1392212" y="346404"/>
            <a:ext cx="7964530" cy="523220"/>
          </a:xfrm>
          <a:prstGeom prst="rect">
            <a:avLst/>
          </a:prstGeom>
          <a:noFill/>
        </p:spPr>
        <p:txBody>
          <a:bodyPr wrap="square" rtlCol="0" anchor="ctr">
            <a:spAutoFit/>
          </a:bodyPr>
          <a:lstStyle/>
          <a:p>
            <a:r>
              <a:rPr lang="en-IN" sz="2800" dirty="0">
                <a:solidFill>
                  <a:srgbClr val="FF0000"/>
                </a:solidFill>
                <a:latin typeface="Arial" panose="020B0604020202020204" pitchFamily="34" charset="0"/>
                <a:cs typeface="Arial" panose="020B0604020202020204" pitchFamily="34" charset="0"/>
              </a:rPr>
              <a:t>FUTURE TARGETS</a:t>
            </a:r>
            <a:endParaRPr lang="en-US" sz="2800" dirty="0">
              <a:solidFill>
                <a:srgbClr val="FF0000"/>
              </a:solidFill>
              <a:latin typeface="Arial" panose="020B0604020202020204" pitchFamily="34" charset="0"/>
              <a:cs typeface="Arial" panose="020B0604020202020204" pitchFamily="34" charset="0"/>
            </a:endParaRPr>
          </a:p>
        </p:txBody>
      </p:sp>
      <p:grpSp>
        <p:nvGrpSpPr>
          <p:cNvPr id="8" name="Group 7"/>
          <p:cNvGrpSpPr/>
          <p:nvPr/>
        </p:nvGrpSpPr>
        <p:grpSpPr>
          <a:xfrm>
            <a:off x="1522833" y="987024"/>
            <a:ext cx="8610246" cy="5157195"/>
            <a:chOff x="187036" y="1144935"/>
            <a:chExt cx="8959855" cy="5366599"/>
          </a:xfrm>
        </p:grpSpPr>
        <p:grpSp>
          <p:nvGrpSpPr>
            <p:cNvPr id="7" name="Group 6"/>
            <p:cNvGrpSpPr/>
            <p:nvPr/>
          </p:nvGrpSpPr>
          <p:grpSpPr>
            <a:xfrm>
              <a:off x="874276" y="1144935"/>
              <a:ext cx="8272615" cy="5366599"/>
              <a:chOff x="874276" y="1144935"/>
              <a:chExt cx="8272615" cy="5366599"/>
            </a:xfrm>
          </p:grpSpPr>
          <p:grpSp>
            <p:nvGrpSpPr>
              <p:cNvPr id="6" name="Group 5"/>
              <p:cNvGrpSpPr/>
              <p:nvPr/>
            </p:nvGrpSpPr>
            <p:grpSpPr>
              <a:xfrm>
                <a:off x="3187895" y="1313987"/>
                <a:ext cx="5958996" cy="5197547"/>
                <a:chOff x="3187895" y="1313987"/>
                <a:chExt cx="5958996" cy="5197547"/>
              </a:xfrm>
            </p:grpSpPr>
            <p:grpSp>
              <p:nvGrpSpPr>
                <p:cNvPr id="5" name="Group 4"/>
                <p:cNvGrpSpPr/>
                <p:nvPr/>
              </p:nvGrpSpPr>
              <p:grpSpPr>
                <a:xfrm>
                  <a:off x="3187895" y="5534216"/>
                  <a:ext cx="5958996" cy="977318"/>
                  <a:chOff x="3187895" y="5534216"/>
                  <a:chExt cx="5958996" cy="977318"/>
                </a:xfrm>
              </p:grpSpPr>
              <p:grpSp>
                <p:nvGrpSpPr>
                  <p:cNvPr id="301" name="Group 300"/>
                  <p:cNvGrpSpPr/>
                  <p:nvPr/>
                </p:nvGrpSpPr>
                <p:grpSpPr>
                  <a:xfrm>
                    <a:off x="3187895" y="5534216"/>
                    <a:ext cx="5958996" cy="977318"/>
                    <a:chOff x="2797956" y="4851556"/>
                    <a:chExt cx="5958996" cy="977318"/>
                  </a:xfrm>
                </p:grpSpPr>
                <p:grpSp>
                  <p:nvGrpSpPr>
                    <p:cNvPr id="309" name="Group 308"/>
                    <p:cNvGrpSpPr/>
                    <p:nvPr/>
                  </p:nvGrpSpPr>
                  <p:grpSpPr>
                    <a:xfrm flipH="1">
                      <a:off x="2797956" y="4851556"/>
                      <a:ext cx="5958996" cy="977318"/>
                      <a:chOff x="991875" y="923105"/>
                      <a:chExt cx="7160248" cy="1291765"/>
                    </a:xfrm>
                  </p:grpSpPr>
                  <p:sp>
                    <p:nvSpPr>
                      <p:cNvPr id="311" name="Freeform 310"/>
                      <p:cNvSpPr/>
                      <p:nvPr/>
                    </p:nvSpPr>
                    <p:spPr>
                      <a:xfrm>
                        <a:off x="2639752" y="923105"/>
                        <a:ext cx="5512371" cy="1291765"/>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DDC1A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sp>
                    <p:nvSpPr>
                      <p:cNvPr id="312" name="Freeform 311"/>
                      <p:cNvSpPr/>
                      <p:nvPr/>
                    </p:nvSpPr>
                    <p:spPr>
                      <a:xfrm>
                        <a:off x="991875" y="924336"/>
                        <a:ext cx="1565805" cy="1289305"/>
                      </a:xfrm>
                      <a:custGeom>
                        <a:avLst/>
                        <a:gdLst>
                          <a:gd name="connsiteX0" fmla="*/ 1532087 w 1763369"/>
                          <a:gd name="connsiteY0" fmla="*/ 969530 h 1437234"/>
                          <a:gd name="connsiteX1" fmla="*/ 1440647 w 1763369"/>
                          <a:gd name="connsiteY1" fmla="*/ 1060970 h 1437234"/>
                          <a:gd name="connsiteX2" fmla="*/ 1532087 w 1763369"/>
                          <a:gd name="connsiteY2" fmla="*/ 1152410 h 1437234"/>
                          <a:gd name="connsiteX3" fmla="*/ 1623527 w 1763369"/>
                          <a:gd name="connsiteY3" fmla="*/ 1060970 h 1437234"/>
                          <a:gd name="connsiteX4" fmla="*/ 1532087 w 1763369"/>
                          <a:gd name="connsiteY4" fmla="*/ 969530 h 1437234"/>
                          <a:gd name="connsiteX5" fmla="*/ 1541052 w 1763369"/>
                          <a:gd name="connsiteY5" fmla="*/ 265800 h 1437234"/>
                          <a:gd name="connsiteX6" fmla="*/ 1449612 w 1763369"/>
                          <a:gd name="connsiteY6" fmla="*/ 357240 h 1437234"/>
                          <a:gd name="connsiteX7" fmla="*/ 1541052 w 1763369"/>
                          <a:gd name="connsiteY7" fmla="*/ 448680 h 1437234"/>
                          <a:gd name="connsiteX8" fmla="*/ 1632492 w 1763369"/>
                          <a:gd name="connsiteY8" fmla="*/ 357240 h 1437234"/>
                          <a:gd name="connsiteX9" fmla="*/ 1541052 w 1763369"/>
                          <a:gd name="connsiteY9" fmla="*/ 265800 h 1437234"/>
                          <a:gd name="connsiteX10" fmla="*/ 480921 w 1763369"/>
                          <a:gd name="connsiteY10" fmla="*/ 0 h 1437234"/>
                          <a:gd name="connsiteX11" fmla="*/ 1763369 w 1763369"/>
                          <a:gd name="connsiteY11" fmla="*/ 0 h 1437234"/>
                          <a:gd name="connsiteX12" fmla="*/ 1763369 w 1763369"/>
                          <a:gd name="connsiteY12" fmla="*/ 1437234 h 1437234"/>
                          <a:gd name="connsiteX13" fmla="*/ 480921 w 1763369"/>
                          <a:gd name="connsiteY13" fmla="*/ 1437234 h 1437234"/>
                          <a:gd name="connsiteX14" fmla="*/ 0 w 1763369"/>
                          <a:gd name="connsiteY14" fmla="*/ 759681 h 14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369" h="1437234">
                            <a:moveTo>
                              <a:pt x="1532087" y="969530"/>
                            </a:moveTo>
                            <a:cubicBezTo>
                              <a:pt x="1481586" y="969530"/>
                              <a:pt x="1440647" y="1010469"/>
                              <a:pt x="1440647" y="1060970"/>
                            </a:cubicBezTo>
                            <a:cubicBezTo>
                              <a:pt x="1440647" y="1111471"/>
                              <a:pt x="1481586" y="1152410"/>
                              <a:pt x="1532087" y="1152410"/>
                            </a:cubicBezTo>
                            <a:cubicBezTo>
                              <a:pt x="1582588" y="1152410"/>
                              <a:pt x="1623527" y="1111471"/>
                              <a:pt x="1623527" y="1060970"/>
                            </a:cubicBezTo>
                            <a:cubicBezTo>
                              <a:pt x="1623527" y="1010469"/>
                              <a:pt x="1582588" y="969530"/>
                              <a:pt x="1532087" y="969530"/>
                            </a:cubicBezTo>
                            <a:close/>
                            <a:moveTo>
                              <a:pt x="1541052" y="265800"/>
                            </a:moveTo>
                            <a:cubicBezTo>
                              <a:pt x="1490551" y="265800"/>
                              <a:pt x="1449612" y="306739"/>
                              <a:pt x="1449612" y="357240"/>
                            </a:cubicBezTo>
                            <a:cubicBezTo>
                              <a:pt x="1449612" y="407741"/>
                              <a:pt x="1490551" y="448680"/>
                              <a:pt x="1541052" y="448680"/>
                            </a:cubicBezTo>
                            <a:cubicBezTo>
                              <a:pt x="1591553" y="448680"/>
                              <a:pt x="1632492" y="407741"/>
                              <a:pt x="1632492" y="357240"/>
                            </a:cubicBezTo>
                            <a:cubicBezTo>
                              <a:pt x="1632492" y="306739"/>
                              <a:pt x="1591553" y="265800"/>
                              <a:pt x="1541052" y="265800"/>
                            </a:cubicBezTo>
                            <a:close/>
                            <a:moveTo>
                              <a:pt x="480921" y="0"/>
                            </a:moveTo>
                            <a:lnTo>
                              <a:pt x="1763369" y="0"/>
                            </a:lnTo>
                            <a:lnTo>
                              <a:pt x="1763369" y="1437234"/>
                            </a:lnTo>
                            <a:lnTo>
                              <a:pt x="480921" y="1437234"/>
                            </a:lnTo>
                            <a:lnTo>
                              <a:pt x="0" y="759681"/>
                            </a:lnTo>
                            <a:close/>
                          </a:path>
                        </a:pathLst>
                      </a:custGeom>
                      <a:solidFill>
                        <a:srgbClr val="B07C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grpSp>
                    <p:nvGrpSpPr>
                      <p:cNvPr id="313" name="Group 312"/>
                      <p:cNvGrpSpPr/>
                      <p:nvPr/>
                    </p:nvGrpSpPr>
                    <p:grpSpPr>
                      <a:xfrm>
                        <a:off x="2325357" y="1208602"/>
                        <a:ext cx="564897" cy="717279"/>
                        <a:chOff x="2620748" y="1239667"/>
                        <a:chExt cx="636173" cy="807780"/>
                      </a:xfrm>
                    </p:grpSpPr>
                    <p:sp>
                      <p:nvSpPr>
                        <p:cNvPr id="314" name="Rounded Rectangle 313"/>
                        <p:cNvSpPr/>
                        <p:nvPr/>
                      </p:nvSpPr>
                      <p:spPr>
                        <a:xfrm rot="16200000" flipV="1">
                          <a:off x="2889755" y="970662"/>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15" name="Rounded Rectangle 314"/>
                        <p:cNvSpPr/>
                        <p:nvPr/>
                      </p:nvSpPr>
                      <p:spPr>
                        <a:xfrm rot="16200000" flipV="1">
                          <a:off x="2889753" y="1680280"/>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sp>
                  <p:nvSpPr>
                    <p:cNvPr id="307" name="TextBox 127"/>
                    <p:cNvSpPr txBox="1"/>
                    <p:nvPr/>
                  </p:nvSpPr>
                  <p:spPr>
                    <a:xfrm>
                      <a:off x="4477387" y="5136573"/>
                      <a:ext cx="2667276" cy="60851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b="1">
                          <a:solidFill>
                            <a:srgbClr val="593E21"/>
                          </a:solidFill>
                          <a:latin typeface="Arial" panose="020B0604020202020204" pitchFamily="34" charset="0"/>
                          <a:cs typeface="Arial" panose="020B0604020202020204" pitchFamily="34" charset="0"/>
                        </a:rPr>
                        <a:t>Introducing  door delivery</a:t>
                      </a:r>
                      <a:r>
                        <a:rPr lang="en-IN" sz="1400" b="1">
                          <a:solidFill>
                            <a:srgbClr val="593E21"/>
                          </a:solidFill>
                          <a:latin typeface="Arial" panose="020B0604020202020204" pitchFamily="34" charset="0"/>
                          <a:cs typeface="Arial" panose="020B0604020202020204" pitchFamily="34" charset="0"/>
                        </a:rPr>
                        <a:t> for small goods</a:t>
                      </a:r>
                      <a:r>
                        <a:rPr lang="en-US" sz="1400">
                          <a:solidFill>
                            <a:srgbClr val="593E21"/>
                          </a:solidFill>
                          <a:latin typeface="Arial" panose="020B0604020202020204" pitchFamily="34" charset="0"/>
                          <a:cs typeface="Arial" panose="020B0604020202020204" pitchFamily="34" charset="0"/>
                        </a:rPr>
                        <a:t> </a:t>
                      </a:r>
                      <a:endParaRPr lang="en-US" sz="1400" dirty="0">
                        <a:solidFill>
                          <a:srgbClr val="593E21"/>
                        </a:solidFill>
                        <a:latin typeface="Arial" panose="020B0604020202020204" pitchFamily="34" charset="0"/>
                        <a:cs typeface="Arial" panose="020B0604020202020204" pitchFamily="34" charset="0"/>
                      </a:endParaRPr>
                    </a:p>
                  </p:txBody>
                </p:sp>
              </p:grpSp>
              <p:grpSp>
                <p:nvGrpSpPr>
                  <p:cNvPr id="356" name="Group 355"/>
                  <p:cNvGrpSpPr/>
                  <p:nvPr/>
                </p:nvGrpSpPr>
                <p:grpSpPr>
                  <a:xfrm>
                    <a:off x="8261262" y="5860530"/>
                    <a:ext cx="435806" cy="368408"/>
                    <a:chOff x="6293875" y="2500550"/>
                    <a:chExt cx="946845" cy="800409"/>
                  </a:xfrm>
                  <a:solidFill>
                    <a:schemeClr val="bg1"/>
                  </a:solidFill>
                </p:grpSpPr>
                <p:sp>
                  <p:nvSpPr>
                    <p:cNvPr id="358" name="Freeform 81"/>
                    <p:cNvSpPr/>
                    <p:nvPr/>
                  </p:nvSpPr>
                  <p:spPr bwMode="auto">
                    <a:xfrm>
                      <a:off x="6293875" y="2500550"/>
                      <a:ext cx="720129" cy="728039"/>
                    </a:xfrm>
                    <a:custGeom>
                      <a:avLst/>
                      <a:gdLst>
                        <a:gd name="T0" fmla="*/ 137 w 273"/>
                        <a:gd name="T1" fmla="*/ 247 h 276"/>
                        <a:gd name="T2" fmla="*/ 125 w 273"/>
                        <a:gd name="T3" fmla="*/ 251 h 276"/>
                        <a:gd name="T4" fmla="*/ 97 w 273"/>
                        <a:gd name="T5" fmla="*/ 243 h 276"/>
                        <a:gd name="T6" fmla="*/ 72 w 273"/>
                        <a:gd name="T7" fmla="*/ 230 h 276"/>
                        <a:gd name="T8" fmla="*/ 52 w 273"/>
                        <a:gd name="T9" fmla="*/ 211 h 276"/>
                        <a:gd name="T10" fmla="*/ 37 w 273"/>
                        <a:gd name="T11" fmla="*/ 187 h 276"/>
                        <a:gd name="T12" fmla="*/ 28 w 273"/>
                        <a:gd name="T13" fmla="*/ 159 h 276"/>
                        <a:gd name="T14" fmla="*/ 27 w 273"/>
                        <a:gd name="T15" fmla="*/ 132 h 276"/>
                        <a:gd name="T16" fmla="*/ 32 w 273"/>
                        <a:gd name="T17" fmla="*/ 103 h 276"/>
                        <a:gd name="T18" fmla="*/ 44 w 273"/>
                        <a:gd name="T19" fmla="*/ 78 h 276"/>
                        <a:gd name="T20" fmla="*/ 62 w 273"/>
                        <a:gd name="T21" fmla="*/ 56 h 276"/>
                        <a:gd name="T22" fmla="*/ 84 w 273"/>
                        <a:gd name="T23" fmla="*/ 39 h 276"/>
                        <a:gd name="T24" fmla="*/ 110 w 273"/>
                        <a:gd name="T25" fmla="*/ 30 h 276"/>
                        <a:gd name="T26" fmla="*/ 139 w 273"/>
                        <a:gd name="T27" fmla="*/ 26 h 276"/>
                        <a:gd name="T28" fmla="*/ 167 w 273"/>
                        <a:gd name="T29" fmla="*/ 30 h 276"/>
                        <a:gd name="T30" fmla="*/ 193 w 273"/>
                        <a:gd name="T31" fmla="*/ 39 h 276"/>
                        <a:gd name="T32" fmla="*/ 216 w 273"/>
                        <a:gd name="T33" fmla="*/ 56 h 276"/>
                        <a:gd name="T34" fmla="*/ 233 w 273"/>
                        <a:gd name="T35" fmla="*/ 78 h 276"/>
                        <a:gd name="T36" fmla="*/ 247 w 273"/>
                        <a:gd name="T37" fmla="*/ 103 h 276"/>
                        <a:gd name="T38" fmla="*/ 252 w 273"/>
                        <a:gd name="T39" fmla="*/ 132 h 276"/>
                        <a:gd name="T40" fmla="*/ 241 w 273"/>
                        <a:gd name="T41" fmla="*/ 146 h 276"/>
                        <a:gd name="T42" fmla="*/ 262 w 273"/>
                        <a:gd name="T43" fmla="*/ 115 h 276"/>
                        <a:gd name="T44" fmla="*/ 252 w 273"/>
                        <a:gd name="T45" fmla="*/ 85 h 276"/>
                        <a:gd name="T46" fmla="*/ 235 w 273"/>
                        <a:gd name="T47" fmla="*/ 59 h 276"/>
                        <a:gd name="T48" fmla="*/ 213 w 273"/>
                        <a:gd name="T49" fmla="*/ 38 h 276"/>
                        <a:gd name="T50" fmla="*/ 185 w 273"/>
                        <a:gd name="T51" fmla="*/ 22 h 276"/>
                        <a:gd name="T52" fmla="*/ 155 w 273"/>
                        <a:gd name="T53" fmla="*/ 14 h 276"/>
                        <a:gd name="T54" fmla="*/ 123 w 273"/>
                        <a:gd name="T55" fmla="*/ 14 h 276"/>
                        <a:gd name="T56" fmla="*/ 92 w 273"/>
                        <a:gd name="T57" fmla="*/ 22 h 276"/>
                        <a:gd name="T58" fmla="*/ 65 w 273"/>
                        <a:gd name="T59" fmla="*/ 38 h 276"/>
                        <a:gd name="T60" fmla="*/ 42 w 273"/>
                        <a:gd name="T61" fmla="*/ 59 h 276"/>
                        <a:gd name="T62" fmla="*/ 25 w 273"/>
                        <a:gd name="T63" fmla="*/ 85 h 276"/>
                        <a:gd name="T64" fmla="*/ 16 w 273"/>
                        <a:gd name="T65" fmla="*/ 115 h 276"/>
                        <a:gd name="T66" fmla="*/ 14 w 273"/>
                        <a:gd name="T67" fmla="*/ 146 h 276"/>
                        <a:gd name="T68" fmla="*/ 20 w 273"/>
                        <a:gd name="T69" fmla="*/ 178 h 276"/>
                        <a:gd name="T70" fmla="*/ 33 w 273"/>
                        <a:gd name="T71" fmla="*/ 205 h 276"/>
                        <a:gd name="T72" fmla="*/ 53 w 273"/>
                        <a:gd name="T73" fmla="*/ 230 h 276"/>
                        <a:gd name="T74" fmla="*/ 78 w 273"/>
                        <a:gd name="T75" fmla="*/ 248 h 276"/>
                        <a:gd name="T76" fmla="*/ 108 w 273"/>
                        <a:gd name="T77" fmla="*/ 260 h 276"/>
                        <a:gd name="T78" fmla="*/ 139 w 273"/>
                        <a:gd name="T79" fmla="*/ 264 h 276"/>
                        <a:gd name="T80" fmla="*/ 159 w 273"/>
                        <a:gd name="T81" fmla="*/ 272 h 276"/>
                        <a:gd name="T82" fmla="*/ 138 w 273"/>
                        <a:gd name="T83" fmla="*/ 251 h 276"/>
                        <a:gd name="connsiteX0" fmla="*/ 5055 w 10000"/>
                        <a:gd name="connsiteY0" fmla="*/ 9094 h 10000"/>
                        <a:gd name="connsiteX1" fmla="*/ 5018 w 10000"/>
                        <a:gd name="connsiteY1" fmla="*/ 8949 h 10000"/>
                        <a:gd name="connsiteX2" fmla="*/ 4945 w 10000"/>
                        <a:gd name="connsiteY2" fmla="*/ 8804 h 10000"/>
                        <a:gd name="connsiteX3" fmla="*/ 4579 w 10000"/>
                        <a:gd name="connsiteY3" fmla="*/ 9094 h 10000"/>
                        <a:gd name="connsiteX4" fmla="*/ 4139 w 10000"/>
                        <a:gd name="connsiteY4" fmla="*/ 8623 h 10000"/>
                        <a:gd name="connsiteX5" fmla="*/ 3553 w 10000"/>
                        <a:gd name="connsiteY5" fmla="*/ 8804 h 10000"/>
                        <a:gd name="connsiteX6" fmla="*/ 3260 w 10000"/>
                        <a:gd name="connsiteY6" fmla="*/ 8261 h 10000"/>
                        <a:gd name="connsiteX7" fmla="*/ 2637 w 10000"/>
                        <a:gd name="connsiteY7" fmla="*/ 8333 h 10000"/>
                        <a:gd name="connsiteX8" fmla="*/ 2527 w 10000"/>
                        <a:gd name="connsiteY8" fmla="*/ 7717 h 10000"/>
                        <a:gd name="connsiteX9" fmla="*/ 1905 w 10000"/>
                        <a:gd name="connsiteY9" fmla="*/ 7645 h 10000"/>
                        <a:gd name="connsiteX10" fmla="*/ 1941 w 10000"/>
                        <a:gd name="connsiteY10" fmla="*/ 7029 h 10000"/>
                        <a:gd name="connsiteX11" fmla="*/ 1355 w 10000"/>
                        <a:gd name="connsiteY11" fmla="*/ 6775 h 10000"/>
                        <a:gd name="connsiteX12" fmla="*/ 1502 w 10000"/>
                        <a:gd name="connsiteY12" fmla="*/ 6159 h 10000"/>
                        <a:gd name="connsiteX13" fmla="*/ 1026 w 10000"/>
                        <a:gd name="connsiteY13" fmla="*/ 5761 h 10000"/>
                        <a:gd name="connsiteX14" fmla="*/ 1355 w 10000"/>
                        <a:gd name="connsiteY14" fmla="*/ 5254 h 10000"/>
                        <a:gd name="connsiteX15" fmla="*/ 989 w 10000"/>
                        <a:gd name="connsiteY15" fmla="*/ 4783 h 10000"/>
                        <a:gd name="connsiteX16" fmla="*/ 1392 w 10000"/>
                        <a:gd name="connsiteY16" fmla="*/ 4312 h 10000"/>
                        <a:gd name="connsiteX17" fmla="*/ 1172 w 10000"/>
                        <a:gd name="connsiteY17" fmla="*/ 3732 h 10000"/>
                        <a:gd name="connsiteX18" fmla="*/ 1685 w 10000"/>
                        <a:gd name="connsiteY18" fmla="*/ 3442 h 10000"/>
                        <a:gd name="connsiteX19" fmla="*/ 1612 w 10000"/>
                        <a:gd name="connsiteY19" fmla="*/ 2826 h 10000"/>
                        <a:gd name="connsiteX20" fmla="*/ 2234 w 10000"/>
                        <a:gd name="connsiteY20" fmla="*/ 2645 h 10000"/>
                        <a:gd name="connsiteX21" fmla="*/ 2271 w 10000"/>
                        <a:gd name="connsiteY21" fmla="*/ 2029 h 10000"/>
                        <a:gd name="connsiteX22" fmla="*/ 2894 w 10000"/>
                        <a:gd name="connsiteY22" fmla="*/ 2029 h 10000"/>
                        <a:gd name="connsiteX23" fmla="*/ 3077 w 10000"/>
                        <a:gd name="connsiteY23" fmla="*/ 1413 h 10000"/>
                        <a:gd name="connsiteX24" fmla="*/ 3700 w 10000"/>
                        <a:gd name="connsiteY24" fmla="*/ 1594 h 10000"/>
                        <a:gd name="connsiteX25" fmla="*/ 4029 w 10000"/>
                        <a:gd name="connsiteY25" fmla="*/ 1087 h 10000"/>
                        <a:gd name="connsiteX26" fmla="*/ 4615 w 10000"/>
                        <a:gd name="connsiteY26" fmla="*/ 1377 h 10000"/>
                        <a:gd name="connsiteX27" fmla="*/ 5092 w 10000"/>
                        <a:gd name="connsiteY27" fmla="*/ 942 h 10000"/>
                        <a:gd name="connsiteX28" fmla="*/ 5531 w 10000"/>
                        <a:gd name="connsiteY28" fmla="*/ 1377 h 10000"/>
                        <a:gd name="connsiteX29" fmla="*/ 6117 w 10000"/>
                        <a:gd name="connsiteY29" fmla="*/ 1087 h 10000"/>
                        <a:gd name="connsiteX30" fmla="*/ 6447 w 10000"/>
                        <a:gd name="connsiteY30" fmla="*/ 1594 h 10000"/>
                        <a:gd name="connsiteX31" fmla="*/ 7070 w 10000"/>
                        <a:gd name="connsiteY31" fmla="*/ 1413 h 10000"/>
                        <a:gd name="connsiteX32" fmla="*/ 7253 w 10000"/>
                        <a:gd name="connsiteY32" fmla="*/ 2029 h 10000"/>
                        <a:gd name="connsiteX33" fmla="*/ 7912 w 10000"/>
                        <a:gd name="connsiteY33" fmla="*/ 2029 h 10000"/>
                        <a:gd name="connsiteX34" fmla="*/ 7985 w 10000"/>
                        <a:gd name="connsiteY34" fmla="*/ 2645 h 10000"/>
                        <a:gd name="connsiteX35" fmla="*/ 8535 w 10000"/>
                        <a:gd name="connsiteY35" fmla="*/ 2826 h 10000"/>
                        <a:gd name="connsiteX36" fmla="*/ 8462 w 10000"/>
                        <a:gd name="connsiteY36" fmla="*/ 3442 h 10000"/>
                        <a:gd name="connsiteX37" fmla="*/ 9048 w 10000"/>
                        <a:gd name="connsiteY37" fmla="*/ 3732 h 10000"/>
                        <a:gd name="connsiteX38" fmla="*/ 8755 w 10000"/>
                        <a:gd name="connsiteY38" fmla="*/ 4312 h 10000"/>
                        <a:gd name="connsiteX39" fmla="*/ 9231 w 10000"/>
                        <a:gd name="connsiteY39" fmla="*/ 4783 h 10000"/>
                        <a:gd name="connsiteX40" fmla="*/ 8791 w 10000"/>
                        <a:gd name="connsiteY40" fmla="*/ 5254 h 10000"/>
                        <a:gd name="connsiteX41" fmla="*/ 8828 w 10000"/>
                        <a:gd name="connsiteY41" fmla="*/ 5290 h 10000"/>
                        <a:gd name="connsiteX42" fmla="*/ 10000 w 10000"/>
                        <a:gd name="connsiteY42" fmla="*/ 4529 h 10000"/>
                        <a:gd name="connsiteX43" fmla="*/ 9597 w 10000"/>
                        <a:gd name="connsiteY43" fmla="*/ 4167 h 10000"/>
                        <a:gd name="connsiteX44" fmla="*/ 9890 w 10000"/>
                        <a:gd name="connsiteY44" fmla="*/ 3442 h 10000"/>
                        <a:gd name="connsiteX45" fmla="*/ 9231 w 10000"/>
                        <a:gd name="connsiteY45" fmla="*/ 3080 h 10000"/>
                        <a:gd name="connsiteX46" fmla="*/ 9377 w 10000"/>
                        <a:gd name="connsiteY46" fmla="*/ 2319 h 10000"/>
                        <a:gd name="connsiteX47" fmla="*/ 8608 w 10000"/>
                        <a:gd name="connsiteY47" fmla="*/ 2138 h 10000"/>
                        <a:gd name="connsiteX48" fmla="*/ 8535 w 10000"/>
                        <a:gd name="connsiteY48" fmla="*/ 1377 h 10000"/>
                        <a:gd name="connsiteX49" fmla="*/ 7802 w 10000"/>
                        <a:gd name="connsiteY49" fmla="*/ 1377 h 10000"/>
                        <a:gd name="connsiteX50" fmla="*/ 7546 w 10000"/>
                        <a:gd name="connsiteY50" fmla="*/ 616 h 10000"/>
                        <a:gd name="connsiteX51" fmla="*/ 6777 w 10000"/>
                        <a:gd name="connsiteY51" fmla="*/ 797 h 10000"/>
                        <a:gd name="connsiteX52" fmla="*/ 6337 w 10000"/>
                        <a:gd name="connsiteY52" fmla="*/ 181 h 10000"/>
                        <a:gd name="connsiteX53" fmla="*/ 5678 w 10000"/>
                        <a:gd name="connsiteY53" fmla="*/ 507 h 10000"/>
                        <a:gd name="connsiteX54" fmla="*/ 5092 w 10000"/>
                        <a:gd name="connsiteY54" fmla="*/ 0 h 10000"/>
                        <a:gd name="connsiteX55" fmla="*/ 4505 w 10000"/>
                        <a:gd name="connsiteY55" fmla="*/ 507 h 10000"/>
                        <a:gd name="connsiteX56" fmla="*/ 3810 w 10000"/>
                        <a:gd name="connsiteY56" fmla="*/ 181 h 10000"/>
                        <a:gd name="connsiteX57" fmla="*/ 3370 w 10000"/>
                        <a:gd name="connsiteY57" fmla="*/ 797 h 10000"/>
                        <a:gd name="connsiteX58" fmla="*/ 2637 w 10000"/>
                        <a:gd name="connsiteY58" fmla="*/ 616 h 10000"/>
                        <a:gd name="connsiteX59" fmla="*/ 2381 w 10000"/>
                        <a:gd name="connsiteY59" fmla="*/ 1377 h 10000"/>
                        <a:gd name="connsiteX60" fmla="*/ 1612 w 10000"/>
                        <a:gd name="connsiteY60" fmla="*/ 1377 h 10000"/>
                        <a:gd name="connsiteX61" fmla="*/ 1538 w 10000"/>
                        <a:gd name="connsiteY61" fmla="*/ 2138 h 10000"/>
                        <a:gd name="connsiteX62" fmla="*/ 769 w 10000"/>
                        <a:gd name="connsiteY62" fmla="*/ 2319 h 10000"/>
                        <a:gd name="connsiteX63" fmla="*/ 916 w 10000"/>
                        <a:gd name="connsiteY63" fmla="*/ 3080 h 10000"/>
                        <a:gd name="connsiteX64" fmla="*/ 256 w 10000"/>
                        <a:gd name="connsiteY64" fmla="*/ 3442 h 10000"/>
                        <a:gd name="connsiteX65" fmla="*/ 586 w 10000"/>
                        <a:gd name="connsiteY65" fmla="*/ 4167 h 10000"/>
                        <a:gd name="connsiteX66" fmla="*/ 0 w 10000"/>
                        <a:gd name="connsiteY66" fmla="*/ 4674 h 10000"/>
                        <a:gd name="connsiteX67" fmla="*/ 513 w 10000"/>
                        <a:gd name="connsiteY67" fmla="*/ 5290 h 10000"/>
                        <a:gd name="connsiteX68" fmla="*/ 110 w 10000"/>
                        <a:gd name="connsiteY68" fmla="*/ 5978 h 10000"/>
                        <a:gd name="connsiteX69" fmla="*/ 733 w 10000"/>
                        <a:gd name="connsiteY69" fmla="*/ 6449 h 10000"/>
                        <a:gd name="connsiteX70" fmla="*/ 513 w 10000"/>
                        <a:gd name="connsiteY70" fmla="*/ 7138 h 10000"/>
                        <a:gd name="connsiteX71" fmla="*/ 1209 w 10000"/>
                        <a:gd name="connsiteY71" fmla="*/ 7428 h 10000"/>
                        <a:gd name="connsiteX72" fmla="*/ 1172 w 10000"/>
                        <a:gd name="connsiteY72" fmla="*/ 8261 h 10000"/>
                        <a:gd name="connsiteX73" fmla="*/ 1941 w 10000"/>
                        <a:gd name="connsiteY73" fmla="*/ 8333 h 10000"/>
                        <a:gd name="connsiteX74" fmla="*/ 2088 w 10000"/>
                        <a:gd name="connsiteY74" fmla="*/ 9094 h 10000"/>
                        <a:gd name="connsiteX75" fmla="*/ 2857 w 10000"/>
                        <a:gd name="connsiteY75" fmla="*/ 8986 h 10000"/>
                        <a:gd name="connsiteX76" fmla="*/ 3223 w 10000"/>
                        <a:gd name="connsiteY76" fmla="*/ 9710 h 10000"/>
                        <a:gd name="connsiteX77" fmla="*/ 3956 w 10000"/>
                        <a:gd name="connsiteY77" fmla="*/ 9420 h 10000"/>
                        <a:gd name="connsiteX78" fmla="*/ 4432 w 10000"/>
                        <a:gd name="connsiteY78" fmla="*/ 10000 h 10000"/>
                        <a:gd name="connsiteX79" fmla="*/ 5092 w 10000"/>
                        <a:gd name="connsiteY79" fmla="*/ 9565 h 10000"/>
                        <a:gd name="connsiteX80" fmla="*/ 5714 w 10000"/>
                        <a:gd name="connsiteY80" fmla="*/ 10000 h 10000"/>
                        <a:gd name="connsiteX81" fmla="*/ 5824 w 10000"/>
                        <a:gd name="connsiteY81" fmla="*/ 9855 h 10000"/>
                        <a:gd name="connsiteX82" fmla="*/ 5055 w 10000"/>
                        <a:gd name="connsiteY82" fmla="*/ 9094 h 10000"/>
                        <a:gd name="connsiteX0-1" fmla="*/ 5055 w 10000"/>
                        <a:gd name="connsiteY0-2" fmla="*/ 9094 h 10000"/>
                        <a:gd name="connsiteX1-3" fmla="*/ 5018 w 10000"/>
                        <a:gd name="connsiteY1-4" fmla="*/ 8949 h 10000"/>
                        <a:gd name="connsiteX2-5" fmla="*/ 4945 w 10000"/>
                        <a:gd name="connsiteY2-6" fmla="*/ 8804 h 10000"/>
                        <a:gd name="connsiteX3-7" fmla="*/ 4579 w 10000"/>
                        <a:gd name="connsiteY3-8" fmla="*/ 9094 h 10000"/>
                        <a:gd name="connsiteX4-9" fmla="*/ 4139 w 10000"/>
                        <a:gd name="connsiteY4-10" fmla="*/ 8623 h 10000"/>
                        <a:gd name="connsiteX5-11" fmla="*/ 3553 w 10000"/>
                        <a:gd name="connsiteY5-12" fmla="*/ 8804 h 10000"/>
                        <a:gd name="connsiteX6-13" fmla="*/ 3260 w 10000"/>
                        <a:gd name="connsiteY6-14" fmla="*/ 8261 h 10000"/>
                        <a:gd name="connsiteX7-15" fmla="*/ 2637 w 10000"/>
                        <a:gd name="connsiteY7-16" fmla="*/ 8333 h 10000"/>
                        <a:gd name="connsiteX8-17" fmla="*/ 2527 w 10000"/>
                        <a:gd name="connsiteY8-18" fmla="*/ 7717 h 10000"/>
                        <a:gd name="connsiteX9-19" fmla="*/ 1905 w 10000"/>
                        <a:gd name="connsiteY9-20" fmla="*/ 7645 h 10000"/>
                        <a:gd name="connsiteX10-21" fmla="*/ 1941 w 10000"/>
                        <a:gd name="connsiteY10-22" fmla="*/ 7029 h 10000"/>
                        <a:gd name="connsiteX11-23" fmla="*/ 1355 w 10000"/>
                        <a:gd name="connsiteY11-24" fmla="*/ 6775 h 10000"/>
                        <a:gd name="connsiteX12-25" fmla="*/ 1502 w 10000"/>
                        <a:gd name="connsiteY12-26" fmla="*/ 6159 h 10000"/>
                        <a:gd name="connsiteX13-27" fmla="*/ 1026 w 10000"/>
                        <a:gd name="connsiteY13-28" fmla="*/ 5761 h 10000"/>
                        <a:gd name="connsiteX14-29" fmla="*/ 1355 w 10000"/>
                        <a:gd name="connsiteY14-30" fmla="*/ 5254 h 10000"/>
                        <a:gd name="connsiteX15-31" fmla="*/ 989 w 10000"/>
                        <a:gd name="connsiteY15-32" fmla="*/ 4783 h 10000"/>
                        <a:gd name="connsiteX16-33" fmla="*/ 1392 w 10000"/>
                        <a:gd name="connsiteY16-34" fmla="*/ 4312 h 10000"/>
                        <a:gd name="connsiteX17-35" fmla="*/ 1172 w 10000"/>
                        <a:gd name="connsiteY17-36" fmla="*/ 3732 h 10000"/>
                        <a:gd name="connsiteX18-37" fmla="*/ 1685 w 10000"/>
                        <a:gd name="connsiteY18-38" fmla="*/ 3442 h 10000"/>
                        <a:gd name="connsiteX19-39" fmla="*/ 1612 w 10000"/>
                        <a:gd name="connsiteY19-40" fmla="*/ 2826 h 10000"/>
                        <a:gd name="connsiteX20-41" fmla="*/ 2234 w 10000"/>
                        <a:gd name="connsiteY20-42" fmla="*/ 2645 h 10000"/>
                        <a:gd name="connsiteX21-43" fmla="*/ 2271 w 10000"/>
                        <a:gd name="connsiteY21-44" fmla="*/ 2029 h 10000"/>
                        <a:gd name="connsiteX22-45" fmla="*/ 2894 w 10000"/>
                        <a:gd name="connsiteY22-46" fmla="*/ 2029 h 10000"/>
                        <a:gd name="connsiteX23-47" fmla="*/ 3077 w 10000"/>
                        <a:gd name="connsiteY23-48" fmla="*/ 1413 h 10000"/>
                        <a:gd name="connsiteX24-49" fmla="*/ 3700 w 10000"/>
                        <a:gd name="connsiteY24-50" fmla="*/ 1594 h 10000"/>
                        <a:gd name="connsiteX25-51" fmla="*/ 4029 w 10000"/>
                        <a:gd name="connsiteY25-52" fmla="*/ 1087 h 10000"/>
                        <a:gd name="connsiteX26-53" fmla="*/ 4615 w 10000"/>
                        <a:gd name="connsiteY26-54" fmla="*/ 1377 h 10000"/>
                        <a:gd name="connsiteX27-55" fmla="*/ 5092 w 10000"/>
                        <a:gd name="connsiteY27-56" fmla="*/ 942 h 10000"/>
                        <a:gd name="connsiteX28-57" fmla="*/ 5531 w 10000"/>
                        <a:gd name="connsiteY28-58" fmla="*/ 1377 h 10000"/>
                        <a:gd name="connsiteX29-59" fmla="*/ 6117 w 10000"/>
                        <a:gd name="connsiteY29-60" fmla="*/ 1087 h 10000"/>
                        <a:gd name="connsiteX30-61" fmla="*/ 6447 w 10000"/>
                        <a:gd name="connsiteY30-62" fmla="*/ 1594 h 10000"/>
                        <a:gd name="connsiteX31-63" fmla="*/ 7070 w 10000"/>
                        <a:gd name="connsiteY31-64" fmla="*/ 1413 h 10000"/>
                        <a:gd name="connsiteX32-65" fmla="*/ 7253 w 10000"/>
                        <a:gd name="connsiteY32-66" fmla="*/ 2029 h 10000"/>
                        <a:gd name="connsiteX33-67" fmla="*/ 7912 w 10000"/>
                        <a:gd name="connsiteY33-68" fmla="*/ 2029 h 10000"/>
                        <a:gd name="connsiteX34-69" fmla="*/ 7985 w 10000"/>
                        <a:gd name="connsiteY34-70" fmla="*/ 2645 h 10000"/>
                        <a:gd name="connsiteX35-71" fmla="*/ 8535 w 10000"/>
                        <a:gd name="connsiteY35-72" fmla="*/ 2826 h 10000"/>
                        <a:gd name="connsiteX36-73" fmla="*/ 8462 w 10000"/>
                        <a:gd name="connsiteY36-74" fmla="*/ 3442 h 10000"/>
                        <a:gd name="connsiteX37-75" fmla="*/ 9048 w 10000"/>
                        <a:gd name="connsiteY37-76" fmla="*/ 3732 h 10000"/>
                        <a:gd name="connsiteX38-77" fmla="*/ 8755 w 10000"/>
                        <a:gd name="connsiteY38-78" fmla="*/ 4312 h 10000"/>
                        <a:gd name="connsiteX39-79" fmla="*/ 9231 w 10000"/>
                        <a:gd name="connsiteY39-80" fmla="*/ 4783 h 10000"/>
                        <a:gd name="connsiteX40-81" fmla="*/ 8791 w 10000"/>
                        <a:gd name="connsiteY40-82" fmla="*/ 5254 h 10000"/>
                        <a:gd name="connsiteX41-83" fmla="*/ 8828 w 10000"/>
                        <a:gd name="connsiteY41-84" fmla="*/ 5290 h 10000"/>
                        <a:gd name="connsiteX42-85" fmla="*/ 10000 w 10000"/>
                        <a:gd name="connsiteY42-86" fmla="*/ 4529 h 10000"/>
                        <a:gd name="connsiteX43-87" fmla="*/ 9597 w 10000"/>
                        <a:gd name="connsiteY43-88" fmla="*/ 4167 h 10000"/>
                        <a:gd name="connsiteX44-89" fmla="*/ 9890 w 10000"/>
                        <a:gd name="connsiteY44-90" fmla="*/ 3442 h 10000"/>
                        <a:gd name="connsiteX45-91" fmla="*/ 9231 w 10000"/>
                        <a:gd name="connsiteY45-92" fmla="*/ 3080 h 10000"/>
                        <a:gd name="connsiteX46-93" fmla="*/ 9377 w 10000"/>
                        <a:gd name="connsiteY46-94" fmla="*/ 2319 h 10000"/>
                        <a:gd name="connsiteX47-95" fmla="*/ 8608 w 10000"/>
                        <a:gd name="connsiteY47-96" fmla="*/ 2138 h 10000"/>
                        <a:gd name="connsiteX48-97" fmla="*/ 8535 w 10000"/>
                        <a:gd name="connsiteY48-98" fmla="*/ 1377 h 10000"/>
                        <a:gd name="connsiteX49-99" fmla="*/ 7802 w 10000"/>
                        <a:gd name="connsiteY49-100" fmla="*/ 1377 h 10000"/>
                        <a:gd name="connsiteX50-101" fmla="*/ 7546 w 10000"/>
                        <a:gd name="connsiteY50-102" fmla="*/ 616 h 10000"/>
                        <a:gd name="connsiteX51-103" fmla="*/ 6777 w 10000"/>
                        <a:gd name="connsiteY51-104" fmla="*/ 797 h 10000"/>
                        <a:gd name="connsiteX52-105" fmla="*/ 6337 w 10000"/>
                        <a:gd name="connsiteY52-106" fmla="*/ 181 h 10000"/>
                        <a:gd name="connsiteX53-107" fmla="*/ 5678 w 10000"/>
                        <a:gd name="connsiteY53-108" fmla="*/ 507 h 10000"/>
                        <a:gd name="connsiteX54-109" fmla="*/ 5092 w 10000"/>
                        <a:gd name="connsiteY54-110" fmla="*/ 0 h 10000"/>
                        <a:gd name="connsiteX55-111" fmla="*/ 4505 w 10000"/>
                        <a:gd name="connsiteY55-112" fmla="*/ 507 h 10000"/>
                        <a:gd name="connsiteX56-113" fmla="*/ 3810 w 10000"/>
                        <a:gd name="connsiteY56-114" fmla="*/ 181 h 10000"/>
                        <a:gd name="connsiteX57-115" fmla="*/ 3370 w 10000"/>
                        <a:gd name="connsiteY57-116" fmla="*/ 797 h 10000"/>
                        <a:gd name="connsiteX58-117" fmla="*/ 2637 w 10000"/>
                        <a:gd name="connsiteY58-118" fmla="*/ 616 h 10000"/>
                        <a:gd name="connsiteX59-119" fmla="*/ 2381 w 10000"/>
                        <a:gd name="connsiteY59-120" fmla="*/ 1377 h 10000"/>
                        <a:gd name="connsiteX60-121" fmla="*/ 1612 w 10000"/>
                        <a:gd name="connsiteY60-122" fmla="*/ 1377 h 10000"/>
                        <a:gd name="connsiteX61-123" fmla="*/ 1538 w 10000"/>
                        <a:gd name="connsiteY61-124" fmla="*/ 2138 h 10000"/>
                        <a:gd name="connsiteX62-125" fmla="*/ 769 w 10000"/>
                        <a:gd name="connsiteY62-126" fmla="*/ 2319 h 10000"/>
                        <a:gd name="connsiteX63-127" fmla="*/ 916 w 10000"/>
                        <a:gd name="connsiteY63-128" fmla="*/ 3080 h 10000"/>
                        <a:gd name="connsiteX64-129" fmla="*/ 256 w 10000"/>
                        <a:gd name="connsiteY64-130" fmla="*/ 3442 h 10000"/>
                        <a:gd name="connsiteX65-131" fmla="*/ 586 w 10000"/>
                        <a:gd name="connsiteY65-132" fmla="*/ 4167 h 10000"/>
                        <a:gd name="connsiteX66-133" fmla="*/ 0 w 10000"/>
                        <a:gd name="connsiteY66-134" fmla="*/ 4674 h 10000"/>
                        <a:gd name="connsiteX67-135" fmla="*/ 513 w 10000"/>
                        <a:gd name="connsiteY67-136" fmla="*/ 5290 h 10000"/>
                        <a:gd name="connsiteX68-137" fmla="*/ 110 w 10000"/>
                        <a:gd name="connsiteY68-138" fmla="*/ 5978 h 10000"/>
                        <a:gd name="connsiteX69-139" fmla="*/ 733 w 10000"/>
                        <a:gd name="connsiteY69-140" fmla="*/ 6449 h 10000"/>
                        <a:gd name="connsiteX70-141" fmla="*/ 513 w 10000"/>
                        <a:gd name="connsiteY70-142" fmla="*/ 7138 h 10000"/>
                        <a:gd name="connsiteX71-143" fmla="*/ 1209 w 10000"/>
                        <a:gd name="connsiteY71-144" fmla="*/ 7428 h 10000"/>
                        <a:gd name="connsiteX72-145" fmla="*/ 1172 w 10000"/>
                        <a:gd name="connsiteY72-146" fmla="*/ 8261 h 10000"/>
                        <a:gd name="connsiteX73-147" fmla="*/ 1941 w 10000"/>
                        <a:gd name="connsiteY73-148" fmla="*/ 8333 h 10000"/>
                        <a:gd name="connsiteX74-149" fmla="*/ 2088 w 10000"/>
                        <a:gd name="connsiteY74-150" fmla="*/ 9094 h 10000"/>
                        <a:gd name="connsiteX75-151" fmla="*/ 2857 w 10000"/>
                        <a:gd name="connsiteY75-152" fmla="*/ 8986 h 10000"/>
                        <a:gd name="connsiteX76-153" fmla="*/ 3223 w 10000"/>
                        <a:gd name="connsiteY76-154" fmla="*/ 9710 h 10000"/>
                        <a:gd name="connsiteX77-155" fmla="*/ 3956 w 10000"/>
                        <a:gd name="connsiteY77-156" fmla="*/ 9420 h 10000"/>
                        <a:gd name="connsiteX78-157" fmla="*/ 4432 w 10000"/>
                        <a:gd name="connsiteY78-158" fmla="*/ 10000 h 10000"/>
                        <a:gd name="connsiteX79-159" fmla="*/ 5092 w 10000"/>
                        <a:gd name="connsiteY79-160" fmla="*/ 9565 h 10000"/>
                        <a:gd name="connsiteX80-161" fmla="*/ 5714 w 10000"/>
                        <a:gd name="connsiteY80-162" fmla="*/ 10000 h 10000"/>
                        <a:gd name="connsiteX81-163" fmla="*/ 5824 w 10000"/>
                        <a:gd name="connsiteY81-164" fmla="*/ 9855 h 10000"/>
                        <a:gd name="connsiteX82-165" fmla="*/ 5055 w 10000"/>
                        <a:gd name="connsiteY82-166" fmla="*/ 9094 h 10000"/>
                        <a:gd name="connsiteX0-167" fmla="*/ 5055 w 10000"/>
                        <a:gd name="connsiteY0-168" fmla="*/ 9094 h 10000"/>
                        <a:gd name="connsiteX1-169" fmla="*/ 5018 w 10000"/>
                        <a:gd name="connsiteY1-170" fmla="*/ 8949 h 10000"/>
                        <a:gd name="connsiteX2-171" fmla="*/ 4945 w 10000"/>
                        <a:gd name="connsiteY2-172" fmla="*/ 8804 h 10000"/>
                        <a:gd name="connsiteX3-173" fmla="*/ 4579 w 10000"/>
                        <a:gd name="connsiteY3-174" fmla="*/ 9094 h 10000"/>
                        <a:gd name="connsiteX4-175" fmla="*/ 4139 w 10000"/>
                        <a:gd name="connsiteY4-176" fmla="*/ 8623 h 10000"/>
                        <a:gd name="connsiteX5-177" fmla="*/ 3553 w 10000"/>
                        <a:gd name="connsiteY5-178" fmla="*/ 8804 h 10000"/>
                        <a:gd name="connsiteX6-179" fmla="*/ 3260 w 10000"/>
                        <a:gd name="connsiteY6-180" fmla="*/ 8261 h 10000"/>
                        <a:gd name="connsiteX7-181" fmla="*/ 2637 w 10000"/>
                        <a:gd name="connsiteY7-182" fmla="*/ 8333 h 10000"/>
                        <a:gd name="connsiteX8-183" fmla="*/ 2527 w 10000"/>
                        <a:gd name="connsiteY8-184" fmla="*/ 7717 h 10000"/>
                        <a:gd name="connsiteX9-185" fmla="*/ 1905 w 10000"/>
                        <a:gd name="connsiteY9-186" fmla="*/ 7645 h 10000"/>
                        <a:gd name="connsiteX10-187" fmla="*/ 1941 w 10000"/>
                        <a:gd name="connsiteY10-188" fmla="*/ 7029 h 10000"/>
                        <a:gd name="connsiteX11-189" fmla="*/ 1355 w 10000"/>
                        <a:gd name="connsiteY11-190" fmla="*/ 6775 h 10000"/>
                        <a:gd name="connsiteX12-191" fmla="*/ 1502 w 10000"/>
                        <a:gd name="connsiteY12-192" fmla="*/ 6159 h 10000"/>
                        <a:gd name="connsiteX13-193" fmla="*/ 1026 w 10000"/>
                        <a:gd name="connsiteY13-194" fmla="*/ 5761 h 10000"/>
                        <a:gd name="connsiteX14-195" fmla="*/ 1355 w 10000"/>
                        <a:gd name="connsiteY14-196" fmla="*/ 5254 h 10000"/>
                        <a:gd name="connsiteX15-197" fmla="*/ 989 w 10000"/>
                        <a:gd name="connsiteY15-198" fmla="*/ 4783 h 10000"/>
                        <a:gd name="connsiteX16-199" fmla="*/ 1392 w 10000"/>
                        <a:gd name="connsiteY16-200" fmla="*/ 4312 h 10000"/>
                        <a:gd name="connsiteX17-201" fmla="*/ 1172 w 10000"/>
                        <a:gd name="connsiteY17-202" fmla="*/ 3732 h 10000"/>
                        <a:gd name="connsiteX18-203" fmla="*/ 1685 w 10000"/>
                        <a:gd name="connsiteY18-204" fmla="*/ 3442 h 10000"/>
                        <a:gd name="connsiteX19-205" fmla="*/ 1612 w 10000"/>
                        <a:gd name="connsiteY19-206" fmla="*/ 2826 h 10000"/>
                        <a:gd name="connsiteX20-207" fmla="*/ 2234 w 10000"/>
                        <a:gd name="connsiteY20-208" fmla="*/ 2645 h 10000"/>
                        <a:gd name="connsiteX21-209" fmla="*/ 2271 w 10000"/>
                        <a:gd name="connsiteY21-210" fmla="*/ 2029 h 10000"/>
                        <a:gd name="connsiteX22-211" fmla="*/ 2894 w 10000"/>
                        <a:gd name="connsiteY22-212" fmla="*/ 2029 h 10000"/>
                        <a:gd name="connsiteX23-213" fmla="*/ 3077 w 10000"/>
                        <a:gd name="connsiteY23-214" fmla="*/ 1413 h 10000"/>
                        <a:gd name="connsiteX24-215" fmla="*/ 3700 w 10000"/>
                        <a:gd name="connsiteY24-216" fmla="*/ 1594 h 10000"/>
                        <a:gd name="connsiteX25-217" fmla="*/ 4029 w 10000"/>
                        <a:gd name="connsiteY25-218" fmla="*/ 1087 h 10000"/>
                        <a:gd name="connsiteX26-219" fmla="*/ 4615 w 10000"/>
                        <a:gd name="connsiteY26-220" fmla="*/ 1377 h 10000"/>
                        <a:gd name="connsiteX27-221" fmla="*/ 5092 w 10000"/>
                        <a:gd name="connsiteY27-222" fmla="*/ 942 h 10000"/>
                        <a:gd name="connsiteX28-223" fmla="*/ 5531 w 10000"/>
                        <a:gd name="connsiteY28-224" fmla="*/ 1377 h 10000"/>
                        <a:gd name="connsiteX29-225" fmla="*/ 6117 w 10000"/>
                        <a:gd name="connsiteY29-226" fmla="*/ 1087 h 10000"/>
                        <a:gd name="connsiteX30-227" fmla="*/ 6447 w 10000"/>
                        <a:gd name="connsiteY30-228" fmla="*/ 1594 h 10000"/>
                        <a:gd name="connsiteX31-229" fmla="*/ 7070 w 10000"/>
                        <a:gd name="connsiteY31-230" fmla="*/ 1413 h 10000"/>
                        <a:gd name="connsiteX32-231" fmla="*/ 7253 w 10000"/>
                        <a:gd name="connsiteY32-232" fmla="*/ 2029 h 10000"/>
                        <a:gd name="connsiteX33-233" fmla="*/ 7912 w 10000"/>
                        <a:gd name="connsiteY33-234" fmla="*/ 2029 h 10000"/>
                        <a:gd name="connsiteX34-235" fmla="*/ 7985 w 10000"/>
                        <a:gd name="connsiteY34-236" fmla="*/ 2645 h 10000"/>
                        <a:gd name="connsiteX35-237" fmla="*/ 8535 w 10000"/>
                        <a:gd name="connsiteY35-238" fmla="*/ 2826 h 10000"/>
                        <a:gd name="connsiteX36-239" fmla="*/ 8462 w 10000"/>
                        <a:gd name="connsiteY36-240" fmla="*/ 3442 h 10000"/>
                        <a:gd name="connsiteX37-241" fmla="*/ 9048 w 10000"/>
                        <a:gd name="connsiteY37-242" fmla="*/ 3732 h 10000"/>
                        <a:gd name="connsiteX38-243" fmla="*/ 8755 w 10000"/>
                        <a:gd name="connsiteY38-244" fmla="*/ 4312 h 10000"/>
                        <a:gd name="connsiteX39-245" fmla="*/ 9231 w 10000"/>
                        <a:gd name="connsiteY39-246" fmla="*/ 4783 h 10000"/>
                        <a:gd name="connsiteX40-247" fmla="*/ 8791 w 10000"/>
                        <a:gd name="connsiteY40-248" fmla="*/ 5254 h 10000"/>
                        <a:gd name="connsiteX41-249" fmla="*/ 8828 w 10000"/>
                        <a:gd name="connsiteY41-250" fmla="*/ 5290 h 10000"/>
                        <a:gd name="connsiteX42-251" fmla="*/ 10000 w 10000"/>
                        <a:gd name="connsiteY42-252" fmla="*/ 4529 h 10000"/>
                        <a:gd name="connsiteX43-253" fmla="*/ 9597 w 10000"/>
                        <a:gd name="connsiteY43-254" fmla="*/ 4167 h 10000"/>
                        <a:gd name="connsiteX44-255" fmla="*/ 9890 w 10000"/>
                        <a:gd name="connsiteY44-256" fmla="*/ 3442 h 10000"/>
                        <a:gd name="connsiteX45-257" fmla="*/ 9231 w 10000"/>
                        <a:gd name="connsiteY45-258" fmla="*/ 3080 h 10000"/>
                        <a:gd name="connsiteX46-259" fmla="*/ 9377 w 10000"/>
                        <a:gd name="connsiteY46-260" fmla="*/ 2319 h 10000"/>
                        <a:gd name="connsiteX47-261" fmla="*/ 8608 w 10000"/>
                        <a:gd name="connsiteY47-262" fmla="*/ 2138 h 10000"/>
                        <a:gd name="connsiteX48-263" fmla="*/ 8535 w 10000"/>
                        <a:gd name="connsiteY48-264" fmla="*/ 1377 h 10000"/>
                        <a:gd name="connsiteX49-265" fmla="*/ 7802 w 10000"/>
                        <a:gd name="connsiteY49-266" fmla="*/ 1377 h 10000"/>
                        <a:gd name="connsiteX50-267" fmla="*/ 7546 w 10000"/>
                        <a:gd name="connsiteY50-268" fmla="*/ 616 h 10000"/>
                        <a:gd name="connsiteX51-269" fmla="*/ 6777 w 10000"/>
                        <a:gd name="connsiteY51-270" fmla="*/ 797 h 10000"/>
                        <a:gd name="connsiteX52-271" fmla="*/ 6337 w 10000"/>
                        <a:gd name="connsiteY52-272" fmla="*/ 181 h 10000"/>
                        <a:gd name="connsiteX53-273" fmla="*/ 5678 w 10000"/>
                        <a:gd name="connsiteY53-274" fmla="*/ 507 h 10000"/>
                        <a:gd name="connsiteX54-275" fmla="*/ 5092 w 10000"/>
                        <a:gd name="connsiteY54-276" fmla="*/ 0 h 10000"/>
                        <a:gd name="connsiteX55-277" fmla="*/ 4505 w 10000"/>
                        <a:gd name="connsiteY55-278" fmla="*/ 507 h 10000"/>
                        <a:gd name="connsiteX56-279" fmla="*/ 3810 w 10000"/>
                        <a:gd name="connsiteY56-280" fmla="*/ 181 h 10000"/>
                        <a:gd name="connsiteX57-281" fmla="*/ 3370 w 10000"/>
                        <a:gd name="connsiteY57-282" fmla="*/ 797 h 10000"/>
                        <a:gd name="connsiteX58-283" fmla="*/ 2637 w 10000"/>
                        <a:gd name="connsiteY58-284" fmla="*/ 616 h 10000"/>
                        <a:gd name="connsiteX59-285" fmla="*/ 2381 w 10000"/>
                        <a:gd name="connsiteY59-286" fmla="*/ 1377 h 10000"/>
                        <a:gd name="connsiteX60-287" fmla="*/ 1612 w 10000"/>
                        <a:gd name="connsiteY60-288" fmla="*/ 1377 h 10000"/>
                        <a:gd name="connsiteX61-289" fmla="*/ 1538 w 10000"/>
                        <a:gd name="connsiteY61-290" fmla="*/ 2138 h 10000"/>
                        <a:gd name="connsiteX62-291" fmla="*/ 769 w 10000"/>
                        <a:gd name="connsiteY62-292" fmla="*/ 2319 h 10000"/>
                        <a:gd name="connsiteX63-293" fmla="*/ 916 w 10000"/>
                        <a:gd name="connsiteY63-294" fmla="*/ 3080 h 10000"/>
                        <a:gd name="connsiteX64-295" fmla="*/ 256 w 10000"/>
                        <a:gd name="connsiteY64-296" fmla="*/ 3442 h 10000"/>
                        <a:gd name="connsiteX65-297" fmla="*/ 586 w 10000"/>
                        <a:gd name="connsiteY65-298" fmla="*/ 4167 h 10000"/>
                        <a:gd name="connsiteX66-299" fmla="*/ 0 w 10000"/>
                        <a:gd name="connsiteY66-300" fmla="*/ 4674 h 10000"/>
                        <a:gd name="connsiteX67-301" fmla="*/ 513 w 10000"/>
                        <a:gd name="connsiteY67-302" fmla="*/ 5290 h 10000"/>
                        <a:gd name="connsiteX68-303" fmla="*/ 110 w 10000"/>
                        <a:gd name="connsiteY68-304" fmla="*/ 5978 h 10000"/>
                        <a:gd name="connsiteX69-305" fmla="*/ 733 w 10000"/>
                        <a:gd name="connsiteY69-306" fmla="*/ 6449 h 10000"/>
                        <a:gd name="connsiteX70-307" fmla="*/ 513 w 10000"/>
                        <a:gd name="connsiteY70-308" fmla="*/ 7138 h 10000"/>
                        <a:gd name="connsiteX71-309" fmla="*/ 1209 w 10000"/>
                        <a:gd name="connsiteY71-310" fmla="*/ 7428 h 10000"/>
                        <a:gd name="connsiteX72-311" fmla="*/ 1172 w 10000"/>
                        <a:gd name="connsiteY72-312" fmla="*/ 8261 h 10000"/>
                        <a:gd name="connsiteX73-313" fmla="*/ 1941 w 10000"/>
                        <a:gd name="connsiteY73-314" fmla="*/ 8333 h 10000"/>
                        <a:gd name="connsiteX74-315" fmla="*/ 2088 w 10000"/>
                        <a:gd name="connsiteY74-316" fmla="*/ 9094 h 10000"/>
                        <a:gd name="connsiteX75-317" fmla="*/ 2857 w 10000"/>
                        <a:gd name="connsiteY75-318" fmla="*/ 8986 h 10000"/>
                        <a:gd name="connsiteX76-319" fmla="*/ 3223 w 10000"/>
                        <a:gd name="connsiteY76-320" fmla="*/ 9710 h 10000"/>
                        <a:gd name="connsiteX77-321" fmla="*/ 3956 w 10000"/>
                        <a:gd name="connsiteY77-322" fmla="*/ 9420 h 10000"/>
                        <a:gd name="connsiteX78-323" fmla="*/ 4432 w 10000"/>
                        <a:gd name="connsiteY78-324" fmla="*/ 10000 h 10000"/>
                        <a:gd name="connsiteX79-325" fmla="*/ 5092 w 10000"/>
                        <a:gd name="connsiteY79-326" fmla="*/ 9565 h 10000"/>
                        <a:gd name="connsiteX80-327" fmla="*/ 5714 w 10000"/>
                        <a:gd name="connsiteY80-328" fmla="*/ 10000 h 10000"/>
                        <a:gd name="connsiteX81-329" fmla="*/ 5824 w 10000"/>
                        <a:gd name="connsiteY81-330" fmla="*/ 9855 h 10000"/>
                        <a:gd name="connsiteX82-331" fmla="*/ 5055 w 10000"/>
                        <a:gd name="connsiteY82-332" fmla="*/ 9094 h 10000"/>
                        <a:gd name="connsiteX0-333" fmla="*/ 5055 w 10000"/>
                        <a:gd name="connsiteY0-334" fmla="*/ 9094 h 10000"/>
                        <a:gd name="connsiteX1-335" fmla="*/ 4945 w 10000"/>
                        <a:gd name="connsiteY1-336" fmla="*/ 8804 h 10000"/>
                        <a:gd name="connsiteX2-337" fmla="*/ 4579 w 10000"/>
                        <a:gd name="connsiteY2-338" fmla="*/ 9094 h 10000"/>
                        <a:gd name="connsiteX3-339" fmla="*/ 4139 w 10000"/>
                        <a:gd name="connsiteY3-340" fmla="*/ 8623 h 10000"/>
                        <a:gd name="connsiteX4-341" fmla="*/ 3553 w 10000"/>
                        <a:gd name="connsiteY4-342" fmla="*/ 8804 h 10000"/>
                        <a:gd name="connsiteX5-343" fmla="*/ 3260 w 10000"/>
                        <a:gd name="connsiteY5-344" fmla="*/ 8261 h 10000"/>
                        <a:gd name="connsiteX6-345" fmla="*/ 2637 w 10000"/>
                        <a:gd name="connsiteY6-346" fmla="*/ 8333 h 10000"/>
                        <a:gd name="connsiteX7-347" fmla="*/ 2527 w 10000"/>
                        <a:gd name="connsiteY7-348" fmla="*/ 7717 h 10000"/>
                        <a:gd name="connsiteX8-349" fmla="*/ 1905 w 10000"/>
                        <a:gd name="connsiteY8-350" fmla="*/ 7645 h 10000"/>
                        <a:gd name="connsiteX9-351" fmla="*/ 1941 w 10000"/>
                        <a:gd name="connsiteY9-352" fmla="*/ 7029 h 10000"/>
                        <a:gd name="connsiteX10-353" fmla="*/ 1355 w 10000"/>
                        <a:gd name="connsiteY10-354" fmla="*/ 6775 h 10000"/>
                        <a:gd name="connsiteX11-355" fmla="*/ 1502 w 10000"/>
                        <a:gd name="connsiteY11-356" fmla="*/ 6159 h 10000"/>
                        <a:gd name="connsiteX12-357" fmla="*/ 1026 w 10000"/>
                        <a:gd name="connsiteY12-358" fmla="*/ 5761 h 10000"/>
                        <a:gd name="connsiteX13-359" fmla="*/ 1355 w 10000"/>
                        <a:gd name="connsiteY13-360" fmla="*/ 5254 h 10000"/>
                        <a:gd name="connsiteX14-361" fmla="*/ 989 w 10000"/>
                        <a:gd name="connsiteY14-362" fmla="*/ 4783 h 10000"/>
                        <a:gd name="connsiteX15-363" fmla="*/ 1392 w 10000"/>
                        <a:gd name="connsiteY15-364" fmla="*/ 4312 h 10000"/>
                        <a:gd name="connsiteX16-365" fmla="*/ 1172 w 10000"/>
                        <a:gd name="connsiteY16-366" fmla="*/ 3732 h 10000"/>
                        <a:gd name="connsiteX17-367" fmla="*/ 1685 w 10000"/>
                        <a:gd name="connsiteY17-368" fmla="*/ 3442 h 10000"/>
                        <a:gd name="connsiteX18-369" fmla="*/ 1612 w 10000"/>
                        <a:gd name="connsiteY18-370" fmla="*/ 2826 h 10000"/>
                        <a:gd name="connsiteX19-371" fmla="*/ 2234 w 10000"/>
                        <a:gd name="connsiteY19-372" fmla="*/ 2645 h 10000"/>
                        <a:gd name="connsiteX20-373" fmla="*/ 2271 w 10000"/>
                        <a:gd name="connsiteY20-374" fmla="*/ 2029 h 10000"/>
                        <a:gd name="connsiteX21-375" fmla="*/ 2894 w 10000"/>
                        <a:gd name="connsiteY21-376" fmla="*/ 2029 h 10000"/>
                        <a:gd name="connsiteX22-377" fmla="*/ 3077 w 10000"/>
                        <a:gd name="connsiteY22-378" fmla="*/ 1413 h 10000"/>
                        <a:gd name="connsiteX23-379" fmla="*/ 3700 w 10000"/>
                        <a:gd name="connsiteY23-380" fmla="*/ 1594 h 10000"/>
                        <a:gd name="connsiteX24-381" fmla="*/ 4029 w 10000"/>
                        <a:gd name="connsiteY24-382" fmla="*/ 1087 h 10000"/>
                        <a:gd name="connsiteX25-383" fmla="*/ 4615 w 10000"/>
                        <a:gd name="connsiteY25-384" fmla="*/ 1377 h 10000"/>
                        <a:gd name="connsiteX26-385" fmla="*/ 5092 w 10000"/>
                        <a:gd name="connsiteY26-386" fmla="*/ 942 h 10000"/>
                        <a:gd name="connsiteX27-387" fmla="*/ 5531 w 10000"/>
                        <a:gd name="connsiteY27-388" fmla="*/ 1377 h 10000"/>
                        <a:gd name="connsiteX28-389" fmla="*/ 6117 w 10000"/>
                        <a:gd name="connsiteY28-390" fmla="*/ 1087 h 10000"/>
                        <a:gd name="connsiteX29-391" fmla="*/ 6447 w 10000"/>
                        <a:gd name="connsiteY29-392" fmla="*/ 1594 h 10000"/>
                        <a:gd name="connsiteX30-393" fmla="*/ 7070 w 10000"/>
                        <a:gd name="connsiteY30-394" fmla="*/ 1413 h 10000"/>
                        <a:gd name="connsiteX31-395" fmla="*/ 7253 w 10000"/>
                        <a:gd name="connsiteY31-396" fmla="*/ 2029 h 10000"/>
                        <a:gd name="connsiteX32-397" fmla="*/ 7912 w 10000"/>
                        <a:gd name="connsiteY32-398" fmla="*/ 2029 h 10000"/>
                        <a:gd name="connsiteX33-399" fmla="*/ 7985 w 10000"/>
                        <a:gd name="connsiteY33-400" fmla="*/ 2645 h 10000"/>
                        <a:gd name="connsiteX34-401" fmla="*/ 8535 w 10000"/>
                        <a:gd name="connsiteY34-402" fmla="*/ 2826 h 10000"/>
                        <a:gd name="connsiteX35-403" fmla="*/ 8462 w 10000"/>
                        <a:gd name="connsiteY35-404" fmla="*/ 3442 h 10000"/>
                        <a:gd name="connsiteX36-405" fmla="*/ 9048 w 10000"/>
                        <a:gd name="connsiteY36-406" fmla="*/ 3732 h 10000"/>
                        <a:gd name="connsiteX37-407" fmla="*/ 8755 w 10000"/>
                        <a:gd name="connsiteY37-408" fmla="*/ 4312 h 10000"/>
                        <a:gd name="connsiteX38-409" fmla="*/ 9231 w 10000"/>
                        <a:gd name="connsiteY38-410" fmla="*/ 4783 h 10000"/>
                        <a:gd name="connsiteX39-411" fmla="*/ 8791 w 10000"/>
                        <a:gd name="connsiteY39-412" fmla="*/ 5254 h 10000"/>
                        <a:gd name="connsiteX40-413" fmla="*/ 8828 w 10000"/>
                        <a:gd name="connsiteY40-414" fmla="*/ 5290 h 10000"/>
                        <a:gd name="connsiteX41-415" fmla="*/ 10000 w 10000"/>
                        <a:gd name="connsiteY41-416" fmla="*/ 4529 h 10000"/>
                        <a:gd name="connsiteX42-417" fmla="*/ 9597 w 10000"/>
                        <a:gd name="connsiteY42-418" fmla="*/ 4167 h 10000"/>
                        <a:gd name="connsiteX43-419" fmla="*/ 9890 w 10000"/>
                        <a:gd name="connsiteY43-420" fmla="*/ 3442 h 10000"/>
                        <a:gd name="connsiteX44-421" fmla="*/ 9231 w 10000"/>
                        <a:gd name="connsiteY44-422" fmla="*/ 3080 h 10000"/>
                        <a:gd name="connsiteX45-423" fmla="*/ 9377 w 10000"/>
                        <a:gd name="connsiteY45-424" fmla="*/ 2319 h 10000"/>
                        <a:gd name="connsiteX46-425" fmla="*/ 8608 w 10000"/>
                        <a:gd name="connsiteY46-426" fmla="*/ 2138 h 10000"/>
                        <a:gd name="connsiteX47-427" fmla="*/ 8535 w 10000"/>
                        <a:gd name="connsiteY47-428" fmla="*/ 1377 h 10000"/>
                        <a:gd name="connsiteX48-429" fmla="*/ 7802 w 10000"/>
                        <a:gd name="connsiteY48-430" fmla="*/ 1377 h 10000"/>
                        <a:gd name="connsiteX49-431" fmla="*/ 7546 w 10000"/>
                        <a:gd name="connsiteY49-432" fmla="*/ 616 h 10000"/>
                        <a:gd name="connsiteX50-433" fmla="*/ 6777 w 10000"/>
                        <a:gd name="connsiteY50-434" fmla="*/ 797 h 10000"/>
                        <a:gd name="connsiteX51-435" fmla="*/ 6337 w 10000"/>
                        <a:gd name="connsiteY51-436" fmla="*/ 181 h 10000"/>
                        <a:gd name="connsiteX52-437" fmla="*/ 5678 w 10000"/>
                        <a:gd name="connsiteY52-438" fmla="*/ 507 h 10000"/>
                        <a:gd name="connsiteX53-439" fmla="*/ 5092 w 10000"/>
                        <a:gd name="connsiteY53-440" fmla="*/ 0 h 10000"/>
                        <a:gd name="connsiteX54-441" fmla="*/ 4505 w 10000"/>
                        <a:gd name="connsiteY54-442" fmla="*/ 507 h 10000"/>
                        <a:gd name="connsiteX55-443" fmla="*/ 3810 w 10000"/>
                        <a:gd name="connsiteY55-444" fmla="*/ 181 h 10000"/>
                        <a:gd name="connsiteX56-445" fmla="*/ 3370 w 10000"/>
                        <a:gd name="connsiteY56-446" fmla="*/ 797 h 10000"/>
                        <a:gd name="connsiteX57-447" fmla="*/ 2637 w 10000"/>
                        <a:gd name="connsiteY57-448" fmla="*/ 616 h 10000"/>
                        <a:gd name="connsiteX58-449" fmla="*/ 2381 w 10000"/>
                        <a:gd name="connsiteY58-450" fmla="*/ 1377 h 10000"/>
                        <a:gd name="connsiteX59-451" fmla="*/ 1612 w 10000"/>
                        <a:gd name="connsiteY59-452" fmla="*/ 1377 h 10000"/>
                        <a:gd name="connsiteX60-453" fmla="*/ 1538 w 10000"/>
                        <a:gd name="connsiteY60-454" fmla="*/ 2138 h 10000"/>
                        <a:gd name="connsiteX61-455" fmla="*/ 769 w 10000"/>
                        <a:gd name="connsiteY61-456" fmla="*/ 2319 h 10000"/>
                        <a:gd name="connsiteX62-457" fmla="*/ 916 w 10000"/>
                        <a:gd name="connsiteY62-458" fmla="*/ 3080 h 10000"/>
                        <a:gd name="connsiteX63-459" fmla="*/ 256 w 10000"/>
                        <a:gd name="connsiteY63-460" fmla="*/ 3442 h 10000"/>
                        <a:gd name="connsiteX64-461" fmla="*/ 586 w 10000"/>
                        <a:gd name="connsiteY64-462" fmla="*/ 4167 h 10000"/>
                        <a:gd name="connsiteX65-463" fmla="*/ 0 w 10000"/>
                        <a:gd name="connsiteY65-464" fmla="*/ 4674 h 10000"/>
                        <a:gd name="connsiteX66-465" fmla="*/ 513 w 10000"/>
                        <a:gd name="connsiteY66-466" fmla="*/ 5290 h 10000"/>
                        <a:gd name="connsiteX67-467" fmla="*/ 110 w 10000"/>
                        <a:gd name="connsiteY67-468" fmla="*/ 5978 h 10000"/>
                        <a:gd name="connsiteX68-469" fmla="*/ 733 w 10000"/>
                        <a:gd name="connsiteY68-470" fmla="*/ 6449 h 10000"/>
                        <a:gd name="connsiteX69-471" fmla="*/ 513 w 10000"/>
                        <a:gd name="connsiteY69-472" fmla="*/ 7138 h 10000"/>
                        <a:gd name="connsiteX70-473" fmla="*/ 1209 w 10000"/>
                        <a:gd name="connsiteY70-474" fmla="*/ 7428 h 10000"/>
                        <a:gd name="connsiteX71-475" fmla="*/ 1172 w 10000"/>
                        <a:gd name="connsiteY71-476" fmla="*/ 8261 h 10000"/>
                        <a:gd name="connsiteX72-477" fmla="*/ 1941 w 10000"/>
                        <a:gd name="connsiteY72-478" fmla="*/ 8333 h 10000"/>
                        <a:gd name="connsiteX73-479" fmla="*/ 2088 w 10000"/>
                        <a:gd name="connsiteY73-480" fmla="*/ 9094 h 10000"/>
                        <a:gd name="connsiteX74-481" fmla="*/ 2857 w 10000"/>
                        <a:gd name="connsiteY74-482" fmla="*/ 8986 h 10000"/>
                        <a:gd name="connsiteX75-483" fmla="*/ 3223 w 10000"/>
                        <a:gd name="connsiteY75-484" fmla="*/ 9710 h 10000"/>
                        <a:gd name="connsiteX76-485" fmla="*/ 3956 w 10000"/>
                        <a:gd name="connsiteY76-486" fmla="*/ 9420 h 10000"/>
                        <a:gd name="connsiteX77-487" fmla="*/ 4432 w 10000"/>
                        <a:gd name="connsiteY77-488" fmla="*/ 10000 h 10000"/>
                        <a:gd name="connsiteX78-489" fmla="*/ 5092 w 10000"/>
                        <a:gd name="connsiteY78-490" fmla="*/ 9565 h 10000"/>
                        <a:gd name="connsiteX79-491" fmla="*/ 5714 w 10000"/>
                        <a:gd name="connsiteY79-492" fmla="*/ 10000 h 10000"/>
                        <a:gd name="connsiteX80-493" fmla="*/ 5824 w 10000"/>
                        <a:gd name="connsiteY80-494" fmla="*/ 9855 h 10000"/>
                        <a:gd name="connsiteX81-495" fmla="*/ 5055 w 10000"/>
                        <a:gd name="connsiteY81-496" fmla="*/ 9094 h 10000"/>
                        <a:gd name="connsiteX0-497" fmla="*/ 5824 w 10000"/>
                        <a:gd name="connsiteY0-498" fmla="*/ 9855 h 10000"/>
                        <a:gd name="connsiteX1-499" fmla="*/ 4945 w 10000"/>
                        <a:gd name="connsiteY1-500" fmla="*/ 8804 h 10000"/>
                        <a:gd name="connsiteX2-501" fmla="*/ 4579 w 10000"/>
                        <a:gd name="connsiteY2-502" fmla="*/ 9094 h 10000"/>
                        <a:gd name="connsiteX3-503" fmla="*/ 4139 w 10000"/>
                        <a:gd name="connsiteY3-504" fmla="*/ 8623 h 10000"/>
                        <a:gd name="connsiteX4-505" fmla="*/ 3553 w 10000"/>
                        <a:gd name="connsiteY4-506" fmla="*/ 8804 h 10000"/>
                        <a:gd name="connsiteX5-507" fmla="*/ 3260 w 10000"/>
                        <a:gd name="connsiteY5-508" fmla="*/ 8261 h 10000"/>
                        <a:gd name="connsiteX6-509" fmla="*/ 2637 w 10000"/>
                        <a:gd name="connsiteY6-510" fmla="*/ 8333 h 10000"/>
                        <a:gd name="connsiteX7-511" fmla="*/ 2527 w 10000"/>
                        <a:gd name="connsiteY7-512" fmla="*/ 7717 h 10000"/>
                        <a:gd name="connsiteX8-513" fmla="*/ 1905 w 10000"/>
                        <a:gd name="connsiteY8-514" fmla="*/ 7645 h 10000"/>
                        <a:gd name="connsiteX9-515" fmla="*/ 1941 w 10000"/>
                        <a:gd name="connsiteY9-516" fmla="*/ 7029 h 10000"/>
                        <a:gd name="connsiteX10-517" fmla="*/ 1355 w 10000"/>
                        <a:gd name="connsiteY10-518" fmla="*/ 6775 h 10000"/>
                        <a:gd name="connsiteX11-519" fmla="*/ 1502 w 10000"/>
                        <a:gd name="connsiteY11-520" fmla="*/ 6159 h 10000"/>
                        <a:gd name="connsiteX12-521" fmla="*/ 1026 w 10000"/>
                        <a:gd name="connsiteY12-522" fmla="*/ 5761 h 10000"/>
                        <a:gd name="connsiteX13-523" fmla="*/ 1355 w 10000"/>
                        <a:gd name="connsiteY13-524" fmla="*/ 5254 h 10000"/>
                        <a:gd name="connsiteX14-525" fmla="*/ 989 w 10000"/>
                        <a:gd name="connsiteY14-526" fmla="*/ 4783 h 10000"/>
                        <a:gd name="connsiteX15-527" fmla="*/ 1392 w 10000"/>
                        <a:gd name="connsiteY15-528" fmla="*/ 4312 h 10000"/>
                        <a:gd name="connsiteX16-529" fmla="*/ 1172 w 10000"/>
                        <a:gd name="connsiteY16-530" fmla="*/ 3732 h 10000"/>
                        <a:gd name="connsiteX17-531" fmla="*/ 1685 w 10000"/>
                        <a:gd name="connsiteY17-532" fmla="*/ 3442 h 10000"/>
                        <a:gd name="connsiteX18-533" fmla="*/ 1612 w 10000"/>
                        <a:gd name="connsiteY18-534" fmla="*/ 2826 h 10000"/>
                        <a:gd name="connsiteX19-535" fmla="*/ 2234 w 10000"/>
                        <a:gd name="connsiteY19-536" fmla="*/ 2645 h 10000"/>
                        <a:gd name="connsiteX20-537" fmla="*/ 2271 w 10000"/>
                        <a:gd name="connsiteY20-538" fmla="*/ 2029 h 10000"/>
                        <a:gd name="connsiteX21-539" fmla="*/ 2894 w 10000"/>
                        <a:gd name="connsiteY21-540" fmla="*/ 2029 h 10000"/>
                        <a:gd name="connsiteX22-541" fmla="*/ 3077 w 10000"/>
                        <a:gd name="connsiteY22-542" fmla="*/ 1413 h 10000"/>
                        <a:gd name="connsiteX23-543" fmla="*/ 3700 w 10000"/>
                        <a:gd name="connsiteY23-544" fmla="*/ 1594 h 10000"/>
                        <a:gd name="connsiteX24-545" fmla="*/ 4029 w 10000"/>
                        <a:gd name="connsiteY24-546" fmla="*/ 1087 h 10000"/>
                        <a:gd name="connsiteX25-547" fmla="*/ 4615 w 10000"/>
                        <a:gd name="connsiteY25-548" fmla="*/ 1377 h 10000"/>
                        <a:gd name="connsiteX26-549" fmla="*/ 5092 w 10000"/>
                        <a:gd name="connsiteY26-550" fmla="*/ 942 h 10000"/>
                        <a:gd name="connsiteX27-551" fmla="*/ 5531 w 10000"/>
                        <a:gd name="connsiteY27-552" fmla="*/ 1377 h 10000"/>
                        <a:gd name="connsiteX28-553" fmla="*/ 6117 w 10000"/>
                        <a:gd name="connsiteY28-554" fmla="*/ 1087 h 10000"/>
                        <a:gd name="connsiteX29-555" fmla="*/ 6447 w 10000"/>
                        <a:gd name="connsiteY29-556" fmla="*/ 1594 h 10000"/>
                        <a:gd name="connsiteX30-557" fmla="*/ 7070 w 10000"/>
                        <a:gd name="connsiteY30-558" fmla="*/ 1413 h 10000"/>
                        <a:gd name="connsiteX31-559" fmla="*/ 7253 w 10000"/>
                        <a:gd name="connsiteY31-560" fmla="*/ 2029 h 10000"/>
                        <a:gd name="connsiteX32-561" fmla="*/ 7912 w 10000"/>
                        <a:gd name="connsiteY32-562" fmla="*/ 2029 h 10000"/>
                        <a:gd name="connsiteX33-563" fmla="*/ 7985 w 10000"/>
                        <a:gd name="connsiteY33-564" fmla="*/ 2645 h 10000"/>
                        <a:gd name="connsiteX34-565" fmla="*/ 8535 w 10000"/>
                        <a:gd name="connsiteY34-566" fmla="*/ 2826 h 10000"/>
                        <a:gd name="connsiteX35-567" fmla="*/ 8462 w 10000"/>
                        <a:gd name="connsiteY35-568" fmla="*/ 3442 h 10000"/>
                        <a:gd name="connsiteX36-569" fmla="*/ 9048 w 10000"/>
                        <a:gd name="connsiteY36-570" fmla="*/ 3732 h 10000"/>
                        <a:gd name="connsiteX37-571" fmla="*/ 8755 w 10000"/>
                        <a:gd name="connsiteY37-572" fmla="*/ 4312 h 10000"/>
                        <a:gd name="connsiteX38-573" fmla="*/ 9231 w 10000"/>
                        <a:gd name="connsiteY38-574" fmla="*/ 4783 h 10000"/>
                        <a:gd name="connsiteX39-575" fmla="*/ 8791 w 10000"/>
                        <a:gd name="connsiteY39-576" fmla="*/ 5254 h 10000"/>
                        <a:gd name="connsiteX40-577" fmla="*/ 8828 w 10000"/>
                        <a:gd name="connsiteY40-578" fmla="*/ 5290 h 10000"/>
                        <a:gd name="connsiteX41-579" fmla="*/ 10000 w 10000"/>
                        <a:gd name="connsiteY41-580" fmla="*/ 4529 h 10000"/>
                        <a:gd name="connsiteX42-581" fmla="*/ 9597 w 10000"/>
                        <a:gd name="connsiteY42-582" fmla="*/ 4167 h 10000"/>
                        <a:gd name="connsiteX43-583" fmla="*/ 9890 w 10000"/>
                        <a:gd name="connsiteY43-584" fmla="*/ 3442 h 10000"/>
                        <a:gd name="connsiteX44-585" fmla="*/ 9231 w 10000"/>
                        <a:gd name="connsiteY44-586" fmla="*/ 3080 h 10000"/>
                        <a:gd name="connsiteX45-587" fmla="*/ 9377 w 10000"/>
                        <a:gd name="connsiteY45-588" fmla="*/ 2319 h 10000"/>
                        <a:gd name="connsiteX46-589" fmla="*/ 8608 w 10000"/>
                        <a:gd name="connsiteY46-590" fmla="*/ 2138 h 10000"/>
                        <a:gd name="connsiteX47-591" fmla="*/ 8535 w 10000"/>
                        <a:gd name="connsiteY47-592" fmla="*/ 1377 h 10000"/>
                        <a:gd name="connsiteX48-593" fmla="*/ 7802 w 10000"/>
                        <a:gd name="connsiteY48-594" fmla="*/ 1377 h 10000"/>
                        <a:gd name="connsiteX49-595" fmla="*/ 7546 w 10000"/>
                        <a:gd name="connsiteY49-596" fmla="*/ 616 h 10000"/>
                        <a:gd name="connsiteX50-597" fmla="*/ 6777 w 10000"/>
                        <a:gd name="connsiteY50-598" fmla="*/ 797 h 10000"/>
                        <a:gd name="connsiteX51-599" fmla="*/ 6337 w 10000"/>
                        <a:gd name="connsiteY51-600" fmla="*/ 181 h 10000"/>
                        <a:gd name="connsiteX52-601" fmla="*/ 5678 w 10000"/>
                        <a:gd name="connsiteY52-602" fmla="*/ 507 h 10000"/>
                        <a:gd name="connsiteX53-603" fmla="*/ 5092 w 10000"/>
                        <a:gd name="connsiteY53-604" fmla="*/ 0 h 10000"/>
                        <a:gd name="connsiteX54-605" fmla="*/ 4505 w 10000"/>
                        <a:gd name="connsiteY54-606" fmla="*/ 507 h 10000"/>
                        <a:gd name="connsiteX55-607" fmla="*/ 3810 w 10000"/>
                        <a:gd name="connsiteY55-608" fmla="*/ 181 h 10000"/>
                        <a:gd name="connsiteX56-609" fmla="*/ 3370 w 10000"/>
                        <a:gd name="connsiteY56-610" fmla="*/ 797 h 10000"/>
                        <a:gd name="connsiteX57-611" fmla="*/ 2637 w 10000"/>
                        <a:gd name="connsiteY57-612" fmla="*/ 616 h 10000"/>
                        <a:gd name="connsiteX58-613" fmla="*/ 2381 w 10000"/>
                        <a:gd name="connsiteY58-614" fmla="*/ 1377 h 10000"/>
                        <a:gd name="connsiteX59-615" fmla="*/ 1612 w 10000"/>
                        <a:gd name="connsiteY59-616" fmla="*/ 1377 h 10000"/>
                        <a:gd name="connsiteX60-617" fmla="*/ 1538 w 10000"/>
                        <a:gd name="connsiteY60-618" fmla="*/ 2138 h 10000"/>
                        <a:gd name="connsiteX61-619" fmla="*/ 769 w 10000"/>
                        <a:gd name="connsiteY61-620" fmla="*/ 2319 h 10000"/>
                        <a:gd name="connsiteX62-621" fmla="*/ 916 w 10000"/>
                        <a:gd name="connsiteY62-622" fmla="*/ 3080 h 10000"/>
                        <a:gd name="connsiteX63-623" fmla="*/ 256 w 10000"/>
                        <a:gd name="connsiteY63-624" fmla="*/ 3442 h 10000"/>
                        <a:gd name="connsiteX64-625" fmla="*/ 586 w 10000"/>
                        <a:gd name="connsiteY64-626" fmla="*/ 4167 h 10000"/>
                        <a:gd name="connsiteX65-627" fmla="*/ 0 w 10000"/>
                        <a:gd name="connsiteY65-628" fmla="*/ 4674 h 10000"/>
                        <a:gd name="connsiteX66-629" fmla="*/ 513 w 10000"/>
                        <a:gd name="connsiteY66-630" fmla="*/ 5290 h 10000"/>
                        <a:gd name="connsiteX67-631" fmla="*/ 110 w 10000"/>
                        <a:gd name="connsiteY67-632" fmla="*/ 5978 h 10000"/>
                        <a:gd name="connsiteX68-633" fmla="*/ 733 w 10000"/>
                        <a:gd name="connsiteY68-634" fmla="*/ 6449 h 10000"/>
                        <a:gd name="connsiteX69-635" fmla="*/ 513 w 10000"/>
                        <a:gd name="connsiteY69-636" fmla="*/ 7138 h 10000"/>
                        <a:gd name="connsiteX70-637" fmla="*/ 1209 w 10000"/>
                        <a:gd name="connsiteY70-638" fmla="*/ 7428 h 10000"/>
                        <a:gd name="connsiteX71-639" fmla="*/ 1172 w 10000"/>
                        <a:gd name="connsiteY71-640" fmla="*/ 8261 h 10000"/>
                        <a:gd name="connsiteX72-641" fmla="*/ 1941 w 10000"/>
                        <a:gd name="connsiteY72-642" fmla="*/ 8333 h 10000"/>
                        <a:gd name="connsiteX73-643" fmla="*/ 2088 w 10000"/>
                        <a:gd name="connsiteY73-644" fmla="*/ 9094 h 10000"/>
                        <a:gd name="connsiteX74-645" fmla="*/ 2857 w 10000"/>
                        <a:gd name="connsiteY74-646" fmla="*/ 8986 h 10000"/>
                        <a:gd name="connsiteX75-647" fmla="*/ 3223 w 10000"/>
                        <a:gd name="connsiteY75-648" fmla="*/ 9710 h 10000"/>
                        <a:gd name="connsiteX76-649" fmla="*/ 3956 w 10000"/>
                        <a:gd name="connsiteY76-650" fmla="*/ 9420 h 10000"/>
                        <a:gd name="connsiteX77-651" fmla="*/ 4432 w 10000"/>
                        <a:gd name="connsiteY77-652" fmla="*/ 10000 h 10000"/>
                        <a:gd name="connsiteX78-653" fmla="*/ 5092 w 10000"/>
                        <a:gd name="connsiteY78-654" fmla="*/ 9565 h 10000"/>
                        <a:gd name="connsiteX79-655" fmla="*/ 5714 w 10000"/>
                        <a:gd name="connsiteY79-656" fmla="*/ 10000 h 10000"/>
                        <a:gd name="connsiteX80-657" fmla="*/ 5824 w 10000"/>
                        <a:gd name="connsiteY80-658" fmla="*/ 9855 h 10000"/>
                        <a:gd name="connsiteX0-659" fmla="*/ 5824 w 10000"/>
                        <a:gd name="connsiteY0-660" fmla="*/ 9855 h 10000"/>
                        <a:gd name="connsiteX1-661" fmla="*/ 4945 w 10000"/>
                        <a:gd name="connsiteY1-662" fmla="*/ 8804 h 10000"/>
                        <a:gd name="connsiteX2-663" fmla="*/ 4579 w 10000"/>
                        <a:gd name="connsiteY2-664" fmla="*/ 9094 h 10000"/>
                        <a:gd name="connsiteX3-665" fmla="*/ 4139 w 10000"/>
                        <a:gd name="connsiteY3-666" fmla="*/ 8623 h 10000"/>
                        <a:gd name="connsiteX4-667" fmla="*/ 3553 w 10000"/>
                        <a:gd name="connsiteY4-668" fmla="*/ 8804 h 10000"/>
                        <a:gd name="connsiteX5-669" fmla="*/ 3260 w 10000"/>
                        <a:gd name="connsiteY5-670" fmla="*/ 8261 h 10000"/>
                        <a:gd name="connsiteX6-671" fmla="*/ 2637 w 10000"/>
                        <a:gd name="connsiteY6-672" fmla="*/ 8333 h 10000"/>
                        <a:gd name="connsiteX7-673" fmla="*/ 2527 w 10000"/>
                        <a:gd name="connsiteY7-674" fmla="*/ 7717 h 10000"/>
                        <a:gd name="connsiteX8-675" fmla="*/ 1905 w 10000"/>
                        <a:gd name="connsiteY8-676" fmla="*/ 7645 h 10000"/>
                        <a:gd name="connsiteX9-677" fmla="*/ 1941 w 10000"/>
                        <a:gd name="connsiteY9-678" fmla="*/ 7029 h 10000"/>
                        <a:gd name="connsiteX10-679" fmla="*/ 1355 w 10000"/>
                        <a:gd name="connsiteY10-680" fmla="*/ 6775 h 10000"/>
                        <a:gd name="connsiteX11-681" fmla="*/ 1502 w 10000"/>
                        <a:gd name="connsiteY11-682" fmla="*/ 6159 h 10000"/>
                        <a:gd name="connsiteX12-683" fmla="*/ 1026 w 10000"/>
                        <a:gd name="connsiteY12-684" fmla="*/ 5761 h 10000"/>
                        <a:gd name="connsiteX13-685" fmla="*/ 1355 w 10000"/>
                        <a:gd name="connsiteY13-686" fmla="*/ 5254 h 10000"/>
                        <a:gd name="connsiteX14-687" fmla="*/ 989 w 10000"/>
                        <a:gd name="connsiteY14-688" fmla="*/ 4783 h 10000"/>
                        <a:gd name="connsiteX15-689" fmla="*/ 1392 w 10000"/>
                        <a:gd name="connsiteY15-690" fmla="*/ 4312 h 10000"/>
                        <a:gd name="connsiteX16-691" fmla="*/ 1172 w 10000"/>
                        <a:gd name="connsiteY16-692" fmla="*/ 3732 h 10000"/>
                        <a:gd name="connsiteX17-693" fmla="*/ 1685 w 10000"/>
                        <a:gd name="connsiteY17-694" fmla="*/ 3442 h 10000"/>
                        <a:gd name="connsiteX18-695" fmla="*/ 1612 w 10000"/>
                        <a:gd name="connsiteY18-696" fmla="*/ 2826 h 10000"/>
                        <a:gd name="connsiteX19-697" fmla="*/ 2234 w 10000"/>
                        <a:gd name="connsiteY19-698" fmla="*/ 2645 h 10000"/>
                        <a:gd name="connsiteX20-699" fmla="*/ 2271 w 10000"/>
                        <a:gd name="connsiteY20-700" fmla="*/ 2029 h 10000"/>
                        <a:gd name="connsiteX21-701" fmla="*/ 2894 w 10000"/>
                        <a:gd name="connsiteY21-702" fmla="*/ 2029 h 10000"/>
                        <a:gd name="connsiteX22-703" fmla="*/ 3077 w 10000"/>
                        <a:gd name="connsiteY22-704" fmla="*/ 1413 h 10000"/>
                        <a:gd name="connsiteX23-705" fmla="*/ 3700 w 10000"/>
                        <a:gd name="connsiteY23-706" fmla="*/ 1594 h 10000"/>
                        <a:gd name="connsiteX24-707" fmla="*/ 4029 w 10000"/>
                        <a:gd name="connsiteY24-708" fmla="*/ 1087 h 10000"/>
                        <a:gd name="connsiteX25-709" fmla="*/ 4615 w 10000"/>
                        <a:gd name="connsiteY25-710" fmla="*/ 1377 h 10000"/>
                        <a:gd name="connsiteX26-711" fmla="*/ 5092 w 10000"/>
                        <a:gd name="connsiteY26-712" fmla="*/ 942 h 10000"/>
                        <a:gd name="connsiteX27-713" fmla="*/ 5531 w 10000"/>
                        <a:gd name="connsiteY27-714" fmla="*/ 1377 h 10000"/>
                        <a:gd name="connsiteX28-715" fmla="*/ 6117 w 10000"/>
                        <a:gd name="connsiteY28-716" fmla="*/ 1087 h 10000"/>
                        <a:gd name="connsiteX29-717" fmla="*/ 6447 w 10000"/>
                        <a:gd name="connsiteY29-718" fmla="*/ 1594 h 10000"/>
                        <a:gd name="connsiteX30-719" fmla="*/ 7070 w 10000"/>
                        <a:gd name="connsiteY30-720" fmla="*/ 1413 h 10000"/>
                        <a:gd name="connsiteX31-721" fmla="*/ 7253 w 10000"/>
                        <a:gd name="connsiteY31-722" fmla="*/ 2029 h 10000"/>
                        <a:gd name="connsiteX32-723" fmla="*/ 7912 w 10000"/>
                        <a:gd name="connsiteY32-724" fmla="*/ 2029 h 10000"/>
                        <a:gd name="connsiteX33-725" fmla="*/ 7985 w 10000"/>
                        <a:gd name="connsiteY33-726" fmla="*/ 2645 h 10000"/>
                        <a:gd name="connsiteX34-727" fmla="*/ 8535 w 10000"/>
                        <a:gd name="connsiteY34-728" fmla="*/ 2826 h 10000"/>
                        <a:gd name="connsiteX35-729" fmla="*/ 8462 w 10000"/>
                        <a:gd name="connsiteY35-730" fmla="*/ 3442 h 10000"/>
                        <a:gd name="connsiteX36-731" fmla="*/ 9048 w 10000"/>
                        <a:gd name="connsiteY36-732" fmla="*/ 3732 h 10000"/>
                        <a:gd name="connsiteX37-733" fmla="*/ 8755 w 10000"/>
                        <a:gd name="connsiteY37-734" fmla="*/ 4312 h 10000"/>
                        <a:gd name="connsiteX38-735" fmla="*/ 9231 w 10000"/>
                        <a:gd name="connsiteY38-736" fmla="*/ 4783 h 10000"/>
                        <a:gd name="connsiteX39-737" fmla="*/ 8791 w 10000"/>
                        <a:gd name="connsiteY39-738" fmla="*/ 5254 h 10000"/>
                        <a:gd name="connsiteX40-739" fmla="*/ 8828 w 10000"/>
                        <a:gd name="connsiteY40-740" fmla="*/ 5290 h 10000"/>
                        <a:gd name="connsiteX41-741" fmla="*/ 10000 w 10000"/>
                        <a:gd name="connsiteY41-742" fmla="*/ 4529 h 10000"/>
                        <a:gd name="connsiteX42-743" fmla="*/ 9597 w 10000"/>
                        <a:gd name="connsiteY42-744" fmla="*/ 4167 h 10000"/>
                        <a:gd name="connsiteX43-745" fmla="*/ 9890 w 10000"/>
                        <a:gd name="connsiteY43-746" fmla="*/ 3442 h 10000"/>
                        <a:gd name="connsiteX44-747" fmla="*/ 9231 w 10000"/>
                        <a:gd name="connsiteY44-748" fmla="*/ 3080 h 10000"/>
                        <a:gd name="connsiteX45-749" fmla="*/ 9377 w 10000"/>
                        <a:gd name="connsiteY45-750" fmla="*/ 2319 h 10000"/>
                        <a:gd name="connsiteX46-751" fmla="*/ 8608 w 10000"/>
                        <a:gd name="connsiteY46-752" fmla="*/ 2138 h 10000"/>
                        <a:gd name="connsiteX47-753" fmla="*/ 8535 w 10000"/>
                        <a:gd name="connsiteY47-754" fmla="*/ 1377 h 10000"/>
                        <a:gd name="connsiteX48-755" fmla="*/ 7802 w 10000"/>
                        <a:gd name="connsiteY48-756" fmla="*/ 1377 h 10000"/>
                        <a:gd name="connsiteX49-757" fmla="*/ 7546 w 10000"/>
                        <a:gd name="connsiteY49-758" fmla="*/ 616 h 10000"/>
                        <a:gd name="connsiteX50-759" fmla="*/ 6777 w 10000"/>
                        <a:gd name="connsiteY50-760" fmla="*/ 797 h 10000"/>
                        <a:gd name="connsiteX51-761" fmla="*/ 6337 w 10000"/>
                        <a:gd name="connsiteY51-762" fmla="*/ 181 h 10000"/>
                        <a:gd name="connsiteX52-763" fmla="*/ 5678 w 10000"/>
                        <a:gd name="connsiteY52-764" fmla="*/ 507 h 10000"/>
                        <a:gd name="connsiteX53-765" fmla="*/ 5092 w 10000"/>
                        <a:gd name="connsiteY53-766" fmla="*/ 0 h 10000"/>
                        <a:gd name="connsiteX54-767" fmla="*/ 4505 w 10000"/>
                        <a:gd name="connsiteY54-768" fmla="*/ 507 h 10000"/>
                        <a:gd name="connsiteX55-769" fmla="*/ 3810 w 10000"/>
                        <a:gd name="connsiteY55-770" fmla="*/ 181 h 10000"/>
                        <a:gd name="connsiteX56-771" fmla="*/ 3370 w 10000"/>
                        <a:gd name="connsiteY56-772" fmla="*/ 797 h 10000"/>
                        <a:gd name="connsiteX57-773" fmla="*/ 2637 w 10000"/>
                        <a:gd name="connsiteY57-774" fmla="*/ 616 h 10000"/>
                        <a:gd name="connsiteX58-775" fmla="*/ 2381 w 10000"/>
                        <a:gd name="connsiteY58-776" fmla="*/ 1377 h 10000"/>
                        <a:gd name="connsiteX59-777" fmla="*/ 1612 w 10000"/>
                        <a:gd name="connsiteY59-778" fmla="*/ 1377 h 10000"/>
                        <a:gd name="connsiteX60-779" fmla="*/ 1538 w 10000"/>
                        <a:gd name="connsiteY60-780" fmla="*/ 2138 h 10000"/>
                        <a:gd name="connsiteX61-781" fmla="*/ 769 w 10000"/>
                        <a:gd name="connsiteY61-782" fmla="*/ 2319 h 10000"/>
                        <a:gd name="connsiteX62-783" fmla="*/ 916 w 10000"/>
                        <a:gd name="connsiteY62-784" fmla="*/ 3080 h 10000"/>
                        <a:gd name="connsiteX63-785" fmla="*/ 256 w 10000"/>
                        <a:gd name="connsiteY63-786" fmla="*/ 3442 h 10000"/>
                        <a:gd name="connsiteX64-787" fmla="*/ 586 w 10000"/>
                        <a:gd name="connsiteY64-788" fmla="*/ 4167 h 10000"/>
                        <a:gd name="connsiteX65-789" fmla="*/ 0 w 10000"/>
                        <a:gd name="connsiteY65-790" fmla="*/ 4674 h 10000"/>
                        <a:gd name="connsiteX66-791" fmla="*/ 513 w 10000"/>
                        <a:gd name="connsiteY66-792" fmla="*/ 5290 h 10000"/>
                        <a:gd name="connsiteX67-793" fmla="*/ 110 w 10000"/>
                        <a:gd name="connsiteY67-794" fmla="*/ 5978 h 10000"/>
                        <a:gd name="connsiteX68-795" fmla="*/ 733 w 10000"/>
                        <a:gd name="connsiteY68-796" fmla="*/ 6449 h 10000"/>
                        <a:gd name="connsiteX69-797" fmla="*/ 513 w 10000"/>
                        <a:gd name="connsiteY69-798" fmla="*/ 7138 h 10000"/>
                        <a:gd name="connsiteX70-799" fmla="*/ 1209 w 10000"/>
                        <a:gd name="connsiteY70-800" fmla="*/ 7428 h 10000"/>
                        <a:gd name="connsiteX71-801" fmla="*/ 1172 w 10000"/>
                        <a:gd name="connsiteY71-802" fmla="*/ 8261 h 10000"/>
                        <a:gd name="connsiteX72-803" fmla="*/ 1941 w 10000"/>
                        <a:gd name="connsiteY72-804" fmla="*/ 8333 h 10000"/>
                        <a:gd name="connsiteX73-805" fmla="*/ 2088 w 10000"/>
                        <a:gd name="connsiteY73-806" fmla="*/ 9094 h 10000"/>
                        <a:gd name="connsiteX74-807" fmla="*/ 2857 w 10000"/>
                        <a:gd name="connsiteY74-808" fmla="*/ 8986 h 10000"/>
                        <a:gd name="connsiteX75-809" fmla="*/ 3223 w 10000"/>
                        <a:gd name="connsiteY75-810" fmla="*/ 9710 h 10000"/>
                        <a:gd name="connsiteX76-811" fmla="*/ 3956 w 10000"/>
                        <a:gd name="connsiteY76-812" fmla="*/ 9420 h 10000"/>
                        <a:gd name="connsiteX77-813" fmla="*/ 4432 w 10000"/>
                        <a:gd name="connsiteY77-814" fmla="*/ 10000 h 10000"/>
                        <a:gd name="connsiteX78-815" fmla="*/ 5092 w 10000"/>
                        <a:gd name="connsiteY78-816" fmla="*/ 9565 h 10000"/>
                        <a:gd name="connsiteX79-817" fmla="*/ 5714 w 10000"/>
                        <a:gd name="connsiteY79-818" fmla="*/ 10000 h 10000"/>
                        <a:gd name="connsiteX80-819" fmla="*/ 5824 w 10000"/>
                        <a:gd name="connsiteY80-820" fmla="*/ 9855 h 10000"/>
                        <a:gd name="connsiteX0-821" fmla="*/ 5824 w 10000"/>
                        <a:gd name="connsiteY0-822" fmla="*/ 9855 h 10000"/>
                        <a:gd name="connsiteX1-823" fmla="*/ 4945 w 10000"/>
                        <a:gd name="connsiteY1-824" fmla="*/ 8804 h 10000"/>
                        <a:gd name="connsiteX2-825" fmla="*/ 4579 w 10000"/>
                        <a:gd name="connsiteY2-826" fmla="*/ 9094 h 10000"/>
                        <a:gd name="connsiteX3-827" fmla="*/ 4139 w 10000"/>
                        <a:gd name="connsiteY3-828" fmla="*/ 8623 h 10000"/>
                        <a:gd name="connsiteX4-829" fmla="*/ 3553 w 10000"/>
                        <a:gd name="connsiteY4-830" fmla="*/ 8804 h 10000"/>
                        <a:gd name="connsiteX5-831" fmla="*/ 3260 w 10000"/>
                        <a:gd name="connsiteY5-832" fmla="*/ 8261 h 10000"/>
                        <a:gd name="connsiteX6-833" fmla="*/ 2637 w 10000"/>
                        <a:gd name="connsiteY6-834" fmla="*/ 8333 h 10000"/>
                        <a:gd name="connsiteX7-835" fmla="*/ 2527 w 10000"/>
                        <a:gd name="connsiteY7-836" fmla="*/ 7717 h 10000"/>
                        <a:gd name="connsiteX8-837" fmla="*/ 1905 w 10000"/>
                        <a:gd name="connsiteY8-838" fmla="*/ 7645 h 10000"/>
                        <a:gd name="connsiteX9-839" fmla="*/ 1941 w 10000"/>
                        <a:gd name="connsiteY9-840" fmla="*/ 7029 h 10000"/>
                        <a:gd name="connsiteX10-841" fmla="*/ 1355 w 10000"/>
                        <a:gd name="connsiteY10-842" fmla="*/ 6775 h 10000"/>
                        <a:gd name="connsiteX11-843" fmla="*/ 1502 w 10000"/>
                        <a:gd name="connsiteY11-844" fmla="*/ 6159 h 10000"/>
                        <a:gd name="connsiteX12-845" fmla="*/ 1026 w 10000"/>
                        <a:gd name="connsiteY12-846" fmla="*/ 5761 h 10000"/>
                        <a:gd name="connsiteX13-847" fmla="*/ 1355 w 10000"/>
                        <a:gd name="connsiteY13-848" fmla="*/ 5254 h 10000"/>
                        <a:gd name="connsiteX14-849" fmla="*/ 989 w 10000"/>
                        <a:gd name="connsiteY14-850" fmla="*/ 4783 h 10000"/>
                        <a:gd name="connsiteX15-851" fmla="*/ 1392 w 10000"/>
                        <a:gd name="connsiteY15-852" fmla="*/ 4312 h 10000"/>
                        <a:gd name="connsiteX16-853" fmla="*/ 1172 w 10000"/>
                        <a:gd name="connsiteY16-854" fmla="*/ 3732 h 10000"/>
                        <a:gd name="connsiteX17-855" fmla="*/ 1685 w 10000"/>
                        <a:gd name="connsiteY17-856" fmla="*/ 3442 h 10000"/>
                        <a:gd name="connsiteX18-857" fmla="*/ 1612 w 10000"/>
                        <a:gd name="connsiteY18-858" fmla="*/ 2826 h 10000"/>
                        <a:gd name="connsiteX19-859" fmla="*/ 2234 w 10000"/>
                        <a:gd name="connsiteY19-860" fmla="*/ 2645 h 10000"/>
                        <a:gd name="connsiteX20-861" fmla="*/ 2271 w 10000"/>
                        <a:gd name="connsiteY20-862" fmla="*/ 2029 h 10000"/>
                        <a:gd name="connsiteX21-863" fmla="*/ 2894 w 10000"/>
                        <a:gd name="connsiteY21-864" fmla="*/ 2029 h 10000"/>
                        <a:gd name="connsiteX22-865" fmla="*/ 3077 w 10000"/>
                        <a:gd name="connsiteY22-866" fmla="*/ 1413 h 10000"/>
                        <a:gd name="connsiteX23-867" fmla="*/ 3700 w 10000"/>
                        <a:gd name="connsiteY23-868" fmla="*/ 1594 h 10000"/>
                        <a:gd name="connsiteX24-869" fmla="*/ 4029 w 10000"/>
                        <a:gd name="connsiteY24-870" fmla="*/ 1087 h 10000"/>
                        <a:gd name="connsiteX25-871" fmla="*/ 4615 w 10000"/>
                        <a:gd name="connsiteY25-872" fmla="*/ 1377 h 10000"/>
                        <a:gd name="connsiteX26-873" fmla="*/ 5092 w 10000"/>
                        <a:gd name="connsiteY26-874" fmla="*/ 942 h 10000"/>
                        <a:gd name="connsiteX27-875" fmla="*/ 5531 w 10000"/>
                        <a:gd name="connsiteY27-876" fmla="*/ 1377 h 10000"/>
                        <a:gd name="connsiteX28-877" fmla="*/ 6117 w 10000"/>
                        <a:gd name="connsiteY28-878" fmla="*/ 1087 h 10000"/>
                        <a:gd name="connsiteX29-879" fmla="*/ 6447 w 10000"/>
                        <a:gd name="connsiteY29-880" fmla="*/ 1594 h 10000"/>
                        <a:gd name="connsiteX30-881" fmla="*/ 7070 w 10000"/>
                        <a:gd name="connsiteY30-882" fmla="*/ 1413 h 10000"/>
                        <a:gd name="connsiteX31-883" fmla="*/ 7253 w 10000"/>
                        <a:gd name="connsiteY31-884" fmla="*/ 2029 h 10000"/>
                        <a:gd name="connsiteX32-885" fmla="*/ 7912 w 10000"/>
                        <a:gd name="connsiteY32-886" fmla="*/ 2029 h 10000"/>
                        <a:gd name="connsiteX33-887" fmla="*/ 7985 w 10000"/>
                        <a:gd name="connsiteY33-888" fmla="*/ 2645 h 10000"/>
                        <a:gd name="connsiteX34-889" fmla="*/ 8535 w 10000"/>
                        <a:gd name="connsiteY34-890" fmla="*/ 2826 h 10000"/>
                        <a:gd name="connsiteX35-891" fmla="*/ 8462 w 10000"/>
                        <a:gd name="connsiteY35-892" fmla="*/ 3442 h 10000"/>
                        <a:gd name="connsiteX36-893" fmla="*/ 9048 w 10000"/>
                        <a:gd name="connsiteY36-894" fmla="*/ 3732 h 10000"/>
                        <a:gd name="connsiteX37-895" fmla="*/ 8755 w 10000"/>
                        <a:gd name="connsiteY37-896" fmla="*/ 4312 h 10000"/>
                        <a:gd name="connsiteX38-897" fmla="*/ 9231 w 10000"/>
                        <a:gd name="connsiteY38-898" fmla="*/ 4783 h 10000"/>
                        <a:gd name="connsiteX39-899" fmla="*/ 8791 w 10000"/>
                        <a:gd name="connsiteY39-900" fmla="*/ 5254 h 10000"/>
                        <a:gd name="connsiteX40-901" fmla="*/ 8828 w 10000"/>
                        <a:gd name="connsiteY40-902" fmla="*/ 5290 h 10000"/>
                        <a:gd name="connsiteX41-903" fmla="*/ 10000 w 10000"/>
                        <a:gd name="connsiteY41-904" fmla="*/ 4529 h 10000"/>
                        <a:gd name="connsiteX42-905" fmla="*/ 9597 w 10000"/>
                        <a:gd name="connsiteY42-906" fmla="*/ 4167 h 10000"/>
                        <a:gd name="connsiteX43-907" fmla="*/ 9890 w 10000"/>
                        <a:gd name="connsiteY43-908" fmla="*/ 3442 h 10000"/>
                        <a:gd name="connsiteX44-909" fmla="*/ 9231 w 10000"/>
                        <a:gd name="connsiteY44-910" fmla="*/ 3080 h 10000"/>
                        <a:gd name="connsiteX45-911" fmla="*/ 9377 w 10000"/>
                        <a:gd name="connsiteY45-912" fmla="*/ 2319 h 10000"/>
                        <a:gd name="connsiteX46-913" fmla="*/ 8608 w 10000"/>
                        <a:gd name="connsiteY46-914" fmla="*/ 2138 h 10000"/>
                        <a:gd name="connsiteX47-915" fmla="*/ 8535 w 10000"/>
                        <a:gd name="connsiteY47-916" fmla="*/ 1377 h 10000"/>
                        <a:gd name="connsiteX48-917" fmla="*/ 7802 w 10000"/>
                        <a:gd name="connsiteY48-918" fmla="*/ 1377 h 10000"/>
                        <a:gd name="connsiteX49-919" fmla="*/ 7546 w 10000"/>
                        <a:gd name="connsiteY49-920" fmla="*/ 616 h 10000"/>
                        <a:gd name="connsiteX50-921" fmla="*/ 6777 w 10000"/>
                        <a:gd name="connsiteY50-922" fmla="*/ 797 h 10000"/>
                        <a:gd name="connsiteX51-923" fmla="*/ 6337 w 10000"/>
                        <a:gd name="connsiteY51-924" fmla="*/ 181 h 10000"/>
                        <a:gd name="connsiteX52-925" fmla="*/ 5678 w 10000"/>
                        <a:gd name="connsiteY52-926" fmla="*/ 507 h 10000"/>
                        <a:gd name="connsiteX53-927" fmla="*/ 5092 w 10000"/>
                        <a:gd name="connsiteY53-928" fmla="*/ 0 h 10000"/>
                        <a:gd name="connsiteX54-929" fmla="*/ 4505 w 10000"/>
                        <a:gd name="connsiteY54-930" fmla="*/ 507 h 10000"/>
                        <a:gd name="connsiteX55-931" fmla="*/ 3810 w 10000"/>
                        <a:gd name="connsiteY55-932" fmla="*/ 181 h 10000"/>
                        <a:gd name="connsiteX56-933" fmla="*/ 3370 w 10000"/>
                        <a:gd name="connsiteY56-934" fmla="*/ 797 h 10000"/>
                        <a:gd name="connsiteX57-935" fmla="*/ 2637 w 10000"/>
                        <a:gd name="connsiteY57-936" fmla="*/ 616 h 10000"/>
                        <a:gd name="connsiteX58-937" fmla="*/ 2381 w 10000"/>
                        <a:gd name="connsiteY58-938" fmla="*/ 1377 h 10000"/>
                        <a:gd name="connsiteX59-939" fmla="*/ 1612 w 10000"/>
                        <a:gd name="connsiteY59-940" fmla="*/ 1377 h 10000"/>
                        <a:gd name="connsiteX60-941" fmla="*/ 1538 w 10000"/>
                        <a:gd name="connsiteY60-942" fmla="*/ 2138 h 10000"/>
                        <a:gd name="connsiteX61-943" fmla="*/ 769 w 10000"/>
                        <a:gd name="connsiteY61-944" fmla="*/ 2319 h 10000"/>
                        <a:gd name="connsiteX62-945" fmla="*/ 916 w 10000"/>
                        <a:gd name="connsiteY62-946" fmla="*/ 3080 h 10000"/>
                        <a:gd name="connsiteX63-947" fmla="*/ 256 w 10000"/>
                        <a:gd name="connsiteY63-948" fmla="*/ 3442 h 10000"/>
                        <a:gd name="connsiteX64-949" fmla="*/ 586 w 10000"/>
                        <a:gd name="connsiteY64-950" fmla="*/ 4167 h 10000"/>
                        <a:gd name="connsiteX65-951" fmla="*/ 0 w 10000"/>
                        <a:gd name="connsiteY65-952" fmla="*/ 4674 h 10000"/>
                        <a:gd name="connsiteX66-953" fmla="*/ 513 w 10000"/>
                        <a:gd name="connsiteY66-954" fmla="*/ 5290 h 10000"/>
                        <a:gd name="connsiteX67-955" fmla="*/ 110 w 10000"/>
                        <a:gd name="connsiteY67-956" fmla="*/ 5978 h 10000"/>
                        <a:gd name="connsiteX68-957" fmla="*/ 733 w 10000"/>
                        <a:gd name="connsiteY68-958" fmla="*/ 6449 h 10000"/>
                        <a:gd name="connsiteX69-959" fmla="*/ 513 w 10000"/>
                        <a:gd name="connsiteY69-960" fmla="*/ 7138 h 10000"/>
                        <a:gd name="connsiteX70-961" fmla="*/ 1209 w 10000"/>
                        <a:gd name="connsiteY70-962" fmla="*/ 7428 h 10000"/>
                        <a:gd name="connsiteX71-963" fmla="*/ 1172 w 10000"/>
                        <a:gd name="connsiteY71-964" fmla="*/ 8261 h 10000"/>
                        <a:gd name="connsiteX72-965" fmla="*/ 1941 w 10000"/>
                        <a:gd name="connsiteY72-966" fmla="*/ 8333 h 10000"/>
                        <a:gd name="connsiteX73-967" fmla="*/ 2088 w 10000"/>
                        <a:gd name="connsiteY73-968" fmla="*/ 9094 h 10000"/>
                        <a:gd name="connsiteX74-969" fmla="*/ 2857 w 10000"/>
                        <a:gd name="connsiteY74-970" fmla="*/ 8986 h 10000"/>
                        <a:gd name="connsiteX75-971" fmla="*/ 3223 w 10000"/>
                        <a:gd name="connsiteY75-972" fmla="*/ 9710 h 10000"/>
                        <a:gd name="connsiteX76-973" fmla="*/ 3956 w 10000"/>
                        <a:gd name="connsiteY76-974" fmla="*/ 9420 h 10000"/>
                        <a:gd name="connsiteX77-975" fmla="*/ 4432 w 10000"/>
                        <a:gd name="connsiteY77-976" fmla="*/ 10000 h 10000"/>
                        <a:gd name="connsiteX78-977" fmla="*/ 5092 w 10000"/>
                        <a:gd name="connsiteY78-978" fmla="*/ 9565 h 10000"/>
                        <a:gd name="connsiteX79-979" fmla="*/ 5714 w 10000"/>
                        <a:gd name="connsiteY79-980" fmla="*/ 10000 h 10000"/>
                        <a:gd name="connsiteX80-981" fmla="*/ 5824 w 10000"/>
                        <a:gd name="connsiteY80-982" fmla="*/ 9855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Lst>
                      <a:rect l="l" t="t" r="r" b="b"/>
                      <a:pathLst>
                        <a:path w="10000" h="10000">
                          <a:moveTo>
                            <a:pt x="5824" y="9855"/>
                          </a:moveTo>
                          <a:cubicBezTo>
                            <a:pt x="5633" y="9755"/>
                            <a:pt x="4953" y="9278"/>
                            <a:pt x="4945" y="8804"/>
                          </a:cubicBezTo>
                          <a:lnTo>
                            <a:pt x="4579" y="9094"/>
                          </a:lnTo>
                          <a:lnTo>
                            <a:pt x="4139" y="8623"/>
                          </a:lnTo>
                          <a:lnTo>
                            <a:pt x="3553" y="8804"/>
                          </a:lnTo>
                          <a:lnTo>
                            <a:pt x="3260" y="8261"/>
                          </a:lnTo>
                          <a:lnTo>
                            <a:pt x="2637" y="8333"/>
                          </a:lnTo>
                          <a:cubicBezTo>
                            <a:pt x="2600" y="8128"/>
                            <a:pt x="2564" y="7922"/>
                            <a:pt x="2527" y="7717"/>
                          </a:cubicBezTo>
                          <a:lnTo>
                            <a:pt x="1905" y="7645"/>
                          </a:lnTo>
                          <a:cubicBezTo>
                            <a:pt x="1917" y="7440"/>
                            <a:pt x="1929" y="7234"/>
                            <a:pt x="1941" y="7029"/>
                          </a:cubicBezTo>
                          <a:lnTo>
                            <a:pt x="1355" y="6775"/>
                          </a:lnTo>
                          <a:lnTo>
                            <a:pt x="1502" y="6159"/>
                          </a:lnTo>
                          <a:lnTo>
                            <a:pt x="1026" y="5761"/>
                          </a:lnTo>
                          <a:lnTo>
                            <a:pt x="1355" y="5254"/>
                          </a:lnTo>
                          <a:lnTo>
                            <a:pt x="989" y="4783"/>
                          </a:lnTo>
                          <a:lnTo>
                            <a:pt x="1392" y="4312"/>
                          </a:lnTo>
                          <a:lnTo>
                            <a:pt x="1172" y="3732"/>
                          </a:lnTo>
                          <a:lnTo>
                            <a:pt x="1685" y="3442"/>
                          </a:lnTo>
                          <a:cubicBezTo>
                            <a:pt x="1661" y="3237"/>
                            <a:pt x="1636" y="3031"/>
                            <a:pt x="1612" y="2826"/>
                          </a:cubicBezTo>
                          <a:lnTo>
                            <a:pt x="2234" y="2645"/>
                          </a:lnTo>
                          <a:cubicBezTo>
                            <a:pt x="2246" y="2440"/>
                            <a:pt x="2259" y="2234"/>
                            <a:pt x="2271" y="2029"/>
                          </a:cubicBezTo>
                          <a:lnTo>
                            <a:pt x="2894" y="2029"/>
                          </a:lnTo>
                          <a:lnTo>
                            <a:pt x="3077" y="1413"/>
                          </a:lnTo>
                          <a:lnTo>
                            <a:pt x="3700" y="1594"/>
                          </a:lnTo>
                          <a:lnTo>
                            <a:pt x="4029" y="1087"/>
                          </a:lnTo>
                          <a:lnTo>
                            <a:pt x="4615" y="1377"/>
                          </a:lnTo>
                          <a:lnTo>
                            <a:pt x="5092" y="942"/>
                          </a:lnTo>
                          <a:lnTo>
                            <a:pt x="5531" y="1377"/>
                          </a:lnTo>
                          <a:lnTo>
                            <a:pt x="6117" y="1087"/>
                          </a:lnTo>
                          <a:lnTo>
                            <a:pt x="6447" y="1594"/>
                          </a:lnTo>
                          <a:lnTo>
                            <a:pt x="7070" y="1413"/>
                          </a:lnTo>
                          <a:lnTo>
                            <a:pt x="7253" y="2029"/>
                          </a:lnTo>
                          <a:lnTo>
                            <a:pt x="7912" y="2029"/>
                          </a:lnTo>
                          <a:cubicBezTo>
                            <a:pt x="7936" y="2234"/>
                            <a:pt x="7961" y="2440"/>
                            <a:pt x="7985" y="2645"/>
                          </a:cubicBezTo>
                          <a:lnTo>
                            <a:pt x="8535" y="2826"/>
                          </a:lnTo>
                          <a:cubicBezTo>
                            <a:pt x="8511" y="3031"/>
                            <a:pt x="8486" y="3237"/>
                            <a:pt x="8462" y="3442"/>
                          </a:cubicBezTo>
                          <a:lnTo>
                            <a:pt x="9048" y="3732"/>
                          </a:lnTo>
                          <a:cubicBezTo>
                            <a:pt x="8950" y="3925"/>
                            <a:pt x="8853" y="4119"/>
                            <a:pt x="8755" y="4312"/>
                          </a:cubicBezTo>
                          <a:lnTo>
                            <a:pt x="9231" y="4783"/>
                          </a:lnTo>
                          <a:lnTo>
                            <a:pt x="8791" y="5254"/>
                          </a:lnTo>
                          <a:cubicBezTo>
                            <a:pt x="8803" y="5266"/>
                            <a:pt x="8816" y="5278"/>
                            <a:pt x="8828" y="5290"/>
                          </a:cubicBezTo>
                          <a:lnTo>
                            <a:pt x="10000" y="4529"/>
                          </a:lnTo>
                          <a:lnTo>
                            <a:pt x="9597" y="4167"/>
                          </a:lnTo>
                          <a:lnTo>
                            <a:pt x="9890" y="3442"/>
                          </a:lnTo>
                          <a:lnTo>
                            <a:pt x="9231" y="3080"/>
                          </a:lnTo>
                          <a:cubicBezTo>
                            <a:pt x="9280" y="2826"/>
                            <a:pt x="9328" y="2573"/>
                            <a:pt x="9377" y="2319"/>
                          </a:cubicBezTo>
                          <a:lnTo>
                            <a:pt x="8608" y="2138"/>
                          </a:lnTo>
                          <a:cubicBezTo>
                            <a:pt x="8584" y="1884"/>
                            <a:pt x="8559" y="1631"/>
                            <a:pt x="8535" y="1377"/>
                          </a:cubicBezTo>
                          <a:lnTo>
                            <a:pt x="7802" y="1377"/>
                          </a:lnTo>
                          <a:cubicBezTo>
                            <a:pt x="7717" y="1123"/>
                            <a:pt x="7631" y="870"/>
                            <a:pt x="7546" y="616"/>
                          </a:cubicBezTo>
                          <a:lnTo>
                            <a:pt x="6777" y="797"/>
                          </a:lnTo>
                          <a:lnTo>
                            <a:pt x="6337" y="181"/>
                          </a:lnTo>
                          <a:lnTo>
                            <a:pt x="5678" y="507"/>
                          </a:lnTo>
                          <a:lnTo>
                            <a:pt x="5092" y="0"/>
                          </a:lnTo>
                          <a:lnTo>
                            <a:pt x="4505" y="507"/>
                          </a:lnTo>
                          <a:lnTo>
                            <a:pt x="3810" y="181"/>
                          </a:lnTo>
                          <a:lnTo>
                            <a:pt x="3370" y="797"/>
                          </a:lnTo>
                          <a:lnTo>
                            <a:pt x="2637" y="616"/>
                          </a:lnTo>
                          <a:cubicBezTo>
                            <a:pt x="2552" y="870"/>
                            <a:pt x="2466" y="1123"/>
                            <a:pt x="2381" y="1377"/>
                          </a:cubicBezTo>
                          <a:lnTo>
                            <a:pt x="1612" y="1377"/>
                          </a:lnTo>
                          <a:cubicBezTo>
                            <a:pt x="1587" y="1631"/>
                            <a:pt x="1563" y="1884"/>
                            <a:pt x="1538" y="2138"/>
                          </a:cubicBezTo>
                          <a:lnTo>
                            <a:pt x="769" y="2319"/>
                          </a:lnTo>
                          <a:lnTo>
                            <a:pt x="916" y="3080"/>
                          </a:lnTo>
                          <a:lnTo>
                            <a:pt x="256" y="3442"/>
                          </a:lnTo>
                          <a:lnTo>
                            <a:pt x="586" y="4167"/>
                          </a:lnTo>
                          <a:lnTo>
                            <a:pt x="0" y="4674"/>
                          </a:lnTo>
                          <a:lnTo>
                            <a:pt x="513" y="5290"/>
                          </a:lnTo>
                          <a:lnTo>
                            <a:pt x="110" y="5978"/>
                          </a:lnTo>
                          <a:lnTo>
                            <a:pt x="733" y="6449"/>
                          </a:lnTo>
                          <a:cubicBezTo>
                            <a:pt x="660" y="6679"/>
                            <a:pt x="586" y="6908"/>
                            <a:pt x="513" y="7138"/>
                          </a:cubicBezTo>
                          <a:lnTo>
                            <a:pt x="1209" y="7428"/>
                          </a:lnTo>
                          <a:cubicBezTo>
                            <a:pt x="1197" y="7706"/>
                            <a:pt x="1184" y="7983"/>
                            <a:pt x="1172" y="8261"/>
                          </a:cubicBezTo>
                          <a:lnTo>
                            <a:pt x="1941" y="8333"/>
                          </a:lnTo>
                          <a:lnTo>
                            <a:pt x="2088" y="9094"/>
                          </a:lnTo>
                          <a:lnTo>
                            <a:pt x="2857" y="8986"/>
                          </a:lnTo>
                          <a:lnTo>
                            <a:pt x="3223" y="9710"/>
                          </a:lnTo>
                          <a:lnTo>
                            <a:pt x="3956" y="9420"/>
                          </a:lnTo>
                          <a:lnTo>
                            <a:pt x="4432" y="10000"/>
                          </a:lnTo>
                          <a:lnTo>
                            <a:pt x="5092" y="9565"/>
                          </a:lnTo>
                          <a:lnTo>
                            <a:pt x="5714" y="10000"/>
                          </a:lnTo>
                          <a:cubicBezTo>
                            <a:pt x="5751" y="9952"/>
                            <a:pt x="5787" y="9903"/>
                            <a:pt x="5824" y="9855"/>
                          </a:cubicBezTo>
                          <a:close/>
                        </a:path>
                      </a:pathLst>
                    </a:custGeom>
                    <a:grpFill/>
                    <a:ln w="0">
                      <a:noFill/>
                      <a:prstDash val="solid"/>
                      <a:round/>
                    </a:ln>
                  </p:spPr>
                  <p:txBody>
                    <a:bodyPr vert="horz" wrap="square" lIns="91440" tIns="45720" rIns="91440" bIns="45720" numCol="1" anchor="ctr" anchorCtr="0" compatLnSpc="1"/>
                    <a:lstStyle/>
                    <a:p>
                      <a:pPr>
                        <a:defRPr/>
                      </a:pPr>
                      <a:endParaRPr lang="en-US" sz="1600" kern="0">
                        <a:solidFill>
                          <a:prstClr val="black"/>
                        </a:solidFill>
                        <a:latin typeface="Arial" panose="020B0604020202020204" pitchFamily="34" charset="0"/>
                        <a:cs typeface="Arial" panose="020B0604020202020204" pitchFamily="34" charset="0"/>
                      </a:endParaRPr>
                    </a:p>
                  </p:txBody>
                </p:sp>
                <p:sp>
                  <p:nvSpPr>
                    <p:cNvPr id="359" name="Freeform 358"/>
                    <p:cNvSpPr/>
                    <p:nvPr/>
                  </p:nvSpPr>
                  <p:spPr>
                    <a:xfrm rot="19588578">
                      <a:off x="6682734" y="2858686"/>
                      <a:ext cx="557986" cy="442273"/>
                    </a:xfrm>
                    <a:custGeom>
                      <a:avLst/>
                      <a:gdLst>
                        <a:gd name="connsiteX0" fmla="*/ 3300339 w 3932598"/>
                        <a:gd name="connsiteY0" fmla="*/ 635604 h 3117074"/>
                        <a:gd name="connsiteX1" fmla="*/ 861319 w 3932598"/>
                        <a:gd name="connsiteY1" fmla="*/ 634239 h 3117074"/>
                        <a:gd name="connsiteX2" fmla="*/ 819599 w 3932598"/>
                        <a:gd name="connsiteY2" fmla="*/ 859327 h 3117074"/>
                        <a:gd name="connsiteX3" fmla="*/ 3248395 w 3932598"/>
                        <a:gd name="connsiteY3" fmla="*/ 903431 h 3117074"/>
                        <a:gd name="connsiteX4" fmla="*/ 3929953 w 3932598"/>
                        <a:gd name="connsiteY4" fmla="*/ 67429 h 3117074"/>
                        <a:gd name="connsiteX5" fmla="*/ 3710213 w 3932598"/>
                        <a:gd name="connsiteY5" fmla="*/ 1262030 h 3117074"/>
                        <a:gd name="connsiteX6" fmla="*/ 3725226 w 3932598"/>
                        <a:gd name="connsiteY6" fmla="*/ 1266315 h 3117074"/>
                        <a:gd name="connsiteX7" fmla="*/ 3785057 w 3932598"/>
                        <a:gd name="connsiteY7" fmla="*/ 1297654 h 3117074"/>
                        <a:gd name="connsiteX8" fmla="*/ 3874915 w 3932598"/>
                        <a:gd name="connsiteY8" fmla="*/ 1765647 h 3117074"/>
                        <a:gd name="connsiteX9" fmla="*/ 3596438 w 3932598"/>
                        <a:gd name="connsiteY9" fmla="*/ 1919866 h 3117074"/>
                        <a:gd name="connsiteX10" fmla="*/ 3589311 w 3932598"/>
                        <a:gd name="connsiteY10" fmla="*/ 1919303 h 3117074"/>
                        <a:gd name="connsiteX11" fmla="*/ 3369166 w 3932598"/>
                        <a:gd name="connsiteY11" fmla="*/ 3116110 h 3117074"/>
                        <a:gd name="connsiteX12" fmla="*/ 3319812 w 3932598"/>
                        <a:gd name="connsiteY12" fmla="*/ 3117074 h 3117074"/>
                        <a:gd name="connsiteX13" fmla="*/ 3078498 w 3932598"/>
                        <a:gd name="connsiteY13" fmla="*/ 3073241 h 3117074"/>
                        <a:gd name="connsiteX14" fmla="*/ 2943323 w 3932598"/>
                        <a:gd name="connsiteY14" fmla="*/ 2878059 h 3117074"/>
                        <a:gd name="connsiteX15" fmla="*/ 2936878 w 3932598"/>
                        <a:gd name="connsiteY15" fmla="*/ 2512150 h 3117074"/>
                        <a:gd name="connsiteX16" fmla="*/ 513809 w 3932598"/>
                        <a:gd name="connsiteY16" fmla="*/ 1610794 h 3117074"/>
                        <a:gd name="connsiteX17" fmla="*/ 7378 w 3932598"/>
                        <a:gd name="connsiteY17" fmla="*/ 916676 h 3117074"/>
                        <a:gd name="connsiteX18" fmla="*/ 701496 w 3932598"/>
                        <a:gd name="connsiteY18" fmla="*/ 410244 h 3117074"/>
                        <a:gd name="connsiteX19" fmla="*/ 3359890 w 3932598"/>
                        <a:gd name="connsiteY19" fmla="*/ 473476 h 3117074"/>
                        <a:gd name="connsiteX20" fmla="*/ 3441051 w 3932598"/>
                        <a:gd name="connsiteY20" fmla="*/ 137907 h 3117074"/>
                        <a:gd name="connsiteX21" fmla="*/ 3636232 w 3932598"/>
                        <a:gd name="connsiteY21" fmla="*/ 2732 h 3117074"/>
                        <a:gd name="connsiteX22" fmla="*/ 3877547 w 3932598"/>
                        <a:gd name="connsiteY22" fmla="*/ 46564 h 3117074"/>
                        <a:gd name="connsiteX0-1" fmla="*/ 3309781 w 3932598"/>
                        <a:gd name="connsiteY0-2" fmla="*/ 682129 h 3117074"/>
                        <a:gd name="connsiteX1-3" fmla="*/ 861319 w 3932598"/>
                        <a:gd name="connsiteY1-4" fmla="*/ 634239 h 3117074"/>
                        <a:gd name="connsiteX2-5" fmla="*/ 819599 w 3932598"/>
                        <a:gd name="connsiteY2-6" fmla="*/ 859327 h 3117074"/>
                        <a:gd name="connsiteX3-7" fmla="*/ 3248395 w 3932598"/>
                        <a:gd name="connsiteY3-8" fmla="*/ 903431 h 3117074"/>
                        <a:gd name="connsiteX4-9" fmla="*/ 3309781 w 3932598"/>
                        <a:gd name="connsiteY4-10" fmla="*/ 682129 h 3117074"/>
                        <a:gd name="connsiteX5-11" fmla="*/ 3929953 w 3932598"/>
                        <a:gd name="connsiteY5-12" fmla="*/ 67429 h 3117074"/>
                        <a:gd name="connsiteX6-13" fmla="*/ 3710213 w 3932598"/>
                        <a:gd name="connsiteY6-14" fmla="*/ 1262030 h 3117074"/>
                        <a:gd name="connsiteX7-15" fmla="*/ 3725226 w 3932598"/>
                        <a:gd name="connsiteY7-16" fmla="*/ 1266315 h 3117074"/>
                        <a:gd name="connsiteX8-17" fmla="*/ 3785057 w 3932598"/>
                        <a:gd name="connsiteY8-18" fmla="*/ 1297654 h 3117074"/>
                        <a:gd name="connsiteX9-19" fmla="*/ 3874915 w 3932598"/>
                        <a:gd name="connsiteY9-20" fmla="*/ 1765647 h 3117074"/>
                        <a:gd name="connsiteX10-21" fmla="*/ 3596438 w 3932598"/>
                        <a:gd name="connsiteY10-22" fmla="*/ 1919866 h 3117074"/>
                        <a:gd name="connsiteX11-23" fmla="*/ 3589311 w 3932598"/>
                        <a:gd name="connsiteY11-24" fmla="*/ 1919303 h 3117074"/>
                        <a:gd name="connsiteX12-25" fmla="*/ 3369166 w 3932598"/>
                        <a:gd name="connsiteY12-26" fmla="*/ 3116110 h 3117074"/>
                        <a:gd name="connsiteX13-27" fmla="*/ 3319812 w 3932598"/>
                        <a:gd name="connsiteY13-28" fmla="*/ 3117074 h 3117074"/>
                        <a:gd name="connsiteX14-29" fmla="*/ 3078498 w 3932598"/>
                        <a:gd name="connsiteY14-30" fmla="*/ 3073241 h 3117074"/>
                        <a:gd name="connsiteX15-31" fmla="*/ 2943323 w 3932598"/>
                        <a:gd name="connsiteY15-32" fmla="*/ 2878059 h 3117074"/>
                        <a:gd name="connsiteX16-33" fmla="*/ 2936878 w 3932598"/>
                        <a:gd name="connsiteY16-34" fmla="*/ 2512150 h 3117074"/>
                        <a:gd name="connsiteX17-35" fmla="*/ 513809 w 3932598"/>
                        <a:gd name="connsiteY17-36" fmla="*/ 1610794 h 3117074"/>
                        <a:gd name="connsiteX18-37" fmla="*/ 7378 w 3932598"/>
                        <a:gd name="connsiteY18-38" fmla="*/ 916676 h 3117074"/>
                        <a:gd name="connsiteX19-39" fmla="*/ 701496 w 3932598"/>
                        <a:gd name="connsiteY19-40" fmla="*/ 410244 h 3117074"/>
                        <a:gd name="connsiteX20-41" fmla="*/ 3359890 w 3932598"/>
                        <a:gd name="connsiteY20-42" fmla="*/ 473476 h 3117074"/>
                        <a:gd name="connsiteX21-43" fmla="*/ 3441051 w 3932598"/>
                        <a:gd name="connsiteY21-44" fmla="*/ 137907 h 3117074"/>
                        <a:gd name="connsiteX22-45" fmla="*/ 3636232 w 3932598"/>
                        <a:gd name="connsiteY22-46" fmla="*/ 2732 h 3117074"/>
                        <a:gd name="connsiteX23" fmla="*/ 3877547 w 3932598"/>
                        <a:gd name="connsiteY23" fmla="*/ 46564 h 3117074"/>
                        <a:gd name="connsiteX24" fmla="*/ 3929953 w 3932598"/>
                        <a:gd name="connsiteY24" fmla="*/ 67429 h 3117074"/>
                        <a:gd name="connsiteX0-47" fmla="*/ 3309781 w 3932598"/>
                        <a:gd name="connsiteY0-48" fmla="*/ 682129 h 3117074"/>
                        <a:gd name="connsiteX1-49" fmla="*/ 861319 w 3932598"/>
                        <a:gd name="connsiteY1-50" fmla="*/ 634239 h 3117074"/>
                        <a:gd name="connsiteX2-51" fmla="*/ 819599 w 3932598"/>
                        <a:gd name="connsiteY2-52" fmla="*/ 859327 h 3117074"/>
                        <a:gd name="connsiteX3-53" fmla="*/ 3262387 w 3932598"/>
                        <a:gd name="connsiteY3-54" fmla="*/ 912699 h 3117074"/>
                        <a:gd name="connsiteX4-55" fmla="*/ 3309781 w 3932598"/>
                        <a:gd name="connsiteY4-56" fmla="*/ 682129 h 3117074"/>
                        <a:gd name="connsiteX5-57" fmla="*/ 3929953 w 3932598"/>
                        <a:gd name="connsiteY5-58" fmla="*/ 67429 h 3117074"/>
                        <a:gd name="connsiteX6-59" fmla="*/ 3710213 w 3932598"/>
                        <a:gd name="connsiteY6-60" fmla="*/ 1262030 h 3117074"/>
                        <a:gd name="connsiteX7-61" fmla="*/ 3725226 w 3932598"/>
                        <a:gd name="connsiteY7-62" fmla="*/ 1266315 h 3117074"/>
                        <a:gd name="connsiteX8-63" fmla="*/ 3785057 w 3932598"/>
                        <a:gd name="connsiteY8-64" fmla="*/ 1297654 h 3117074"/>
                        <a:gd name="connsiteX9-65" fmla="*/ 3874915 w 3932598"/>
                        <a:gd name="connsiteY9-66" fmla="*/ 1765647 h 3117074"/>
                        <a:gd name="connsiteX10-67" fmla="*/ 3596438 w 3932598"/>
                        <a:gd name="connsiteY10-68" fmla="*/ 1919866 h 3117074"/>
                        <a:gd name="connsiteX11-69" fmla="*/ 3589311 w 3932598"/>
                        <a:gd name="connsiteY11-70" fmla="*/ 1919303 h 3117074"/>
                        <a:gd name="connsiteX12-71" fmla="*/ 3369166 w 3932598"/>
                        <a:gd name="connsiteY12-72" fmla="*/ 3116110 h 3117074"/>
                        <a:gd name="connsiteX13-73" fmla="*/ 3319812 w 3932598"/>
                        <a:gd name="connsiteY13-74" fmla="*/ 3117074 h 3117074"/>
                        <a:gd name="connsiteX14-75" fmla="*/ 3078498 w 3932598"/>
                        <a:gd name="connsiteY14-76" fmla="*/ 3073241 h 3117074"/>
                        <a:gd name="connsiteX15-77" fmla="*/ 2943323 w 3932598"/>
                        <a:gd name="connsiteY15-78" fmla="*/ 2878059 h 3117074"/>
                        <a:gd name="connsiteX16-79" fmla="*/ 2936878 w 3932598"/>
                        <a:gd name="connsiteY16-80" fmla="*/ 2512150 h 3117074"/>
                        <a:gd name="connsiteX17-81" fmla="*/ 513809 w 3932598"/>
                        <a:gd name="connsiteY17-82" fmla="*/ 1610794 h 3117074"/>
                        <a:gd name="connsiteX18-83" fmla="*/ 7378 w 3932598"/>
                        <a:gd name="connsiteY18-84" fmla="*/ 916676 h 3117074"/>
                        <a:gd name="connsiteX19-85" fmla="*/ 701496 w 3932598"/>
                        <a:gd name="connsiteY19-86" fmla="*/ 410244 h 3117074"/>
                        <a:gd name="connsiteX20-87" fmla="*/ 3359890 w 3932598"/>
                        <a:gd name="connsiteY20-88" fmla="*/ 473476 h 3117074"/>
                        <a:gd name="connsiteX21-89" fmla="*/ 3441051 w 3932598"/>
                        <a:gd name="connsiteY21-90" fmla="*/ 137907 h 3117074"/>
                        <a:gd name="connsiteX22-91" fmla="*/ 3636232 w 3932598"/>
                        <a:gd name="connsiteY22-92" fmla="*/ 2732 h 3117074"/>
                        <a:gd name="connsiteX23-93" fmla="*/ 3877547 w 3932598"/>
                        <a:gd name="connsiteY23-94" fmla="*/ 46564 h 3117074"/>
                        <a:gd name="connsiteX24-95" fmla="*/ 3929953 w 3932598"/>
                        <a:gd name="connsiteY24-96" fmla="*/ 67429 h 3117074"/>
                        <a:gd name="connsiteX0-97" fmla="*/ 3309781 w 3932598"/>
                        <a:gd name="connsiteY0-98" fmla="*/ 682129 h 3117074"/>
                        <a:gd name="connsiteX1-99" fmla="*/ 861319 w 3932598"/>
                        <a:gd name="connsiteY1-100" fmla="*/ 634239 h 3117074"/>
                        <a:gd name="connsiteX2-101" fmla="*/ 824330 w 3932598"/>
                        <a:gd name="connsiteY2-102" fmla="*/ 882586 h 3117074"/>
                        <a:gd name="connsiteX3-103" fmla="*/ 3262387 w 3932598"/>
                        <a:gd name="connsiteY3-104" fmla="*/ 912699 h 3117074"/>
                        <a:gd name="connsiteX4-105" fmla="*/ 3309781 w 3932598"/>
                        <a:gd name="connsiteY4-106" fmla="*/ 682129 h 3117074"/>
                        <a:gd name="connsiteX5-107" fmla="*/ 3929953 w 3932598"/>
                        <a:gd name="connsiteY5-108" fmla="*/ 67429 h 3117074"/>
                        <a:gd name="connsiteX6-109" fmla="*/ 3710213 w 3932598"/>
                        <a:gd name="connsiteY6-110" fmla="*/ 1262030 h 3117074"/>
                        <a:gd name="connsiteX7-111" fmla="*/ 3725226 w 3932598"/>
                        <a:gd name="connsiteY7-112" fmla="*/ 1266315 h 3117074"/>
                        <a:gd name="connsiteX8-113" fmla="*/ 3785057 w 3932598"/>
                        <a:gd name="connsiteY8-114" fmla="*/ 1297654 h 3117074"/>
                        <a:gd name="connsiteX9-115" fmla="*/ 3874915 w 3932598"/>
                        <a:gd name="connsiteY9-116" fmla="*/ 1765647 h 3117074"/>
                        <a:gd name="connsiteX10-117" fmla="*/ 3596438 w 3932598"/>
                        <a:gd name="connsiteY10-118" fmla="*/ 1919866 h 3117074"/>
                        <a:gd name="connsiteX11-119" fmla="*/ 3589311 w 3932598"/>
                        <a:gd name="connsiteY11-120" fmla="*/ 1919303 h 3117074"/>
                        <a:gd name="connsiteX12-121" fmla="*/ 3369166 w 3932598"/>
                        <a:gd name="connsiteY12-122" fmla="*/ 3116110 h 3117074"/>
                        <a:gd name="connsiteX13-123" fmla="*/ 3319812 w 3932598"/>
                        <a:gd name="connsiteY13-124" fmla="*/ 3117074 h 3117074"/>
                        <a:gd name="connsiteX14-125" fmla="*/ 3078498 w 3932598"/>
                        <a:gd name="connsiteY14-126" fmla="*/ 3073241 h 3117074"/>
                        <a:gd name="connsiteX15-127" fmla="*/ 2943323 w 3932598"/>
                        <a:gd name="connsiteY15-128" fmla="*/ 2878059 h 3117074"/>
                        <a:gd name="connsiteX16-129" fmla="*/ 2936878 w 3932598"/>
                        <a:gd name="connsiteY16-130" fmla="*/ 2512150 h 3117074"/>
                        <a:gd name="connsiteX17-131" fmla="*/ 513809 w 3932598"/>
                        <a:gd name="connsiteY17-132" fmla="*/ 1610794 h 3117074"/>
                        <a:gd name="connsiteX18-133" fmla="*/ 7378 w 3932598"/>
                        <a:gd name="connsiteY18-134" fmla="*/ 916676 h 3117074"/>
                        <a:gd name="connsiteX19-135" fmla="*/ 701496 w 3932598"/>
                        <a:gd name="connsiteY19-136" fmla="*/ 410244 h 3117074"/>
                        <a:gd name="connsiteX20-137" fmla="*/ 3359890 w 3932598"/>
                        <a:gd name="connsiteY20-138" fmla="*/ 473476 h 3117074"/>
                        <a:gd name="connsiteX21-139" fmla="*/ 3441051 w 3932598"/>
                        <a:gd name="connsiteY21-140" fmla="*/ 137907 h 3117074"/>
                        <a:gd name="connsiteX22-141" fmla="*/ 3636232 w 3932598"/>
                        <a:gd name="connsiteY22-142" fmla="*/ 2732 h 3117074"/>
                        <a:gd name="connsiteX23-143" fmla="*/ 3877547 w 3932598"/>
                        <a:gd name="connsiteY23-144" fmla="*/ 46564 h 3117074"/>
                        <a:gd name="connsiteX24-145" fmla="*/ 3929953 w 3932598"/>
                        <a:gd name="connsiteY24-146" fmla="*/ 67429 h 3117074"/>
                        <a:gd name="connsiteX0-147" fmla="*/ 3309781 w 3932598"/>
                        <a:gd name="connsiteY0-148" fmla="*/ 682129 h 3117074"/>
                        <a:gd name="connsiteX1-149" fmla="*/ 861319 w 3932598"/>
                        <a:gd name="connsiteY1-150" fmla="*/ 634239 h 3117074"/>
                        <a:gd name="connsiteX2-151" fmla="*/ 852133 w 3932598"/>
                        <a:gd name="connsiteY2-152" fmla="*/ 840618 h 3117074"/>
                        <a:gd name="connsiteX3-153" fmla="*/ 3262387 w 3932598"/>
                        <a:gd name="connsiteY3-154" fmla="*/ 912699 h 3117074"/>
                        <a:gd name="connsiteX4-155" fmla="*/ 3309781 w 3932598"/>
                        <a:gd name="connsiteY4-156" fmla="*/ 682129 h 3117074"/>
                        <a:gd name="connsiteX5-157" fmla="*/ 3929953 w 3932598"/>
                        <a:gd name="connsiteY5-158" fmla="*/ 67429 h 3117074"/>
                        <a:gd name="connsiteX6-159" fmla="*/ 3710213 w 3932598"/>
                        <a:gd name="connsiteY6-160" fmla="*/ 1262030 h 3117074"/>
                        <a:gd name="connsiteX7-161" fmla="*/ 3725226 w 3932598"/>
                        <a:gd name="connsiteY7-162" fmla="*/ 1266315 h 3117074"/>
                        <a:gd name="connsiteX8-163" fmla="*/ 3785057 w 3932598"/>
                        <a:gd name="connsiteY8-164" fmla="*/ 1297654 h 3117074"/>
                        <a:gd name="connsiteX9-165" fmla="*/ 3874915 w 3932598"/>
                        <a:gd name="connsiteY9-166" fmla="*/ 1765647 h 3117074"/>
                        <a:gd name="connsiteX10-167" fmla="*/ 3596438 w 3932598"/>
                        <a:gd name="connsiteY10-168" fmla="*/ 1919866 h 3117074"/>
                        <a:gd name="connsiteX11-169" fmla="*/ 3589311 w 3932598"/>
                        <a:gd name="connsiteY11-170" fmla="*/ 1919303 h 3117074"/>
                        <a:gd name="connsiteX12-171" fmla="*/ 3369166 w 3932598"/>
                        <a:gd name="connsiteY12-172" fmla="*/ 3116110 h 3117074"/>
                        <a:gd name="connsiteX13-173" fmla="*/ 3319812 w 3932598"/>
                        <a:gd name="connsiteY13-174" fmla="*/ 3117074 h 3117074"/>
                        <a:gd name="connsiteX14-175" fmla="*/ 3078498 w 3932598"/>
                        <a:gd name="connsiteY14-176" fmla="*/ 3073241 h 3117074"/>
                        <a:gd name="connsiteX15-177" fmla="*/ 2943323 w 3932598"/>
                        <a:gd name="connsiteY15-178" fmla="*/ 2878059 h 3117074"/>
                        <a:gd name="connsiteX16-179" fmla="*/ 2936878 w 3932598"/>
                        <a:gd name="connsiteY16-180" fmla="*/ 2512150 h 3117074"/>
                        <a:gd name="connsiteX17-181" fmla="*/ 513809 w 3932598"/>
                        <a:gd name="connsiteY17-182" fmla="*/ 1610794 h 3117074"/>
                        <a:gd name="connsiteX18-183" fmla="*/ 7378 w 3932598"/>
                        <a:gd name="connsiteY18-184" fmla="*/ 916676 h 3117074"/>
                        <a:gd name="connsiteX19-185" fmla="*/ 701496 w 3932598"/>
                        <a:gd name="connsiteY19-186" fmla="*/ 410244 h 3117074"/>
                        <a:gd name="connsiteX20-187" fmla="*/ 3359890 w 3932598"/>
                        <a:gd name="connsiteY20-188" fmla="*/ 473476 h 3117074"/>
                        <a:gd name="connsiteX21-189" fmla="*/ 3441051 w 3932598"/>
                        <a:gd name="connsiteY21-190" fmla="*/ 137907 h 3117074"/>
                        <a:gd name="connsiteX22-191" fmla="*/ 3636232 w 3932598"/>
                        <a:gd name="connsiteY22-192" fmla="*/ 2732 h 3117074"/>
                        <a:gd name="connsiteX23-193" fmla="*/ 3877547 w 3932598"/>
                        <a:gd name="connsiteY23-194" fmla="*/ 46564 h 3117074"/>
                        <a:gd name="connsiteX24-195" fmla="*/ 3929953 w 3932598"/>
                        <a:gd name="connsiteY24-196" fmla="*/ 67429 h 3117074"/>
                        <a:gd name="connsiteX0-197" fmla="*/ 3309781 w 3932598"/>
                        <a:gd name="connsiteY0-198" fmla="*/ 682129 h 3117074"/>
                        <a:gd name="connsiteX1-199" fmla="*/ 861319 w 3932598"/>
                        <a:gd name="connsiteY1-200" fmla="*/ 634239 h 3117074"/>
                        <a:gd name="connsiteX2-201" fmla="*/ 852133 w 3932598"/>
                        <a:gd name="connsiteY2-202" fmla="*/ 840618 h 3117074"/>
                        <a:gd name="connsiteX3-203" fmla="*/ 3262387 w 3932598"/>
                        <a:gd name="connsiteY3-204" fmla="*/ 912699 h 3117074"/>
                        <a:gd name="connsiteX4-205" fmla="*/ 3309781 w 3932598"/>
                        <a:gd name="connsiteY4-206" fmla="*/ 682129 h 3117074"/>
                        <a:gd name="connsiteX5-207" fmla="*/ 3929953 w 3932598"/>
                        <a:gd name="connsiteY5-208" fmla="*/ 67429 h 3117074"/>
                        <a:gd name="connsiteX6-209" fmla="*/ 3710213 w 3932598"/>
                        <a:gd name="connsiteY6-210" fmla="*/ 1262030 h 3117074"/>
                        <a:gd name="connsiteX7-211" fmla="*/ 3725226 w 3932598"/>
                        <a:gd name="connsiteY7-212" fmla="*/ 1266315 h 3117074"/>
                        <a:gd name="connsiteX8-213" fmla="*/ 3785057 w 3932598"/>
                        <a:gd name="connsiteY8-214" fmla="*/ 1297654 h 3117074"/>
                        <a:gd name="connsiteX9-215" fmla="*/ 3874915 w 3932598"/>
                        <a:gd name="connsiteY9-216" fmla="*/ 1765647 h 3117074"/>
                        <a:gd name="connsiteX10-217" fmla="*/ 3596438 w 3932598"/>
                        <a:gd name="connsiteY10-218" fmla="*/ 1919866 h 3117074"/>
                        <a:gd name="connsiteX11-219" fmla="*/ 3589311 w 3932598"/>
                        <a:gd name="connsiteY11-220" fmla="*/ 1919303 h 3117074"/>
                        <a:gd name="connsiteX12-221" fmla="*/ 3369166 w 3932598"/>
                        <a:gd name="connsiteY12-222" fmla="*/ 3116110 h 3117074"/>
                        <a:gd name="connsiteX13-223" fmla="*/ 3319812 w 3932598"/>
                        <a:gd name="connsiteY13-224" fmla="*/ 3117074 h 3117074"/>
                        <a:gd name="connsiteX14-225" fmla="*/ 3078498 w 3932598"/>
                        <a:gd name="connsiteY14-226" fmla="*/ 3073241 h 3117074"/>
                        <a:gd name="connsiteX15-227" fmla="*/ 2943323 w 3932598"/>
                        <a:gd name="connsiteY15-228" fmla="*/ 2878059 h 3117074"/>
                        <a:gd name="connsiteX16-229" fmla="*/ 2936878 w 3932598"/>
                        <a:gd name="connsiteY16-230" fmla="*/ 2512150 h 3117074"/>
                        <a:gd name="connsiteX17-231" fmla="*/ 513809 w 3932598"/>
                        <a:gd name="connsiteY17-232" fmla="*/ 1610794 h 3117074"/>
                        <a:gd name="connsiteX18-233" fmla="*/ 7378 w 3932598"/>
                        <a:gd name="connsiteY18-234" fmla="*/ 916676 h 3117074"/>
                        <a:gd name="connsiteX19-235" fmla="*/ 701496 w 3932598"/>
                        <a:gd name="connsiteY19-236" fmla="*/ 410244 h 3117074"/>
                        <a:gd name="connsiteX20-237" fmla="*/ 3359890 w 3932598"/>
                        <a:gd name="connsiteY20-238" fmla="*/ 473476 h 3117074"/>
                        <a:gd name="connsiteX21-239" fmla="*/ 3441051 w 3932598"/>
                        <a:gd name="connsiteY21-240" fmla="*/ 137907 h 3117074"/>
                        <a:gd name="connsiteX22-241" fmla="*/ 3636232 w 3932598"/>
                        <a:gd name="connsiteY22-242" fmla="*/ 2732 h 3117074"/>
                        <a:gd name="connsiteX23-243" fmla="*/ 3877547 w 3932598"/>
                        <a:gd name="connsiteY23-244" fmla="*/ 46564 h 3117074"/>
                        <a:gd name="connsiteX24-245" fmla="*/ 3929953 w 3932598"/>
                        <a:gd name="connsiteY24-246" fmla="*/ 67429 h 3117074"/>
                        <a:gd name="connsiteX0-247" fmla="*/ 3309781 w 3932598"/>
                        <a:gd name="connsiteY0-248" fmla="*/ 682129 h 3117074"/>
                        <a:gd name="connsiteX1-249" fmla="*/ 861319 w 3932598"/>
                        <a:gd name="connsiteY1-250" fmla="*/ 634239 h 3117074"/>
                        <a:gd name="connsiteX2-251" fmla="*/ 852133 w 3932598"/>
                        <a:gd name="connsiteY2-252" fmla="*/ 840618 h 3117074"/>
                        <a:gd name="connsiteX3-253" fmla="*/ 3262387 w 3932598"/>
                        <a:gd name="connsiteY3-254" fmla="*/ 912699 h 3117074"/>
                        <a:gd name="connsiteX4-255" fmla="*/ 3309781 w 3932598"/>
                        <a:gd name="connsiteY4-256" fmla="*/ 682129 h 3117074"/>
                        <a:gd name="connsiteX5-257" fmla="*/ 3929953 w 3932598"/>
                        <a:gd name="connsiteY5-258" fmla="*/ 67429 h 3117074"/>
                        <a:gd name="connsiteX6-259" fmla="*/ 3710213 w 3932598"/>
                        <a:gd name="connsiteY6-260" fmla="*/ 1262030 h 3117074"/>
                        <a:gd name="connsiteX7-261" fmla="*/ 3725226 w 3932598"/>
                        <a:gd name="connsiteY7-262" fmla="*/ 1266315 h 3117074"/>
                        <a:gd name="connsiteX8-263" fmla="*/ 3785057 w 3932598"/>
                        <a:gd name="connsiteY8-264" fmla="*/ 1297654 h 3117074"/>
                        <a:gd name="connsiteX9-265" fmla="*/ 3874915 w 3932598"/>
                        <a:gd name="connsiteY9-266" fmla="*/ 1765647 h 3117074"/>
                        <a:gd name="connsiteX10-267" fmla="*/ 3596438 w 3932598"/>
                        <a:gd name="connsiteY10-268" fmla="*/ 1919866 h 3117074"/>
                        <a:gd name="connsiteX11-269" fmla="*/ 3589311 w 3932598"/>
                        <a:gd name="connsiteY11-270" fmla="*/ 1919303 h 3117074"/>
                        <a:gd name="connsiteX12-271" fmla="*/ 3369166 w 3932598"/>
                        <a:gd name="connsiteY12-272" fmla="*/ 3116110 h 3117074"/>
                        <a:gd name="connsiteX13-273" fmla="*/ 3319812 w 3932598"/>
                        <a:gd name="connsiteY13-274" fmla="*/ 3117074 h 3117074"/>
                        <a:gd name="connsiteX14-275" fmla="*/ 3078498 w 3932598"/>
                        <a:gd name="connsiteY14-276" fmla="*/ 3073241 h 3117074"/>
                        <a:gd name="connsiteX15-277" fmla="*/ 2943323 w 3932598"/>
                        <a:gd name="connsiteY15-278" fmla="*/ 2878059 h 3117074"/>
                        <a:gd name="connsiteX16-279" fmla="*/ 2936878 w 3932598"/>
                        <a:gd name="connsiteY16-280" fmla="*/ 2512150 h 3117074"/>
                        <a:gd name="connsiteX17-281" fmla="*/ 513809 w 3932598"/>
                        <a:gd name="connsiteY17-282" fmla="*/ 1610794 h 3117074"/>
                        <a:gd name="connsiteX18-283" fmla="*/ 7378 w 3932598"/>
                        <a:gd name="connsiteY18-284" fmla="*/ 916676 h 3117074"/>
                        <a:gd name="connsiteX19-285" fmla="*/ 701496 w 3932598"/>
                        <a:gd name="connsiteY19-286" fmla="*/ 410244 h 3117074"/>
                        <a:gd name="connsiteX20-287" fmla="*/ 3359890 w 3932598"/>
                        <a:gd name="connsiteY20-288" fmla="*/ 473476 h 3117074"/>
                        <a:gd name="connsiteX21-289" fmla="*/ 3441051 w 3932598"/>
                        <a:gd name="connsiteY21-290" fmla="*/ 137907 h 3117074"/>
                        <a:gd name="connsiteX22-291" fmla="*/ 3636232 w 3932598"/>
                        <a:gd name="connsiteY22-292" fmla="*/ 2732 h 3117074"/>
                        <a:gd name="connsiteX23-293" fmla="*/ 3877547 w 3932598"/>
                        <a:gd name="connsiteY23-294" fmla="*/ 46564 h 3117074"/>
                        <a:gd name="connsiteX24-295" fmla="*/ 3929953 w 3932598"/>
                        <a:gd name="connsiteY24-296" fmla="*/ 67429 h 3117074"/>
                        <a:gd name="connsiteX0-297" fmla="*/ 3309781 w 3932598"/>
                        <a:gd name="connsiteY0-298" fmla="*/ 682129 h 3117074"/>
                        <a:gd name="connsiteX1-299" fmla="*/ 861319 w 3932598"/>
                        <a:gd name="connsiteY1-300" fmla="*/ 634239 h 3117074"/>
                        <a:gd name="connsiteX2-301" fmla="*/ 852133 w 3932598"/>
                        <a:gd name="connsiteY2-302" fmla="*/ 840618 h 3117074"/>
                        <a:gd name="connsiteX3-303" fmla="*/ 3262387 w 3932598"/>
                        <a:gd name="connsiteY3-304" fmla="*/ 912699 h 3117074"/>
                        <a:gd name="connsiteX4-305" fmla="*/ 3309781 w 3932598"/>
                        <a:gd name="connsiteY4-306" fmla="*/ 682129 h 3117074"/>
                        <a:gd name="connsiteX5-307" fmla="*/ 3929953 w 3932598"/>
                        <a:gd name="connsiteY5-308" fmla="*/ 67429 h 3117074"/>
                        <a:gd name="connsiteX6-309" fmla="*/ 3710213 w 3932598"/>
                        <a:gd name="connsiteY6-310" fmla="*/ 1262030 h 3117074"/>
                        <a:gd name="connsiteX7-311" fmla="*/ 3725226 w 3932598"/>
                        <a:gd name="connsiteY7-312" fmla="*/ 1266315 h 3117074"/>
                        <a:gd name="connsiteX8-313" fmla="*/ 3785057 w 3932598"/>
                        <a:gd name="connsiteY8-314" fmla="*/ 1297654 h 3117074"/>
                        <a:gd name="connsiteX9-315" fmla="*/ 3874915 w 3932598"/>
                        <a:gd name="connsiteY9-316" fmla="*/ 1765647 h 3117074"/>
                        <a:gd name="connsiteX10-317" fmla="*/ 3596438 w 3932598"/>
                        <a:gd name="connsiteY10-318" fmla="*/ 1919866 h 3117074"/>
                        <a:gd name="connsiteX11-319" fmla="*/ 3589311 w 3932598"/>
                        <a:gd name="connsiteY11-320" fmla="*/ 1919303 h 3117074"/>
                        <a:gd name="connsiteX12-321" fmla="*/ 3369166 w 3932598"/>
                        <a:gd name="connsiteY12-322" fmla="*/ 3116110 h 3117074"/>
                        <a:gd name="connsiteX13-323" fmla="*/ 3319812 w 3932598"/>
                        <a:gd name="connsiteY13-324" fmla="*/ 3117074 h 3117074"/>
                        <a:gd name="connsiteX14-325" fmla="*/ 3078498 w 3932598"/>
                        <a:gd name="connsiteY14-326" fmla="*/ 3073241 h 3117074"/>
                        <a:gd name="connsiteX15-327" fmla="*/ 2943323 w 3932598"/>
                        <a:gd name="connsiteY15-328" fmla="*/ 2878059 h 3117074"/>
                        <a:gd name="connsiteX16-329" fmla="*/ 2936878 w 3932598"/>
                        <a:gd name="connsiteY16-330" fmla="*/ 2512150 h 3117074"/>
                        <a:gd name="connsiteX17-331" fmla="*/ 513809 w 3932598"/>
                        <a:gd name="connsiteY17-332" fmla="*/ 1610794 h 3117074"/>
                        <a:gd name="connsiteX18-333" fmla="*/ 7378 w 3932598"/>
                        <a:gd name="connsiteY18-334" fmla="*/ 916676 h 3117074"/>
                        <a:gd name="connsiteX19-335" fmla="*/ 701496 w 3932598"/>
                        <a:gd name="connsiteY19-336" fmla="*/ 410244 h 3117074"/>
                        <a:gd name="connsiteX20-337" fmla="*/ 3359890 w 3932598"/>
                        <a:gd name="connsiteY20-338" fmla="*/ 473476 h 3117074"/>
                        <a:gd name="connsiteX21-339" fmla="*/ 3441051 w 3932598"/>
                        <a:gd name="connsiteY21-340" fmla="*/ 137907 h 3117074"/>
                        <a:gd name="connsiteX22-341" fmla="*/ 3636232 w 3932598"/>
                        <a:gd name="connsiteY22-342" fmla="*/ 2732 h 3117074"/>
                        <a:gd name="connsiteX23-343" fmla="*/ 3877547 w 3932598"/>
                        <a:gd name="connsiteY23-344" fmla="*/ 46564 h 3117074"/>
                        <a:gd name="connsiteX24-345" fmla="*/ 3929953 w 3932598"/>
                        <a:gd name="connsiteY24-346" fmla="*/ 67429 h 3117074"/>
                        <a:gd name="connsiteX0-347" fmla="*/ 3309781 w 3932598"/>
                        <a:gd name="connsiteY0-348" fmla="*/ 682129 h 3117074"/>
                        <a:gd name="connsiteX1-349" fmla="*/ 861319 w 3932598"/>
                        <a:gd name="connsiteY1-350" fmla="*/ 634239 h 3117074"/>
                        <a:gd name="connsiteX2-351" fmla="*/ 852133 w 3932598"/>
                        <a:gd name="connsiteY2-352" fmla="*/ 840618 h 3117074"/>
                        <a:gd name="connsiteX3-353" fmla="*/ 3262387 w 3932598"/>
                        <a:gd name="connsiteY3-354" fmla="*/ 912699 h 3117074"/>
                        <a:gd name="connsiteX4-355" fmla="*/ 3309781 w 3932598"/>
                        <a:gd name="connsiteY4-356" fmla="*/ 682129 h 3117074"/>
                        <a:gd name="connsiteX5-357" fmla="*/ 3929953 w 3932598"/>
                        <a:gd name="connsiteY5-358" fmla="*/ 67429 h 3117074"/>
                        <a:gd name="connsiteX6-359" fmla="*/ 3710213 w 3932598"/>
                        <a:gd name="connsiteY6-360" fmla="*/ 1262030 h 3117074"/>
                        <a:gd name="connsiteX7-361" fmla="*/ 3725226 w 3932598"/>
                        <a:gd name="connsiteY7-362" fmla="*/ 1266315 h 3117074"/>
                        <a:gd name="connsiteX8-363" fmla="*/ 3785057 w 3932598"/>
                        <a:gd name="connsiteY8-364" fmla="*/ 1297654 h 3117074"/>
                        <a:gd name="connsiteX9-365" fmla="*/ 3874915 w 3932598"/>
                        <a:gd name="connsiteY9-366" fmla="*/ 1765647 h 3117074"/>
                        <a:gd name="connsiteX10-367" fmla="*/ 3596438 w 3932598"/>
                        <a:gd name="connsiteY10-368" fmla="*/ 1919866 h 3117074"/>
                        <a:gd name="connsiteX11-369" fmla="*/ 3589311 w 3932598"/>
                        <a:gd name="connsiteY11-370" fmla="*/ 1919303 h 3117074"/>
                        <a:gd name="connsiteX12-371" fmla="*/ 3369166 w 3932598"/>
                        <a:gd name="connsiteY12-372" fmla="*/ 3116110 h 3117074"/>
                        <a:gd name="connsiteX13-373" fmla="*/ 3319812 w 3932598"/>
                        <a:gd name="connsiteY13-374" fmla="*/ 3117074 h 3117074"/>
                        <a:gd name="connsiteX14-375" fmla="*/ 3078498 w 3932598"/>
                        <a:gd name="connsiteY14-376" fmla="*/ 3073241 h 3117074"/>
                        <a:gd name="connsiteX15-377" fmla="*/ 2943323 w 3932598"/>
                        <a:gd name="connsiteY15-378" fmla="*/ 2878059 h 3117074"/>
                        <a:gd name="connsiteX16-379" fmla="*/ 2936878 w 3932598"/>
                        <a:gd name="connsiteY16-380" fmla="*/ 2512150 h 3117074"/>
                        <a:gd name="connsiteX17-381" fmla="*/ 513809 w 3932598"/>
                        <a:gd name="connsiteY17-382" fmla="*/ 1610794 h 3117074"/>
                        <a:gd name="connsiteX18-383" fmla="*/ 7378 w 3932598"/>
                        <a:gd name="connsiteY18-384" fmla="*/ 916676 h 3117074"/>
                        <a:gd name="connsiteX19-385" fmla="*/ 701496 w 3932598"/>
                        <a:gd name="connsiteY19-386" fmla="*/ 410244 h 3117074"/>
                        <a:gd name="connsiteX20-387" fmla="*/ 3359890 w 3932598"/>
                        <a:gd name="connsiteY20-388" fmla="*/ 473476 h 3117074"/>
                        <a:gd name="connsiteX21-389" fmla="*/ 3441051 w 3932598"/>
                        <a:gd name="connsiteY21-390" fmla="*/ 137907 h 3117074"/>
                        <a:gd name="connsiteX22-391" fmla="*/ 3636232 w 3932598"/>
                        <a:gd name="connsiteY22-392" fmla="*/ 2732 h 3117074"/>
                        <a:gd name="connsiteX23-393" fmla="*/ 3877547 w 3932598"/>
                        <a:gd name="connsiteY23-394" fmla="*/ 46564 h 3117074"/>
                        <a:gd name="connsiteX24-395" fmla="*/ 3929953 w 3932598"/>
                        <a:gd name="connsiteY24-396" fmla="*/ 67429 h 3117074"/>
                        <a:gd name="connsiteX0-397" fmla="*/ 3263256 w 3932598"/>
                        <a:gd name="connsiteY0-398" fmla="*/ 691575 h 3117074"/>
                        <a:gd name="connsiteX1-399" fmla="*/ 861319 w 3932598"/>
                        <a:gd name="connsiteY1-400" fmla="*/ 634239 h 3117074"/>
                        <a:gd name="connsiteX2-401" fmla="*/ 852133 w 3932598"/>
                        <a:gd name="connsiteY2-402" fmla="*/ 840618 h 3117074"/>
                        <a:gd name="connsiteX3-403" fmla="*/ 3262387 w 3932598"/>
                        <a:gd name="connsiteY3-404" fmla="*/ 912699 h 3117074"/>
                        <a:gd name="connsiteX4-405" fmla="*/ 3263256 w 3932598"/>
                        <a:gd name="connsiteY4-406" fmla="*/ 691575 h 3117074"/>
                        <a:gd name="connsiteX5-407" fmla="*/ 3929953 w 3932598"/>
                        <a:gd name="connsiteY5-408" fmla="*/ 67429 h 3117074"/>
                        <a:gd name="connsiteX6-409" fmla="*/ 3710213 w 3932598"/>
                        <a:gd name="connsiteY6-410" fmla="*/ 1262030 h 3117074"/>
                        <a:gd name="connsiteX7-411" fmla="*/ 3725226 w 3932598"/>
                        <a:gd name="connsiteY7-412" fmla="*/ 1266315 h 3117074"/>
                        <a:gd name="connsiteX8-413" fmla="*/ 3785057 w 3932598"/>
                        <a:gd name="connsiteY8-414" fmla="*/ 1297654 h 3117074"/>
                        <a:gd name="connsiteX9-415" fmla="*/ 3874915 w 3932598"/>
                        <a:gd name="connsiteY9-416" fmla="*/ 1765647 h 3117074"/>
                        <a:gd name="connsiteX10-417" fmla="*/ 3596438 w 3932598"/>
                        <a:gd name="connsiteY10-418" fmla="*/ 1919866 h 3117074"/>
                        <a:gd name="connsiteX11-419" fmla="*/ 3589311 w 3932598"/>
                        <a:gd name="connsiteY11-420" fmla="*/ 1919303 h 3117074"/>
                        <a:gd name="connsiteX12-421" fmla="*/ 3369166 w 3932598"/>
                        <a:gd name="connsiteY12-422" fmla="*/ 3116110 h 3117074"/>
                        <a:gd name="connsiteX13-423" fmla="*/ 3319812 w 3932598"/>
                        <a:gd name="connsiteY13-424" fmla="*/ 3117074 h 3117074"/>
                        <a:gd name="connsiteX14-425" fmla="*/ 3078498 w 3932598"/>
                        <a:gd name="connsiteY14-426" fmla="*/ 3073241 h 3117074"/>
                        <a:gd name="connsiteX15-427" fmla="*/ 2943323 w 3932598"/>
                        <a:gd name="connsiteY15-428" fmla="*/ 2878059 h 3117074"/>
                        <a:gd name="connsiteX16-429" fmla="*/ 2936878 w 3932598"/>
                        <a:gd name="connsiteY16-430" fmla="*/ 2512150 h 3117074"/>
                        <a:gd name="connsiteX17-431" fmla="*/ 513809 w 3932598"/>
                        <a:gd name="connsiteY17-432" fmla="*/ 1610794 h 3117074"/>
                        <a:gd name="connsiteX18-433" fmla="*/ 7378 w 3932598"/>
                        <a:gd name="connsiteY18-434" fmla="*/ 916676 h 3117074"/>
                        <a:gd name="connsiteX19-435" fmla="*/ 701496 w 3932598"/>
                        <a:gd name="connsiteY19-436" fmla="*/ 410244 h 3117074"/>
                        <a:gd name="connsiteX20-437" fmla="*/ 3359890 w 3932598"/>
                        <a:gd name="connsiteY20-438" fmla="*/ 473476 h 3117074"/>
                        <a:gd name="connsiteX21-439" fmla="*/ 3441051 w 3932598"/>
                        <a:gd name="connsiteY21-440" fmla="*/ 137907 h 3117074"/>
                        <a:gd name="connsiteX22-441" fmla="*/ 3636232 w 3932598"/>
                        <a:gd name="connsiteY22-442" fmla="*/ 2732 h 3117074"/>
                        <a:gd name="connsiteX23-443" fmla="*/ 3877547 w 3932598"/>
                        <a:gd name="connsiteY23-444" fmla="*/ 46564 h 3117074"/>
                        <a:gd name="connsiteX24-445" fmla="*/ 3929953 w 3932598"/>
                        <a:gd name="connsiteY24-446" fmla="*/ 67429 h 3117074"/>
                        <a:gd name="connsiteX0-447" fmla="*/ 3263256 w 3932598"/>
                        <a:gd name="connsiteY0-448" fmla="*/ 691575 h 3117074"/>
                        <a:gd name="connsiteX1-449" fmla="*/ 861319 w 3932598"/>
                        <a:gd name="connsiteY1-450" fmla="*/ 634239 h 3117074"/>
                        <a:gd name="connsiteX2-451" fmla="*/ 852133 w 3932598"/>
                        <a:gd name="connsiteY2-452" fmla="*/ 840618 h 3117074"/>
                        <a:gd name="connsiteX3-453" fmla="*/ 3234397 w 3932598"/>
                        <a:gd name="connsiteY3-454" fmla="*/ 894156 h 3117074"/>
                        <a:gd name="connsiteX4-455" fmla="*/ 3263256 w 3932598"/>
                        <a:gd name="connsiteY4-456" fmla="*/ 691575 h 3117074"/>
                        <a:gd name="connsiteX5-457" fmla="*/ 3929953 w 3932598"/>
                        <a:gd name="connsiteY5-458" fmla="*/ 67429 h 3117074"/>
                        <a:gd name="connsiteX6-459" fmla="*/ 3710213 w 3932598"/>
                        <a:gd name="connsiteY6-460" fmla="*/ 1262030 h 3117074"/>
                        <a:gd name="connsiteX7-461" fmla="*/ 3725226 w 3932598"/>
                        <a:gd name="connsiteY7-462" fmla="*/ 1266315 h 3117074"/>
                        <a:gd name="connsiteX8-463" fmla="*/ 3785057 w 3932598"/>
                        <a:gd name="connsiteY8-464" fmla="*/ 1297654 h 3117074"/>
                        <a:gd name="connsiteX9-465" fmla="*/ 3874915 w 3932598"/>
                        <a:gd name="connsiteY9-466" fmla="*/ 1765647 h 3117074"/>
                        <a:gd name="connsiteX10-467" fmla="*/ 3596438 w 3932598"/>
                        <a:gd name="connsiteY10-468" fmla="*/ 1919866 h 3117074"/>
                        <a:gd name="connsiteX11-469" fmla="*/ 3589311 w 3932598"/>
                        <a:gd name="connsiteY11-470" fmla="*/ 1919303 h 3117074"/>
                        <a:gd name="connsiteX12-471" fmla="*/ 3369166 w 3932598"/>
                        <a:gd name="connsiteY12-472" fmla="*/ 3116110 h 3117074"/>
                        <a:gd name="connsiteX13-473" fmla="*/ 3319812 w 3932598"/>
                        <a:gd name="connsiteY13-474" fmla="*/ 3117074 h 3117074"/>
                        <a:gd name="connsiteX14-475" fmla="*/ 3078498 w 3932598"/>
                        <a:gd name="connsiteY14-476" fmla="*/ 3073241 h 3117074"/>
                        <a:gd name="connsiteX15-477" fmla="*/ 2943323 w 3932598"/>
                        <a:gd name="connsiteY15-478" fmla="*/ 2878059 h 3117074"/>
                        <a:gd name="connsiteX16-479" fmla="*/ 2936878 w 3932598"/>
                        <a:gd name="connsiteY16-480" fmla="*/ 2512150 h 3117074"/>
                        <a:gd name="connsiteX17-481" fmla="*/ 513809 w 3932598"/>
                        <a:gd name="connsiteY17-482" fmla="*/ 1610794 h 3117074"/>
                        <a:gd name="connsiteX18-483" fmla="*/ 7378 w 3932598"/>
                        <a:gd name="connsiteY18-484" fmla="*/ 916676 h 3117074"/>
                        <a:gd name="connsiteX19-485" fmla="*/ 701496 w 3932598"/>
                        <a:gd name="connsiteY19-486" fmla="*/ 410244 h 3117074"/>
                        <a:gd name="connsiteX20-487" fmla="*/ 3359890 w 3932598"/>
                        <a:gd name="connsiteY20-488" fmla="*/ 473476 h 3117074"/>
                        <a:gd name="connsiteX21-489" fmla="*/ 3441051 w 3932598"/>
                        <a:gd name="connsiteY21-490" fmla="*/ 137907 h 3117074"/>
                        <a:gd name="connsiteX22-491" fmla="*/ 3636232 w 3932598"/>
                        <a:gd name="connsiteY22-492" fmla="*/ 2732 h 3117074"/>
                        <a:gd name="connsiteX23-493" fmla="*/ 3877547 w 3932598"/>
                        <a:gd name="connsiteY23-494" fmla="*/ 46564 h 3117074"/>
                        <a:gd name="connsiteX24-495" fmla="*/ 3929953 w 3932598"/>
                        <a:gd name="connsiteY24-496" fmla="*/ 67429 h 3117074"/>
                        <a:gd name="connsiteX0-497" fmla="*/ 3263256 w 3932598"/>
                        <a:gd name="connsiteY0-498" fmla="*/ 691575 h 3117074"/>
                        <a:gd name="connsiteX1-499" fmla="*/ 861319 w 3932598"/>
                        <a:gd name="connsiteY1-500" fmla="*/ 634239 h 3117074"/>
                        <a:gd name="connsiteX2-501" fmla="*/ 852133 w 3932598"/>
                        <a:gd name="connsiteY2-502" fmla="*/ 840618 h 3117074"/>
                        <a:gd name="connsiteX3-503" fmla="*/ 3239116 w 3932598"/>
                        <a:gd name="connsiteY3-504" fmla="*/ 917429 h 3117074"/>
                        <a:gd name="connsiteX4-505" fmla="*/ 3263256 w 3932598"/>
                        <a:gd name="connsiteY4-506" fmla="*/ 691575 h 3117074"/>
                        <a:gd name="connsiteX5-507" fmla="*/ 3929953 w 3932598"/>
                        <a:gd name="connsiteY5-508" fmla="*/ 67429 h 3117074"/>
                        <a:gd name="connsiteX6-509" fmla="*/ 3710213 w 3932598"/>
                        <a:gd name="connsiteY6-510" fmla="*/ 1262030 h 3117074"/>
                        <a:gd name="connsiteX7-511" fmla="*/ 3725226 w 3932598"/>
                        <a:gd name="connsiteY7-512" fmla="*/ 1266315 h 3117074"/>
                        <a:gd name="connsiteX8-513" fmla="*/ 3785057 w 3932598"/>
                        <a:gd name="connsiteY8-514" fmla="*/ 1297654 h 3117074"/>
                        <a:gd name="connsiteX9-515" fmla="*/ 3874915 w 3932598"/>
                        <a:gd name="connsiteY9-516" fmla="*/ 1765647 h 3117074"/>
                        <a:gd name="connsiteX10-517" fmla="*/ 3596438 w 3932598"/>
                        <a:gd name="connsiteY10-518" fmla="*/ 1919866 h 3117074"/>
                        <a:gd name="connsiteX11-519" fmla="*/ 3589311 w 3932598"/>
                        <a:gd name="connsiteY11-520" fmla="*/ 1919303 h 3117074"/>
                        <a:gd name="connsiteX12-521" fmla="*/ 3369166 w 3932598"/>
                        <a:gd name="connsiteY12-522" fmla="*/ 3116110 h 3117074"/>
                        <a:gd name="connsiteX13-523" fmla="*/ 3319812 w 3932598"/>
                        <a:gd name="connsiteY13-524" fmla="*/ 3117074 h 3117074"/>
                        <a:gd name="connsiteX14-525" fmla="*/ 3078498 w 3932598"/>
                        <a:gd name="connsiteY14-526" fmla="*/ 3073241 h 3117074"/>
                        <a:gd name="connsiteX15-527" fmla="*/ 2943323 w 3932598"/>
                        <a:gd name="connsiteY15-528" fmla="*/ 2878059 h 3117074"/>
                        <a:gd name="connsiteX16-529" fmla="*/ 2936878 w 3932598"/>
                        <a:gd name="connsiteY16-530" fmla="*/ 2512150 h 3117074"/>
                        <a:gd name="connsiteX17-531" fmla="*/ 513809 w 3932598"/>
                        <a:gd name="connsiteY17-532" fmla="*/ 1610794 h 3117074"/>
                        <a:gd name="connsiteX18-533" fmla="*/ 7378 w 3932598"/>
                        <a:gd name="connsiteY18-534" fmla="*/ 916676 h 3117074"/>
                        <a:gd name="connsiteX19-535" fmla="*/ 701496 w 3932598"/>
                        <a:gd name="connsiteY19-536" fmla="*/ 410244 h 3117074"/>
                        <a:gd name="connsiteX20-537" fmla="*/ 3359890 w 3932598"/>
                        <a:gd name="connsiteY20-538" fmla="*/ 473476 h 3117074"/>
                        <a:gd name="connsiteX21-539" fmla="*/ 3441051 w 3932598"/>
                        <a:gd name="connsiteY21-540" fmla="*/ 137907 h 3117074"/>
                        <a:gd name="connsiteX22-541" fmla="*/ 3636232 w 3932598"/>
                        <a:gd name="connsiteY22-542" fmla="*/ 2732 h 3117074"/>
                        <a:gd name="connsiteX23-543" fmla="*/ 3877547 w 3932598"/>
                        <a:gd name="connsiteY23-544" fmla="*/ 46564 h 3117074"/>
                        <a:gd name="connsiteX24-545" fmla="*/ 3929953 w 3932598"/>
                        <a:gd name="connsiteY24-546" fmla="*/ 67429 h 31170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93" y="connsiteY23-94"/>
                        </a:cxn>
                        <a:cxn ang="0">
                          <a:pos x="connsiteX24-95" y="connsiteY24-96"/>
                        </a:cxn>
                      </a:cxnLst>
                      <a:rect l="l" t="t" r="r" b="b"/>
                      <a:pathLst>
                        <a:path w="3932598" h="3117074">
                          <a:moveTo>
                            <a:pt x="3263256" y="691575"/>
                          </a:moveTo>
                          <a:lnTo>
                            <a:pt x="861319" y="634239"/>
                          </a:lnTo>
                          <a:lnTo>
                            <a:pt x="852133" y="840618"/>
                          </a:lnTo>
                          <a:lnTo>
                            <a:pt x="3239116" y="917429"/>
                          </a:lnTo>
                          <a:cubicBezTo>
                            <a:pt x="3256431" y="828153"/>
                            <a:pt x="3245941" y="780851"/>
                            <a:pt x="3263256" y="691575"/>
                          </a:cubicBezTo>
                          <a:close/>
                          <a:moveTo>
                            <a:pt x="3929953" y="67429"/>
                          </a:moveTo>
                          <a:lnTo>
                            <a:pt x="3710213" y="1262030"/>
                          </a:lnTo>
                          <a:lnTo>
                            <a:pt x="3725226" y="1266315"/>
                          </a:lnTo>
                          <a:cubicBezTo>
                            <a:pt x="3745822" y="1274519"/>
                            <a:pt x="3765870" y="1284943"/>
                            <a:pt x="3785057" y="1297654"/>
                          </a:cubicBezTo>
                          <a:cubicBezTo>
                            <a:pt x="3938548" y="1399339"/>
                            <a:pt x="3978779" y="1608867"/>
                            <a:pt x="3874915" y="1765647"/>
                          </a:cubicBezTo>
                          <a:cubicBezTo>
                            <a:pt x="3810000" y="1863635"/>
                            <a:pt x="3704162" y="1917827"/>
                            <a:pt x="3596438" y="1919866"/>
                          </a:cubicBezTo>
                          <a:lnTo>
                            <a:pt x="3589311" y="1919303"/>
                          </a:lnTo>
                          <a:lnTo>
                            <a:pt x="3369166" y="3116110"/>
                          </a:lnTo>
                          <a:lnTo>
                            <a:pt x="3319812" y="3117074"/>
                          </a:lnTo>
                          <a:lnTo>
                            <a:pt x="3078498" y="3073241"/>
                          </a:lnTo>
                          <a:cubicBezTo>
                            <a:pt x="2987272" y="3056670"/>
                            <a:pt x="2952559" y="2986380"/>
                            <a:pt x="2943323" y="2878059"/>
                          </a:cubicBezTo>
                          <a:cubicBezTo>
                            <a:pt x="2934236" y="2779878"/>
                            <a:pt x="2937376" y="2643961"/>
                            <a:pt x="2936878" y="2512150"/>
                          </a:cubicBezTo>
                          <a:lnTo>
                            <a:pt x="513809" y="1610794"/>
                          </a:lnTo>
                          <a:cubicBezTo>
                            <a:pt x="182288" y="1558966"/>
                            <a:pt x="-44450" y="1248199"/>
                            <a:pt x="7378" y="916676"/>
                          </a:cubicBezTo>
                          <a:cubicBezTo>
                            <a:pt x="59207" y="585154"/>
                            <a:pt x="366260" y="395720"/>
                            <a:pt x="701496" y="410244"/>
                          </a:cubicBezTo>
                          <a:cubicBezTo>
                            <a:pt x="1615611" y="449849"/>
                            <a:pt x="2450674" y="517636"/>
                            <a:pt x="3359890" y="473476"/>
                          </a:cubicBezTo>
                          <a:lnTo>
                            <a:pt x="3441051" y="137907"/>
                          </a:lnTo>
                          <a:cubicBezTo>
                            <a:pt x="3457621" y="46682"/>
                            <a:pt x="3545008" y="-13839"/>
                            <a:pt x="3636232" y="2732"/>
                          </a:cubicBezTo>
                          <a:lnTo>
                            <a:pt x="3877547" y="46564"/>
                          </a:lnTo>
                          <a:lnTo>
                            <a:pt x="3929953" y="67429"/>
                          </a:lnTo>
                          <a:close/>
                        </a:path>
                      </a:pathLst>
                    </a:custGeom>
                    <a:grpFill/>
                    <a:ln w="12700" cap="flat" cmpd="sng" algn="ctr">
                      <a:noFill/>
                      <a:prstDash val="solid"/>
                      <a:miter lim="800000"/>
                    </a:ln>
                    <a:effectLst/>
                  </p:spPr>
                  <p:txBody>
                    <a:bodyPr rtlCol="0" anchor="ctr"/>
                    <a:lstStyle/>
                    <a:p>
                      <a:pPr algn="ctr">
                        <a:defRPr/>
                      </a:pPr>
                      <a:endParaRPr lang="en-US" sz="1600" kern="0">
                        <a:solidFill>
                          <a:prstClr val="white"/>
                        </a:solidFill>
                        <a:latin typeface="Arial" panose="020B0604020202020204" pitchFamily="34" charset="0"/>
                        <a:cs typeface="Arial" panose="020B0604020202020204" pitchFamily="34" charset="0"/>
                      </a:endParaRPr>
                    </a:p>
                  </p:txBody>
                </p:sp>
                <p:sp>
                  <p:nvSpPr>
                    <p:cNvPr id="360" name="Freeform 359"/>
                    <p:cNvSpPr/>
                    <p:nvPr/>
                  </p:nvSpPr>
                  <p:spPr>
                    <a:xfrm rot="19588578">
                      <a:off x="6443462" y="2652880"/>
                      <a:ext cx="439728" cy="398063"/>
                    </a:xfrm>
                    <a:custGeom>
                      <a:avLst/>
                      <a:gdLst/>
                      <a:ahLst/>
                      <a:cxnLst/>
                      <a:rect l="l" t="t" r="r" b="b"/>
                      <a:pathLst>
                        <a:path w="439729" h="398065">
                          <a:moveTo>
                            <a:pt x="208577" y="161833"/>
                          </a:moveTo>
                          <a:lnTo>
                            <a:pt x="208635" y="161872"/>
                          </a:lnTo>
                          <a:lnTo>
                            <a:pt x="198087" y="200910"/>
                          </a:lnTo>
                          <a:lnTo>
                            <a:pt x="176743" y="186769"/>
                          </a:lnTo>
                          <a:close/>
                          <a:moveTo>
                            <a:pt x="314695" y="211464"/>
                          </a:moveTo>
                          <a:cubicBezTo>
                            <a:pt x="313416" y="210617"/>
                            <a:pt x="312089" y="210282"/>
                            <a:pt x="310716" y="210460"/>
                          </a:cubicBezTo>
                          <a:cubicBezTo>
                            <a:pt x="309343" y="210638"/>
                            <a:pt x="308091" y="211580"/>
                            <a:pt x="306961" y="213286"/>
                          </a:cubicBezTo>
                          <a:lnTo>
                            <a:pt x="263500" y="278889"/>
                          </a:lnTo>
                          <a:cubicBezTo>
                            <a:pt x="262370" y="280595"/>
                            <a:pt x="261991" y="282115"/>
                            <a:pt x="262362" y="283449"/>
                          </a:cubicBezTo>
                          <a:cubicBezTo>
                            <a:pt x="262733" y="284783"/>
                            <a:pt x="263559" y="285874"/>
                            <a:pt x="264839" y="286721"/>
                          </a:cubicBezTo>
                          <a:lnTo>
                            <a:pt x="302642" y="311765"/>
                          </a:lnTo>
                          <a:cubicBezTo>
                            <a:pt x="302991" y="311997"/>
                            <a:pt x="303381" y="312102"/>
                            <a:pt x="303813" y="312081"/>
                          </a:cubicBezTo>
                          <a:cubicBezTo>
                            <a:pt x="304245" y="312061"/>
                            <a:pt x="304713" y="311882"/>
                            <a:pt x="305215" y="311545"/>
                          </a:cubicBezTo>
                          <a:cubicBezTo>
                            <a:pt x="305717" y="311208"/>
                            <a:pt x="306267" y="310694"/>
                            <a:pt x="306864" y="310002"/>
                          </a:cubicBezTo>
                          <a:cubicBezTo>
                            <a:pt x="307462" y="309310"/>
                            <a:pt x="308133" y="308402"/>
                            <a:pt x="308878" y="307278"/>
                          </a:cubicBezTo>
                          <a:cubicBezTo>
                            <a:pt x="309623" y="306153"/>
                            <a:pt x="310198" y="305181"/>
                            <a:pt x="310602" y="304361"/>
                          </a:cubicBezTo>
                          <a:cubicBezTo>
                            <a:pt x="311006" y="303541"/>
                            <a:pt x="311265" y="302833"/>
                            <a:pt x="311379" y="302240"/>
                          </a:cubicBezTo>
                          <a:cubicBezTo>
                            <a:pt x="311494" y="301646"/>
                            <a:pt x="311476" y="301146"/>
                            <a:pt x="311327" y="300740"/>
                          </a:cubicBezTo>
                          <a:cubicBezTo>
                            <a:pt x="311177" y="300334"/>
                            <a:pt x="310928" y="300016"/>
                            <a:pt x="310579" y="299785"/>
                          </a:cubicBezTo>
                          <a:lnTo>
                            <a:pt x="283477" y="281830"/>
                          </a:lnTo>
                          <a:lnTo>
                            <a:pt x="297540" y="260602"/>
                          </a:lnTo>
                          <a:lnTo>
                            <a:pt x="320280" y="275667"/>
                          </a:lnTo>
                          <a:cubicBezTo>
                            <a:pt x="320629" y="275898"/>
                            <a:pt x="321013" y="276013"/>
                            <a:pt x="321432" y="276012"/>
                          </a:cubicBezTo>
                          <a:cubicBezTo>
                            <a:pt x="321851" y="276011"/>
                            <a:pt x="322305" y="275852"/>
                            <a:pt x="322795" y="275534"/>
                          </a:cubicBezTo>
                          <a:cubicBezTo>
                            <a:pt x="323284" y="275217"/>
                            <a:pt x="323821" y="274722"/>
                            <a:pt x="324406" y="274049"/>
                          </a:cubicBezTo>
                          <a:cubicBezTo>
                            <a:pt x="324991" y="273377"/>
                            <a:pt x="325656" y="272478"/>
                            <a:pt x="326401" y="271354"/>
                          </a:cubicBezTo>
                          <a:cubicBezTo>
                            <a:pt x="327120" y="270268"/>
                            <a:pt x="327682" y="269315"/>
                            <a:pt x="328086" y="268495"/>
                          </a:cubicBezTo>
                          <a:cubicBezTo>
                            <a:pt x="328490" y="267675"/>
                            <a:pt x="328742" y="266977"/>
                            <a:pt x="328844" y="266403"/>
                          </a:cubicBezTo>
                          <a:cubicBezTo>
                            <a:pt x="328945" y="265829"/>
                            <a:pt x="328922" y="265339"/>
                            <a:pt x="328772" y="264933"/>
                          </a:cubicBezTo>
                          <a:cubicBezTo>
                            <a:pt x="328623" y="264527"/>
                            <a:pt x="328373" y="264208"/>
                            <a:pt x="328024" y="263977"/>
                          </a:cubicBezTo>
                          <a:lnTo>
                            <a:pt x="305284" y="248912"/>
                          </a:lnTo>
                          <a:lnTo>
                            <a:pt x="317459" y="230534"/>
                          </a:lnTo>
                          <a:lnTo>
                            <a:pt x="344328" y="248335"/>
                          </a:lnTo>
                          <a:cubicBezTo>
                            <a:pt x="344677" y="248566"/>
                            <a:pt x="345058" y="248665"/>
                            <a:pt x="345471" y="248631"/>
                          </a:cubicBezTo>
                          <a:cubicBezTo>
                            <a:pt x="345884" y="248598"/>
                            <a:pt x="346341" y="248413"/>
                            <a:pt x="346843" y="248076"/>
                          </a:cubicBezTo>
                          <a:cubicBezTo>
                            <a:pt x="347345" y="247739"/>
                            <a:pt x="347895" y="247225"/>
                            <a:pt x="348493" y="246533"/>
                          </a:cubicBezTo>
                          <a:cubicBezTo>
                            <a:pt x="349091" y="245841"/>
                            <a:pt x="349749" y="244952"/>
                            <a:pt x="350468" y="243866"/>
                          </a:cubicBezTo>
                          <a:cubicBezTo>
                            <a:pt x="351239" y="242703"/>
                            <a:pt x="351826" y="241712"/>
                            <a:pt x="352230" y="240891"/>
                          </a:cubicBezTo>
                          <a:cubicBezTo>
                            <a:pt x="352634" y="240071"/>
                            <a:pt x="352900" y="239354"/>
                            <a:pt x="353027" y="238741"/>
                          </a:cubicBezTo>
                          <a:cubicBezTo>
                            <a:pt x="353154" y="238128"/>
                            <a:pt x="353146" y="237635"/>
                            <a:pt x="353004" y="237261"/>
                          </a:cubicBezTo>
                          <a:cubicBezTo>
                            <a:pt x="352861" y="236888"/>
                            <a:pt x="352614" y="236585"/>
                            <a:pt x="352265" y="236354"/>
                          </a:cubicBezTo>
                          <a:close/>
                          <a:moveTo>
                            <a:pt x="270423" y="181633"/>
                          </a:moveTo>
                          <a:cubicBezTo>
                            <a:pt x="268950" y="180657"/>
                            <a:pt x="267681" y="179900"/>
                            <a:pt x="266615" y="179361"/>
                          </a:cubicBezTo>
                          <a:cubicBezTo>
                            <a:pt x="265549" y="178822"/>
                            <a:pt x="264661" y="178457"/>
                            <a:pt x="263951" y="178266"/>
                          </a:cubicBezTo>
                          <a:cubicBezTo>
                            <a:pt x="263241" y="178074"/>
                            <a:pt x="262657" y="178050"/>
                            <a:pt x="262200" y="178193"/>
                          </a:cubicBezTo>
                          <a:cubicBezTo>
                            <a:pt x="261742" y="178337"/>
                            <a:pt x="261385" y="178602"/>
                            <a:pt x="261128" y="178990"/>
                          </a:cubicBezTo>
                          <a:lnTo>
                            <a:pt x="215856" y="247326"/>
                          </a:lnTo>
                          <a:cubicBezTo>
                            <a:pt x="214726" y="249032"/>
                            <a:pt x="214347" y="250552"/>
                            <a:pt x="214719" y="251886"/>
                          </a:cubicBezTo>
                          <a:cubicBezTo>
                            <a:pt x="215090" y="253220"/>
                            <a:pt x="215916" y="254311"/>
                            <a:pt x="217195" y="255159"/>
                          </a:cubicBezTo>
                          <a:lnTo>
                            <a:pt x="251683" y="278006"/>
                          </a:lnTo>
                          <a:cubicBezTo>
                            <a:pt x="252071" y="278263"/>
                            <a:pt x="252487" y="278371"/>
                            <a:pt x="252932" y="278332"/>
                          </a:cubicBezTo>
                          <a:cubicBezTo>
                            <a:pt x="253377" y="278292"/>
                            <a:pt x="253870" y="278074"/>
                            <a:pt x="254410" y="277679"/>
                          </a:cubicBezTo>
                          <a:cubicBezTo>
                            <a:pt x="254951" y="277284"/>
                            <a:pt x="255533" y="276721"/>
                            <a:pt x="256157" y="275991"/>
                          </a:cubicBezTo>
                          <a:cubicBezTo>
                            <a:pt x="256780" y="275260"/>
                            <a:pt x="257477" y="274313"/>
                            <a:pt x="258247" y="273150"/>
                          </a:cubicBezTo>
                          <a:cubicBezTo>
                            <a:pt x="259018" y="271987"/>
                            <a:pt x="259618" y="270976"/>
                            <a:pt x="260048" y="270117"/>
                          </a:cubicBezTo>
                          <a:cubicBezTo>
                            <a:pt x="260478" y="269258"/>
                            <a:pt x="260756" y="268522"/>
                            <a:pt x="260883" y="267908"/>
                          </a:cubicBezTo>
                          <a:cubicBezTo>
                            <a:pt x="261010" y="267295"/>
                            <a:pt x="260999" y="266786"/>
                            <a:pt x="260850" y="266380"/>
                          </a:cubicBezTo>
                          <a:cubicBezTo>
                            <a:pt x="260700" y="265974"/>
                            <a:pt x="260432" y="265643"/>
                            <a:pt x="260044" y="265386"/>
                          </a:cubicBezTo>
                          <a:lnTo>
                            <a:pt x="236373" y="249705"/>
                          </a:lnTo>
                          <a:lnTo>
                            <a:pt x="276482" y="189162"/>
                          </a:lnTo>
                          <a:cubicBezTo>
                            <a:pt x="276739" y="188774"/>
                            <a:pt x="276844" y="188341"/>
                            <a:pt x="276797" y="187864"/>
                          </a:cubicBezTo>
                          <a:cubicBezTo>
                            <a:pt x="276751" y="187387"/>
                            <a:pt x="276501" y="186859"/>
                            <a:pt x="276048" y="186280"/>
                          </a:cubicBezTo>
                          <a:cubicBezTo>
                            <a:pt x="275595" y="185701"/>
                            <a:pt x="274922" y="185032"/>
                            <a:pt x="274030" y="184273"/>
                          </a:cubicBezTo>
                          <a:cubicBezTo>
                            <a:pt x="273138" y="183515"/>
                            <a:pt x="271935" y="182635"/>
                            <a:pt x="270423" y="181633"/>
                          </a:cubicBezTo>
                          <a:close/>
                          <a:moveTo>
                            <a:pt x="218557" y="147273"/>
                          </a:moveTo>
                          <a:cubicBezTo>
                            <a:pt x="216580" y="145963"/>
                            <a:pt x="214971" y="144939"/>
                            <a:pt x="213731" y="144201"/>
                          </a:cubicBezTo>
                          <a:cubicBezTo>
                            <a:pt x="212490" y="143463"/>
                            <a:pt x="211460" y="142976"/>
                            <a:pt x="210640" y="142739"/>
                          </a:cubicBezTo>
                          <a:cubicBezTo>
                            <a:pt x="209820" y="142503"/>
                            <a:pt x="209121" y="142486"/>
                            <a:pt x="208541" y="142687"/>
                          </a:cubicBezTo>
                          <a:cubicBezTo>
                            <a:pt x="207961" y="142889"/>
                            <a:pt x="207336" y="143242"/>
                            <a:pt x="206667" y="143747"/>
                          </a:cubicBezTo>
                          <a:lnTo>
                            <a:pt x="139231" y="195140"/>
                          </a:lnTo>
                          <a:cubicBezTo>
                            <a:pt x="137866" y="196189"/>
                            <a:pt x="136856" y="197082"/>
                            <a:pt x="136201" y="197819"/>
                          </a:cubicBezTo>
                          <a:cubicBezTo>
                            <a:pt x="135545" y="198556"/>
                            <a:pt x="135263" y="199276"/>
                            <a:pt x="135355" y="199979"/>
                          </a:cubicBezTo>
                          <a:cubicBezTo>
                            <a:pt x="135448" y="200682"/>
                            <a:pt x="135959" y="201425"/>
                            <a:pt x="136890" y="202209"/>
                          </a:cubicBezTo>
                          <a:cubicBezTo>
                            <a:pt x="137822" y="202994"/>
                            <a:pt x="139179" y="203976"/>
                            <a:pt x="140962" y="205158"/>
                          </a:cubicBezTo>
                          <a:cubicBezTo>
                            <a:pt x="142630" y="206262"/>
                            <a:pt x="144002" y="207116"/>
                            <a:pt x="145081" y="207719"/>
                          </a:cubicBezTo>
                          <a:cubicBezTo>
                            <a:pt x="146160" y="208322"/>
                            <a:pt x="147051" y="208704"/>
                            <a:pt x="147755" y="208863"/>
                          </a:cubicBezTo>
                          <a:cubicBezTo>
                            <a:pt x="148458" y="209022"/>
                            <a:pt x="149058" y="209001"/>
                            <a:pt x="149554" y="208800"/>
                          </a:cubicBezTo>
                          <a:cubicBezTo>
                            <a:pt x="150050" y="208598"/>
                            <a:pt x="150556" y="208277"/>
                            <a:pt x="151070" y="207838"/>
                          </a:cubicBezTo>
                          <a:lnTo>
                            <a:pt x="165587" y="196283"/>
                          </a:lnTo>
                          <a:lnTo>
                            <a:pt x="193852" y="215008"/>
                          </a:lnTo>
                          <a:lnTo>
                            <a:pt x="188894" y="233481"/>
                          </a:lnTo>
                          <a:cubicBezTo>
                            <a:pt x="188716" y="234088"/>
                            <a:pt x="188640" y="234623"/>
                            <a:pt x="188667" y="235088"/>
                          </a:cubicBezTo>
                          <a:cubicBezTo>
                            <a:pt x="188694" y="235552"/>
                            <a:pt x="188941" y="236064"/>
                            <a:pt x="189407" y="236624"/>
                          </a:cubicBezTo>
                          <a:cubicBezTo>
                            <a:pt x="189872" y="237183"/>
                            <a:pt x="190639" y="237858"/>
                            <a:pt x="191705" y="238649"/>
                          </a:cubicBezTo>
                          <a:cubicBezTo>
                            <a:pt x="192772" y="239439"/>
                            <a:pt x="194294" y="240489"/>
                            <a:pt x="196271" y="241799"/>
                          </a:cubicBezTo>
                          <a:cubicBezTo>
                            <a:pt x="198171" y="243058"/>
                            <a:pt x="199696" y="243998"/>
                            <a:pt x="200845" y="244620"/>
                          </a:cubicBezTo>
                          <a:cubicBezTo>
                            <a:pt x="201995" y="245243"/>
                            <a:pt x="202919" y="245491"/>
                            <a:pt x="203615" y="245367"/>
                          </a:cubicBezTo>
                          <a:cubicBezTo>
                            <a:pt x="204311" y="245242"/>
                            <a:pt x="204870" y="244734"/>
                            <a:pt x="205294" y="243843"/>
                          </a:cubicBezTo>
                          <a:cubicBezTo>
                            <a:pt x="205717" y="242952"/>
                            <a:pt x="206158" y="241654"/>
                            <a:pt x="206617" y="239950"/>
                          </a:cubicBezTo>
                          <a:lnTo>
                            <a:pt x="227547" y="157831"/>
                          </a:lnTo>
                          <a:cubicBezTo>
                            <a:pt x="227802" y="156940"/>
                            <a:pt x="227906" y="156172"/>
                            <a:pt x="227859" y="155527"/>
                          </a:cubicBezTo>
                          <a:cubicBezTo>
                            <a:pt x="227812" y="154882"/>
                            <a:pt x="227481" y="154203"/>
                            <a:pt x="226867" y="153489"/>
                          </a:cubicBezTo>
                          <a:cubicBezTo>
                            <a:pt x="226252" y="152775"/>
                            <a:pt x="225285" y="151939"/>
                            <a:pt x="223967" y="150982"/>
                          </a:cubicBezTo>
                          <a:cubicBezTo>
                            <a:pt x="222648" y="150025"/>
                            <a:pt x="220845" y="148788"/>
                            <a:pt x="218557" y="147273"/>
                          </a:cubicBezTo>
                          <a:close/>
                          <a:moveTo>
                            <a:pt x="158336" y="105955"/>
                          </a:moveTo>
                          <a:cubicBezTo>
                            <a:pt x="154885" y="103669"/>
                            <a:pt x="151323" y="101951"/>
                            <a:pt x="147650" y="100800"/>
                          </a:cubicBezTo>
                          <a:cubicBezTo>
                            <a:pt x="143977" y="99650"/>
                            <a:pt x="140409" y="99225"/>
                            <a:pt x="136946" y="99525"/>
                          </a:cubicBezTo>
                          <a:cubicBezTo>
                            <a:pt x="133484" y="99826"/>
                            <a:pt x="130178" y="100900"/>
                            <a:pt x="127030" y="102746"/>
                          </a:cubicBezTo>
                          <a:cubicBezTo>
                            <a:pt x="123881" y="104594"/>
                            <a:pt x="121113" y="107321"/>
                            <a:pt x="118724" y="110926"/>
                          </a:cubicBezTo>
                          <a:cubicBezTo>
                            <a:pt x="116643" y="114067"/>
                            <a:pt x="115323" y="117070"/>
                            <a:pt x="114764" y="119935"/>
                          </a:cubicBezTo>
                          <a:cubicBezTo>
                            <a:pt x="114205" y="122800"/>
                            <a:pt x="114126" y="125551"/>
                            <a:pt x="114527" y="128188"/>
                          </a:cubicBezTo>
                          <a:cubicBezTo>
                            <a:pt x="114928" y="130825"/>
                            <a:pt x="115686" y="133364"/>
                            <a:pt x="116803" y="135805"/>
                          </a:cubicBezTo>
                          <a:cubicBezTo>
                            <a:pt x="117919" y="138246"/>
                            <a:pt x="119178" y="140600"/>
                            <a:pt x="120577" y="142866"/>
                          </a:cubicBezTo>
                          <a:cubicBezTo>
                            <a:pt x="121977" y="145132"/>
                            <a:pt x="123351" y="147311"/>
                            <a:pt x="124698" y="149404"/>
                          </a:cubicBezTo>
                          <a:cubicBezTo>
                            <a:pt x="126046" y="151496"/>
                            <a:pt x="127151" y="153511"/>
                            <a:pt x="128015" y="155450"/>
                          </a:cubicBezTo>
                          <a:cubicBezTo>
                            <a:pt x="128878" y="157389"/>
                            <a:pt x="129370" y="159277"/>
                            <a:pt x="129492" y="161115"/>
                          </a:cubicBezTo>
                          <a:cubicBezTo>
                            <a:pt x="129613" y="162953"/>
                            <a:pt x="129109" y="164725"/>
                            <a:pt x="127979" y="166431"/>
                          </a:cubicBezTo>
                          <a:cubicBezTo>
                            <a:pt x="127003" y="167904"/>
                            <a:pt x="125845" y="169062"/>
                            <a:pt x="124506" y="169904"/>
                          </a:cubicBezTo>
                          <a:cubicBezTo>
                            <a:pt x="123167" y="170747"/>
                            <a:pt x="121714" y="171235"/>
                            <a:pt x="120147" y="171368"/>
                          </a:cubicBezTo>
                          <a:cubicBezTo>
                            <a:pt x="118580" y="171502"/>
                            <a:pt x="116913" y="171303"/>
                            <a:pt x="115144" y="170773"/>
                          </a:cubicBezTo>
                          <a:cubicBezTo>
                            <a:pt x="113375" y="170243"/>
                            <a:pt x="111560" y="169361"/>
                            <a:pt x="109699" y="168128"/>
                          </a:cubicBezTo>
                          <a:cubicBezTo>
                            <a:pt x="106869" y="166253"/>
                            <a:pt x="104590" y="164283"/>
                            <a:pt x="102861" y="162218"/>
                          </a:cubicBezTo>
                          <a:cubicBezTo>
                            <a:pt x="101134" y="160153"/>
                            <a:pt x="99751" y="158218"/>
                            <a:pt x="98713" y="156415"/>
                          </a:cubicBezTo>
                          <a:cubicBezTo>
                            <a:pt x="97677" y="154613"/>
                            <a:pt x="96875" y="153064"/>
                            <a:pt x="96310" y="151769"/>
                          </a:cubicBezTo>
                          <a:cubicBezTo>
                            <a:pt x="95745" y="150474"/>
                            <a:pt x="95192" y="149647"/>
                            <a:pt x="94649" y="149288"/>
                          </a:cubicBezTo>
                          <a:cubicBezTo>
                            <a:pt x="94261" y="149031"/>
                            <a:pt x="93851" y="148913"/>
                            <a:pt x="93419" y="148933"/>
                          </a:cubicBezTo>
                          <a:cubicBezTo>
                            <a:pt x="92987" y="148954"/>
                            <a:pt x="92517" y="149158"/>
                            <a:pt x="92009" y="149547"/>
                          </a:cubicBezTo>
                          <a:cubicBezTo>
                            <a:pt x="91500" y="149935"/>
                            <a:pt x="90937" y="150511"/>
                            <a:pt x="90321" y="151274"/>
                          </a:cubicBezTo>
                          <a:cubicBezTo>
                            <a:pt x="89704" y="152037"/>
                            <a:pt x="88997" y="153019"/>
                            <a:pt x="88201" y="154221"/>
                          </a:cubicBezTo>
                          <a:cubicBezTo>
                            <a:pt x="87019" y="156005"/>
                            <a:pt x="86220" y="157442"/>
                            <a:pt x="85805" y="158533"/>
                          </a:cubicBezTo>
                          <a:cubicBezTo>
                            <a:pt x="85388" y="159624"/>
                            <a:pt x="85266" y="160589"/>
                            <a:pt x="85436" y="161427"/>
                          </a:cubicBezTo>
                          <a:cubicBezTo>
                            <a:pt x="85606" y="162265"/>
                            <a:pt x="86044" y="163392"/>
                            <a:pt x="86752" y="164809"/>
                          </a:cubicBezTo>
                          <a:cubicBezTo>
                            <a:pt x="87459" y="166226"/>
                            <a:pt x="88466" y="167800"/>
                            <a:pt x="89774" y="169531"/>
                          </a:cubicBezTo>
                          <a:cubicBezTo>
                            <a:pt x="91082" y="171262"/>
                            <a:pt x="92709" y="173079"/>
                            <a:pt x="94656" y="174983"/>
                          </a:cubicBezTo>
                          <a:cubicBezTo>
                            <a:pt x="96603" y="176886"/>
                            <a:pt x="98875" y="178699"/>
                            <a:pt x="101473" y="180420"/>
                          </a:cubicBezTo>
                          <a:cubicBezTo>
                            <a:pt x="105312" y="182963"/>
                            <a:pt x="109251" y="184847"/>
                            <a:pt x="113292" y="186074"/>
                          </a:cubicBezTo>
                          <a:cubicBezTo>
                            <a:pt x="117333" y="187300"/>
                            <a:pt x="121275" y="187750"/>
                            <a:pt x="125118" y="187423"/>
                          </a:cubicBezTo>
                          <a:cubicBezTo>
                            <a:pt x="128961" y="187096"/>
                            <a:pt x="132608" y="185927"/>
                            <a:pt x="136060" y="183918"/>
                          </a:cubicBezTo>
                          <a:cubicBezTo>
                            <a:pt x="139511" y="181909"/>
                            <a:pt x="142546" y="178927"/>
                            <a:pt x="145166" y="174972"/>
                          </a:cubicBezTo>
                          <a:cubicBezTo>
                            <a:pt x="147170" y="171948"/>
                            <a:pt x="148445" y="169013"/>
                            <a:pt x="148991" y="166167"/>
                          </a:cubicBezTo>
                          <a:cubicBezTo>
                            <a:pt x="149537" y="163321"/>
                            <a:pt x="149601" y="160573"/>
                            <a:pt x="149180" y="157923"/>
                          </a:cubicBezTo>
                          <a:cubicBezTo>
                            <a:pt x="148759" y="155274"/>
                            <a:pt x="147972" y="152716"/>
                            <a:pt x="146816" y="150249"/>
                          </a:cubicBezTo>
                          <a:cubicBezTo>
                            <a:pt x="145661" y="147782"/>
                            <a:pt x="144384" y="145415"/>
                            <a:pt x="142984" y="143149"/>
                          </a:cubicBezTo>
                          <a:cubicBezTo>
                            <a:pt x="141584" y="140883"/>
                            <a:pt x="140191" y="138691"/>
                            <a:pt x="138805" y="136573"/>
                          </a:cubicBezTo>
                          <a:cubicBezTo>
                            <a:pt x="137419" y="134455"/>
                            <a:pt x="136275" y="132414"/>
                            <a:pt x="135372" y="130449"/>
                          </a:cubicBezTo>
                          <a:cubicBezTo>
                            <a:pt x="134470" y="128485"/>
                            <a:pt x="133968" y="126590"/>
                            <a:pt x="133866" y="124765"/>
                          </a:cubicBezTo>
                          <a:cubicBezTo>
                            <a:pt x="133764" y="122940"/>
                            <a:pt x="134265" y="121194"/>
                            <a:pt x="135369" y="119527"/>
                          </a:cubicBezTo>
                          <a:cubicBezTo>
                            <a:pt x="136114" y="118402"/>
                            <a:pt x="137024" y="117471"/>
                            <a:pt x="138099" y="116733"/>
                          </a:cubicBezTo>
                          <a:cubicBezTo>
                            <a:pt x="139174" y="115994"/>
                            <a:pt x="140366" y="115543"/>
                            <a:pt x="141675" y="115378"/>
                          </a:cubicBezTo>
                          <a:cubicBezTo>
                            <a:pt x="142984" y="115212"/>
                            <a:pt x="144393" y="115337"/>
                            <a:pt x="145904" y="115752"/>
                          </a:cubicBezTo>
                          <a:cubicBezTo>
                            <a:pt x="147414" y="116167"/>
                            <a:pt x="149003" y="116927"/>
                            <a:pt x="150670" y="118031"/>
                          </a:cubicBezTo>
                          <a:cubicBezTo>
                            <a:pt x="152803" y="119444"/>
                            <a:pt x="154587" y="121003"/>
                            <a:pt x="156024" y="122708"/>
                          </a:cubicBezTo>
                          <a:cubicBezTo>
                            <a:pt x="157461" y="124413"/>
                            <a:pt x="158646" y="126035"/>
                            <a:pt x="159579" y="127573"/>
                          </a:cubicBezTo>
                          <a:cubicBezTo>
                            <a:pt x="160512" y="129112"/>
                            <a:pt x="161264" y="130461"/>
                            <a:pt x="161835" y="131620"/>
                          </a:cubicBezTo>
                          <a:cubicBezTo>
                            <a:pt x="162406" y="132780"/>
                            <a:pt x="162905" y="133501"/>
                            <a:pt x="163331" y="133783"/>
                          </a:cubicBezTo>
                          <a:cubicBezTo>
                            <a:pt x="163758" y="134066"/>
                            <a:pt x="164174" y="134174"/>
                            <a:pt x="164580" y="134109"/>
                          </a:cubicBezTo>
                          <a:cubicBezTo>
                            <a:pt x="164987" y="134043"/>
                            <a:pt x="165424" y="133803"/>
                            <a:pt x="165894" y="133389"/>
                          </a:cubicBezTo>
                          <a:cubicBezTo>
                            <a:pt x="166364" y="132975"/>
                            <a:pt x="166884" y="132399"/>
                            <a:pt x="167456" y="131662"/>
                          </a:cubicBezTo>
                          <a:cubicBezTo>
                            <a:pt x="168028" y="130925"/>
                            <a:pt x="168686" y="129994"/>
                            <a:pt x="169431" y="128870"/>
                          </a:cubicBezTo>
                          <a:cubicBezTo>
                            <a:pt x="170099" y="127862"/>
                            <a:pt x="170638" y="127006"/>
                            <a:pt x="171049" y="126302"/>
                          </a:cubicBezTo>
                          <a:cubicBezTo>
                            <a:pt x="171460" y="125598"/>
                            <a:pt x="171764" y="124990"/>
                            <a:pt x="171963" y="124480"/>
                          </a:cubicBezTo>
                          <a:cubicBezTo>
                            <a:pt x="172161" y="123970"/>
                            <a:pt x="172283" y="123535"/>
                            <a:pt x="172327" y="123173"/>
                          </a:cubicBezTo>
                          <a:cubicBezTo>
                            <a:pt x="172371" y="122812"/>
                            <a:pt x="172327" y="122309"/>
                            <a:pt x="172197" y="121665"/>
                          </a:cubicBezTo>
                          <a:cubicBezTo>
                            <a:pt x="172066" y="121020"/>
                            <a:pt x="171592" y="120009"/>
                            <a:pt x="170775" y="118631"/>
                          </a:cubicBezTo>
                          <a:cubicBezTo>
                            <a:pt x="169959" y="117253"/>
                            <a:pt x="168929" y="115818"/>
                            <a:pt x="167686" y="114325"/>
                          </a:cubicBezTo>
                          <a:cubicBezTo>
                            <a:pt x="166444" y="112832"/>
                            <a:pt x="165020" y="111359"/>
                            <a:pt x="163417" y="109907"/>
                          </a:cubicBezTo>
                          <a:cubicBezTo>
                            <a:pt x="161813" y="108454"/>
                            <a:pt x="160119" y="107136"/>
                            <a:pt x="158336" y="105955"/>
                          </a:cubicBezTo>
                          <a:close/>
                          <a:moveTo>
                            <a:pt x="341279" y="36593"/>
                          </a:moveTo>
                          <a:cubicBezTo>
                            <a:pt x="442498" y="103648"/>
                            <a:pt x="470192" y="240061"/>
                            <a:pt x="403137" y="341280"/>
                          </a:cubicBezTo>
                          <a:cubicBezTo>
                            <a:pt x="394755" y="353932"/>
                            <a:pt x="385290" y="365436"/>
                            <a:pt x="374945" y="375749"/>
                          </a:cubicBezTo>
                          <a:lnTo>
                            <a:pt x="367420" y="382537"/>
                          </a:lnTo>
                          <a:lnTo>
                            <a:pt x="348634" y="383170"/>
                          </a:lnTo>
                          <a:cubicBezTo>
                            <a:pt x="284124" y="385584"/>
                            <a:pt x="219614" y="387998"/>
                            <a:pt x="160037" y="378684"/>
                          </a:cubicBezTo>
                          <a:cubicBezTo>
                            <a:pt x="136518" y="375007"/>
                            <a:pt x="113734" y="381212"/>
                            <a:pt x="95911" y="394215"/>
                          </a:cubicBezTo>
                          <a:lnTo>
                            <a:pt x="91574" y="398065"/>
                          </a:lnTo>
                          <a:lnTo>
                            <a:pt x="80339" y="389778"/>
                          </a:lnTo>
                          <a:cubicBezTo>
                            <a:pt x="-5859" y="319168"/>
                            <a:pt x="-26272" y="193343"/>
                            <a:pt x="36593" y="98451"/>
                          </a:cubicBezTo>
                          <a:cubicBezTo>
                            <a:pt x="103648" y="-2768"/>
                            <a:pt x="240061" y="-30462"/>
                            <a:pt x="341279" y="36593"/>
                          </a:cubicBezTo>
                          <a:close/>
                        </a:path>
                      </a:pathLst>
                    </a:custGeom>
                    <a:grpFill/>
                    <a:ln w="12700" cap="flat" cmpd="sng" algn="ctr">
                      <a:noFill/>
                      <a:prstDash val="solid"/>
                      <a:miter lim="800000"/>
                    </a:ln>
                    <a:effectLst/>
                  </p:spPr>
                  <p:txBody>
                    <a:bodyPr wrap="square" rtlCol="0" anchor="ctr">
                      <a:noAutofit/>
                    </a:bodyPr>
                    <a:lstStyle/>
                    <a:p>
                      <a:pPr algn="ctr">
                        <a:defRPr/>
                      </a:pPr>
                      <a:endParaRPr lang="en-US" sz="1600" kern="0">
                        <a:solidFill>
                          <a:prstClr val="white"/>
                        </a:solidFill>
                        <a:latin typeface="Arial" panose="020B0604020202020204" pitchFamily="34" charset="0"/>
                        <a:cs typeface="Arial" panose="020B0604020202020204" pitchFamily="34" charset="0"/>
                      </a:endParaRPr>
                    </a:p>
                  </p:txBody>
                </p:sp>
                <p:sp>
                  <p:nvSpPr>
                    <p:cNvPr id="384" name="Freeform 383"/>
                    <p:cNvSpPr/>
                    <p:nvPr/>
                  </p:nvSpPr>
                  <p:spPr>
                    <a:xfrm rot="20843499">
                      <a:off x="6831744" y="3177744"/>
                      <a:ext cx="217050" cy="82240"/>
                    </a:xfrm>
                    <a:custGeom>
                      <a:avLst/>
                      <a:gdLst>
                        <a:gd name="connsiteX0" fmla="*/ 1529738 w 1529738"/>
                        <a:gd name="connsiteY0" fmla="*/ 0 h 579616"/>
                        <a:gd name="connsiteX1" fmla="*/ 1525769 w 1529738"/>
                        <a:gd name="connsiteY1" fmla="*/ 405501 h 579616"/>
                        <a:gd name="connsiteX2" fmla="*/ 1348222 w 1529738"/>
                        <a:gd name="connsiteY2" fmla="*/ 579608 h 579616"/>
                        <a:gd name="connsiteX3" fmla="*/ 174116 w 1529738"/>
                        <a:gd name="connsiteY3" fmla="*/ 568122 h 579616"/>
                        <a:gd name="connsiteX4" fmla="*/ 9 w 1529738"/>
                        <a:gd name="connsiteY4" fmla="*/ 390574 h 579616"/>
                        <a:gd name="connsiteX5" fmla="*/ 3830 w 1529738"/>
                        <a:gd name="connsiteY5" fmla="*/ 1 h 579616"/>
                        <a:gd name="connsiteX6" fmla="*/ 226951 w 1529738"/>
                        <a:gd name="connsiteY6" fmla="*/ 0 h 579616"/>
                        <a:gd name="connsiteX7" fmla="*/ 211099 w 1529738"/>
                        <a:gd name="connsiteY7" fmla="*/ 340157 h 579616"/>
                        <a:gd name="connsiteX8" fmla="*/ 1245250 w 1529738"/>
                        <a:gd name="connsiteY8" fmla="*/ 317581 h 579616"/>
                        <a:gd name="connsiteX9" fmla="*/ 1288569 w 1529738"/>
                        <a:gd name="connsiteY9" fmla="*/ 0 h 579616"/>
                        <a:gd name="connsiteX10" fmla="*/ 1529738 w 1529738"/>
                        <a:gd name="connsiteY10" fmla="*/ 0 h 57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9738" h="579616">
                          <a:moveTo>
                            <a:pt x="1529738" y="0"/>
                          </a:moveTo>
                          <a:lnTo>
                            <a:pt x="1525769" y="405501"/>
                          </a:lnTo>
                          <a:cubicBezTo>
                            <a:pt x="1524819" y="502608"/>
                            <a:pt x="1445329" y="580558"/>
                            <a:pt x="1348222" y="579608"/>
                          </a:cubicBezTo>
                          <a:lnTo>
                            <a:pt x="174116" y="568122"/>
                          </a:lnTo>
                          <a:cubicBezTo>
                            <a:pt x="77009" y="567172"/>
                            <a:pt x="-941" y="487682"/>
                            <a:pt x="9" y="390574"/>
                          </a:cubicBezTo>
                          <a:lnTo>
                            <a:pt x="3830" y="1"/>
                          </a:lnTo>
                          <a:lnTo>
                            <a:pt x="226951" y="0"/>
                          </a:lnTo>
                          <a:lnTo>
                            <a:pt x="211099" y="340157"/>
                          </a:lnTo>
                          <a:lnTo>
                            <a:pt x="1245250" y="317581"/>
                          </a:lnTo>
                          <a:lnTo>
                            <a:pt x="1288569" y="0"/>
                          </a:lnTo>
                          <a:lnTo>
                            <a:pt x="1529738" y="0"/>
                          </a:lnTo>
                          <a:close/>
                        </a:path>
                      </a:pathLst>
                    </a:custGeom>
                    <a:grpFill/>
                    <a:ln w="12700" cap="flat" cmpd="sng" algn="ctr">
                      <a:noFill/>
                      <a:prstDash val="solid"/>
                      <a:miter lim="800000"/>
                    </a:ln>
                    <a:effectLst/>
                  </p:spPr>
                  <p:txBody>
                    <a:bodyPr rtlCol="0" anchor="ctr"/>
                    <a:lstStyle/>
                    <a:p>
                      <a:pPr algn="ctr">
                        <a:defRPr/>
                      </a:pPr>
                      <a:endParaRPr lang="en-US" sz="1600" kern="0">
                        <a:solidFill>
                          <a:prstClr val="white"/>
                        </a:solidFill>
                        <a:latin typeface="Arial" panose="020B0604020202020204" pitchFamily="34" charset="0"/>
                        <a:cs typeface="Arial" panose="020B0604020202020204" pitchFamily="34" charset="0"/>
                      </a:endParaRPr>
                    </a:p>
                  </p:txBody>
                </p:sp>
              </p:grpSp>
            </p:grpSp>
            <p:grpSp>
              <p:nvGrpSpPr>
                <p:cNvPr id="28" name="Group 27"/>
                <p:cNvGrpSpPr/>
                <p:nvPr/>
              </p:nvGrpSpPr>
              <p:grpSpPr>
                <a:xfrm>
                  <a:off x="3187895" y="4479180"/>
                  <a:ext cx="5958996" cy="977318"/>
                  <a:chOff x="2797956" y="4851556"/>
                  <a:chExt cx="5958996" cy="977318"/>
                </a:xfrm>
              </p:grpSpPr>
              <p:grpSp>
                <p:nvGrpSpPr>
                  <p:cNvPr id="19" name="Group 18"/>
                  <p:cNvGrpSpPr/>
                  <p:nvPr/>
                </p:nvGrpSpPr>
                <p:grpSpPr>
                  <a:xfrm>
                    <a:off x="2797956" y="4851556"/>
                    <a:ext cx="5958996" cy="977318"/>
                    <a:chOff x="2797956" y="4848148"/>
                    <a:chExt cx="5958996" cy="977318"/>
                  </a:xfrm>
                </p:grpSpPr>
                <p:grpSp>
                  <p:nvGrpSpPr>
                    <p:cNvPr id="285" name="Group 284"/>
                    <p:cNvGrpSpPr/>
                    <p:nvPr/>
                  </p:nvGrpSpPr>
                  <p:grpSpPr>
                    <a:xfrm flipH="1">
                      <a:off x="2797956" y="4848148"/>
                      <a:ext cx="5958996" cy="977318"/>
                      <a:chOff x="991875" y="923105"/>
                      <a:chExt cx="7160248" cy="1291765"/>
                    </a:xfrm>
                  </p:grpSpPr>
                  <p:sp>
                    <p:nvSpPr>
                      <p:cNvPr id="298" name="Freeform 297"/>
                      <p:cNvSpPr/>
                      <p:nvPr/>
                    </p:nvSpPr>
                    <p:spPr>
                      <a:xfrm>
                        <a:off x="2639752" y="923105"/>
                        <a:ext cx="5512371" cy="1291765"/>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F4998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sp>
                    <p:nvSpPr>
                      <p:cNvPr id="299" name="Freeform 298"/>
                      <p:cNvSpPr/>
                      <p:nvPr/>
                    </p:nvSpPr>
                    <p:spPr>
                      <a:xfrm>
                        <a:off x="991875" y="924336"/>
                        <a:ext cx="1565805" cy="1289305"/>
                      </a:xfrm>
                      <a:custGeom>
                        <a:avLst/>
                        <a:gdLst>
                          <a:gd name="connsiteX0" fmla="*/ 1532087 w 1763369"/>
                          <a:gd name="connsiteY0" fmla="*/ 969530 h 1437234"/>
                          <a:gd name="connsiteX1" fmla="*/ 1440647 w 1763369"/>
                          <a:gd name="connsiteY1" fmla="*/ 1060970 h 1437234"/>
                          <a:gd name="connsiteX2" fmla="*/ 1532087 w 1763369"/>
                          <a:gd name="connsiteY2" fmla="*/ 1152410 h 1437234"/>
                          <a:gd name="connsiteX3" fmla="*/ 1623527 w 1763369"/>
                          <a:gd name="connsiteY3" fmla="*/ 1060970 h 1437234"/>
                          <a:gd name="connsiteX4" fmla="*/ 1532087 w 1763369"/>
                          <a:gd name="connsiteY4" fmla="*/ 969530 h 1437234"/>
                          <a:gd name="connsiteX5" fmla="*/ 1541052 w 1763369"/>
                          <a:gd name="connsiteY5" fmla="*/ 265800 h 1437234"/>
                          <a:gd name="connsiteX6" fmla="*/ 1449612 w 1763369"/>
                          <a:gd name="connsiteY6" fmla="*/ 357240 h 1437234"/>
                          <a:gd name="connsiteX7" fmla="*/ 1541052 w 1763369"/>
                          <a:gd name="connsiteY7" fmla="*/ 448680 h 1437234"/>
                          <a:gd name="connsiteX8" fmla="*/ 1632492 w 1763369"/>
                          <a:gd name="connsiteY8" fmla="*/ 357240 h 1437234"/>
                          <a:gd name="connsiteX9" fmla="*/ 1541052 w 1763369"/>
                          <a:gd name="connsiteY9" fmla="*/ 265800 h 1437234"/>
                          <a:gd name="connsiteX10" fmla="*/ 480921 w 1763369"/>
                          <a:gd name="connsiteY10" fmla="*/ 0 h 1437234"/>
                          <a:gd name="connsiteX11" fmla="*/ 1763369 w 1763369"/>
                          <a:gd name="connsiteY11" fmla="*/ 0 h 1437234"/>
                          <a:gd name="connsiteX12" fmla="*/ 1763369 w 1763369"/>
                          <a:gd name="connsiteY12" fmla="*/ 1437234 h 1437234"/>
                          <a:gd name="connsiteX13" fmla="*/ 480921 w 1763369"/>
                          <a:gd name="connsiteY13" fmla="*/ 1437234 h 1437234"/>
                          <a:gd name="connsiteX14" fmla="*/ 0 w 1763369"/>
                          <a:gd name="connsiteY14" fmla="*/ 759681 h 14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369" h="1437234">
                            <a:moveTo>
                              <a:pt x="1532087" y="969530"/>
                            </a:moveTo>
                            <a:cubicBezTo>
                              <a:pt x="1481586" y="969530"/>
                              <a:pt x="1440647" y="1010469"/>
                              <a:pt x="1440647" y="1060970"/>
                            </a:cubicBezTo>
                            <a:cubicBezTo>
                              <a:pt x="1440647" y="1111471"/>
                              <a:pt x="1481586" y="1152410"/>
                              <a:pt x="1532087" y="1152410"/>
                            </a:cubicBezTo>
                            <a:cubicBezTo>
                              <a:pt x="1582588" y="1152410"/>
                              <a:pt x="1623527" y="1111471"/>
                              <a:pt x="1623527" y="1060970"/>
                            </a:cubicBezTo>
                            <a:cubicBezTo>
                              <a:pt x="1623527" y="1010469"/>
                              <a:pt x="1582588" y="969530"/>
                              <a:pt x="1532087" y="969530"/>
                            </a:cubicBezTo>
                            <a:close/>
                            <a:moveTo>
                              <a:pt x="1541052" y="265800"/>
                            </a:moveTo>
                            <a:cubicBezTo>
                              <a:pt x="1490551" y="265800"/>
                              <a:pt x="1449612" y="306739"/>
                              <a:pt x="1449612" y="357240"/>
                            </a:cubicBezTo>
                            <a:cubicBezTo>
                              <a:pt x="1449612" y="407741"/>
                              <a:pt x="1490551" y="448680"/>
                              <a:pt x="1541052" y="448680"/>
                            </a:cubicBezTo>
                            <a:cubicBezTo>
                              <a:pt x="1591553" y="448680"/>
                              <a:pt x="1632492" y="407741"/>
                              <a:pt x="1632492" y="357240"/>
                            </a:cubicBezTo>
                            <a:cubicBezTo>
                              <a:pt x="1632492" y="306739"/>
                              <a:pt x="1591553" y="265800"/>
                              <a:pt x="1541052" y="265800"/>
                            </a:cubicBezTo>
                            <a:close/>
                            <a:moveTo>
                              <a:pt x="480921" y="0"/>
                            </a:moveTo>
                            <a:lnTo>
                              <a:pt x="1763369" y="0"/>
                            </a:lnTo>
                            <a:lnTo>
                              <a:pt x="1763369" y="1437234"/>
                            </a:lnTo>
                            <a:lnTo>
                              <a:pt x="480921" y="1437234"/>
                            </a:lnTo>
                            <a:lnTo>
                              <a:pt x="0" y="759681"/>
                            </a:lnTo>
                            <a:close/>
                          </a:path>
                        </a:pathLst>
                      </a:custGeom>
                      <a:solidFill>
                        <a:srgbClr val="EF653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grpSp>
                    <p:nvGrpSpPr>
                      <p:cNvPr id="300" name="Group 299"/>
                      <p:cNvGrpSpPr/>
                      <p:nvPr/>
                    </p:nvGrpSpPr>
                    <p:grpSpPr>
                      <a:xfrm>
                        <a:off x="2325357" y="1208602"/>
                        <a:ext cx="564897" cy="717279"/>
                        <a:chOff x="2620748" y="1239667"/>
                        <a:chExt cx="636173" cy="807780"/>
                      </a:xfrm>
                    </p:grpSpPr>
                    <p:sp>
                      <p:nvSpPr>
                        <p:cNvPr id="302" name="Rounded Rectangle 301"/>
                        <p:cNvSpPr/>
                        <p:nvPr/>
                      </p:nvSpPr>
                      <p:spPr>
                        <a:xfrm rot="16200000" flipV="1">
                          <a:off x="2889755" y="970662"/>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03" name="Rounded Rectangle 302"/>
                        <p:cNvSpPr/>
                        <p:nvPr/>
                      </p:nvSpPr>
                      <p:spPr>
                        <a:xfrm rot="16200000" flipV="1">
                          <a:off x="2889753" y="1680280"/>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sp>
                  <p:nvSpPr>
                    <p:cNvPr id="744" name="Freeform 743"/>
                    <p:cNvSpPr/>
                    <p:nvPr/>
                  </p:nvSpPr>
                  <p:spPr bwMode="auto">
                    <a:xfrm>
                      <a:off x="7868323" y="5131005"/>
                      <a:ext cx="410460" cy="398426"/>
                    </a:xfrm>
                    <a:custGeom>
                      <a:avLst/>
                      <a:gdLst>
                        <a:gd name="connsiteX0" fmla="*/ 2831307 w 5635625"/>
                        <a:gd name="connsiteY0" fmla="*/ 1880791 h 5470525"/>
                        <a:gd name="connsiteX1" fmla="*/ 3704035 w 5635625"/>
                        <a:gd name="connsiteY1" fmla="*/ 2732882 h 5470525"/>
                        <a:gd name="connsiteX2" fmla="*/ 2831307 w 5635625"/>
                        <a:gd name="connsiteY2" fmla="*/ 3584973 h 5470525"/>
                        <a:gd name="connsiteX3" fmla="*/ 1958579 w 5635625"/>
                        <a:gd name="connsiteY3" fmla="*/ 2732882 h 5470525"/>
                        <a:gd name="connsiteX4" fmla="*/ 2831307 w 5635625"/>
                        <a:gd name="connsiteY4" fmla="*/ 1880791 h 5470525"/>
                        <a:gd name="connsiteX5" fmla="*/ 2831307 w 5635625"/>
                        <a:gd name="connsiteY5" fmla="*/ 1028700 h 5470525"/>
                        <a:gd name="connsiteX6" fmla="*/ 1106488 w 5635625"/>
                        <a:gd name="connsiteY6" fmla="*/ 2732882 h 5470525"/>
                        <a:gd name="connsiteX7" fmla="*/ 2831307 w 5635625"/>
                        <a:gd name="connsiteY7" fmla="*/ 4437064 h 5470525"/>
                        <a:gd name="connsiteX8" fmla="*/ 4556126 w 5635625"/>
                        <a:gd name="connsiteY8" fmla="*/ 2732882 h 5470525"/>
                        <a:gd name="connsiteX9" fmla="*/ 2831307 w 5635625"/>
                        <a:gd name="connsiteY9" fmla="*/ 1028700 h 5470525"/>
                        <a:gd name="connsiteX10" fmla="*/ 2303463 w 5635625"/>
                        <a:gd name="connsiteY10" fmla="*/ 0 h 5470525"/>
                        <a:gd name="connsiteX11" fmla="*/ 3305175 w 5635625"/>
                        <a:gd name="connsiteY11" fmla="*/ 0 h 5470525"/>
                        <a:gd name="connsiteX12" fmla="*/ 3305175 w 5635625"/>
                        <a:gd name="connsiteY12" fmla="*/ 376238 h 5470525"/>
                        <a:gd name="connsiteX13" fmla="*/ 3455988 w 5635625"/>
                        <a:gd name="connsiteY13" fmla="*/ 411163 h 5470525"/>
                        <a:gd name="connsiteX14" fmla="*/ 3603625 w 5635625"/>
                        <a:gd name="connsiteY14" fmla="*/ 455613 h 5470525"/>
                        <a:gd name="connsiteX15" fmla="*/ 3746500 w 5635625"/>
                        <a:gd name="connsiteY15" fmla="*/ 508000 h 5470525"/>
                        <a:gd name="connsiteX16" fmla="*/ 3884613 w 5635625"/>
                        <a:gd name="connsiteY16" fmla="*/ 568325 h 5470525"/>
                        <a:gd name="connsiteX17" fmla="*/ 4017963 w 5635625"/>
                        <a:gd name="connsiteY17" fmla="*/ 638175 h 5470525"/>
                        <a:gd name="connsiteX18" fmla="*/ 4146550 w 5635625"/>
                        <a:gd name="connsiteY18" fmla="*/ 715963 h 5470525"/>
                        <a:gd name="connsiteX19" fmla="*/ 4470400 w 5635625"/>
                        <a:gd name="connsiteY19" fmla="*/ 395288 h 5470525"/>
                        <a:gd name="connsiteX20" fmla="*/ 5178425 w 5635625"/>
                        <a:gd name="connsiteY20" fmla="*/ 1101725 h 5470525"/>
                        <a:gd name="connsiteX21" fmla="*/ 4860925 w 5635625"/>
                        <a:gd name="connsiteY21" fmla="*/ 1417638 h 5470525"/>
                        <a:gd name="connsiteX22" fmla="*/ 4938713 w 5635625"/>
                        <a:gd name="connsiteY22" fmla="*/ 1546225 h 5470525"/>
                        <a:gd name="connsiteX23" fmla="*/ 5010150 w 5635625"/>
                        <a:gd name="connsiteY23" fmla="*/ 1676400 h 5470525"/>
                        <a:gd name="connsiteX24" fmla="*/ 5072063 w 5635625"/>
                        <a:gd name="connsiteY24" fmla="*/ 1814513 h 5470525"/>
                        <a:gd name="connsiteX25" fmla="*/ 5126038 w 5635625"/>
                        <a:gd name="connsiteY25" fmla="*/ 1955800 h 5470525"/>
                        <a:gd name="connsiteX26" fmla="*/ 5172075 w 5635625"/>
                        <a:gd name="connsiteY26" fmla="*/ 2101850 h 5470525"/>
                        <a:gd name="connsiteX27" fmla="*/ 5208588 w 5635625"/>
                        <a:gd name="connsiteY27" fmla="*/ 2251075 h 5470525"/>
                        <a:gd name="connsiteX28" fmla="*/ 5635625 w 5635625"/>
                        <a:gd name="connsiteY28" fmla="*/ 2251075 h 5470525"/>
                        <a:gd name="connsiteX29" fmla="*/ 5635625 w 5635625"/>
                        <a:gd name="connsiteY29" fmla="*/ 3249613 h 5470525"/>
                        <a:gd name="connsiteX30" fmla="*/ 5200650 w 5635625"/>
                        <a:gd name="connsiteY30" fmla="*/ 3249613 h 5470525"/>
                        <a:gd name="connsiteX31" fmla="*/ 5162550 w 5635625"/>
                        <a:gd name="connsiteY31" fmla="*/ 3394075 h 5470525"/>
                        <a:gd name="connsiteX32" fmla="*/ 5118100 w 5635625"/>
                        <a:gd name="connsiteY32" fmla="*/ 3535363 h 5470525"/>
                        <a:gd name="connsiteX33" fmla="*/ 5064125 w 5635625"/>
                        <a:gd name="connsiteY33" fmla="*/ 3671888 h 5470525"/>
                        <a:gd name="connsiteX34" fmla="*/ 5002213 w 5635625"/>
                        <a:gd name="connsiteY34" fmla="*/ 3805238 h 5470525"/>
                        <a:gd name="connsiteX35" fmla="*/ 4930775 w 5635625"/>
                        <a:gd name="connsiteY35" fmla="*/ 3933825 h 5470525"/>
                        <a:gd name="connsiteX36" fmla="*/ 4854575 w 5635625"/>
                        <a:gd name="connsiteY36" fmla="*/ 4057650 h 5470525"/>
                        <a:gd name="connsiteX37" fmla="*/ 5151438 w 5635625"/>
                        <a:gd name="connsiteY37" fmla="*/ 4352925 h 5470525"/>
                        <a:gd name="connsiteX38" fmla="*/ 4440238 w 5635625"/>
                        <a:gd name="connsiteY38" fmla="*/ 5059363 h 5470525"/>
                        <a:gd name="connsiteX39" fmla="*/ 4137025 w 5635625"/>
                        <a:gd name="connsiteY39" fmla="*/ 4754563 h 5470525"/>
                        <a:gd name="connsiteX40" fmla="*/ 4008438 w 5635625"/>
                        <a:gd name="connsiteY40" fmla="*/ 4830763 h 5470525"/>
                        <a:gd name="connsiteX41" fmla="*/ 3876675 w 5635625"/>
                        <a:gd name="connsiteY41" fmla="*/ 4897438 h 5470525"/>
                        <a:gd name="connsiteX42" fmla="*/ 3738563 w 5635625"/>
                        <a:gd name="connsiteY42" fmla="*/ 4959350 h 5470525"/>
                        <a:gd name="connsiteX43" fmla="*/ 3598863 w 5635625"/>
                        <a:gd name="connsiteY43" fmla="*/ 5008563 h 5470525"/>
                        <a:gd name="connsiteX44" fmla="*/ 3454400 w 5635625"/>
                        <a:gd name="connsiteY44" fmla="*/ 5051425 h 5470525"/>
                        <a:gd name="connsiteX45" fmla="*/ 3305175 w 5635625"/>
                        <a:gd name="connsiteY45" fmla="*/ 5086350 h 5470525"/>
                        <a:gd name="connsiteX46" fmla="*/ 3305175 w 5635625"/>
                        <a:gd name="connsiteY46" fmla="*/ 5470525 h 5470525"/>
                        <a:gd name="connsiteX47" fmla="*/ 2303463 w 5635625"/>
                        <a:gd name="connsiteY47" fmla="*/ 5470525 h 5470525"/>
                        <a:gd name="connsiteX48" fmla="*/ 2303463 w 5635625"/>
                        <a:gd name="connsiteY48" fmla="*/ 5075238 h 5470525"/>
                        <a:gd name="connsiteX49" fmla="*/ 2162175 w 5635625"/>
                        <a:gd name="connsiteY49" fmla="*/ 5040313 h 5470525"/>
                        <a:gd name="connsiteX50" fmla="*/ 2025650 w 5635625"/>
                        <a:gd name="connsiteY50" fmla="*/ 4997450 h 5470525"/>
                        <a:gd name="connsiteX51" fmla="*/ 1890713 w 5635625"/>
                        <a:gd name="connsiteY51" fmla="*/ 4945063 h 5470525"/>
                        <a:gd name="connsiteX52" fmla="*/ 1762125 w 5635625"/>
                        <a:gd name="connsiteY52" fmla="*/ 4886325 h 5470525"/>
                        <a:gd name="connsiteX53" fmla="*/ 1638300 w 5635625"/>
                        <a:gd name="connsiteY53" fmla="*/ 4819650 h 5470525"/>
                        <a:gd name="connsiteX54" fmla="*/ 1516063 w 5635625"/>
                        <a:gd name="connsiteY54" fmla="*/ 4748213 h 5470525"/>
                        <a:gd name="connsiteX55" fmla="*/ 1195388 w 5635625"/>
                        <a:gd name="connsiteY55" fmla="*/ 5067300 h 5470525"/>
                        <a:gd name="connsiteX56" fmla="*/ 484188 w 5635625"/>
                        <a:gd name="connsiteY56" fmla="*/ 4362450 h 5470525"/>
                        <a:gd name="connsiteX57" fmla="*/ 801688 w 5635625"/>
                        <a:gd name="connsiteY57" fmla="*/ 4046538 h 5470525"/>
                        <a:gd name="connsiteX58" fmla="*/ 727075 w 5635625"/>
                        <a:gd name="connsiteY58" fmla="*/ 3922713 h 5470525"/>
                        <a:gd name="connsiteX59" fmla="*/ 658813 w 5635625"/>
                        <a:gd name="connsiteY59" fmla="*/ 3797300 h 5470525"/>
                        <a:gd name="connsiteX60" fmla="*/ 596900 w 5635625"/>
                        <a:gd name="connsiteY60" fmla="*/ 3665538 h 5470525"/>
                        <a:gd name="connsiteX61" fmla="*/ 544513 w 5635625"/>
                        <a:gd name="connsiteY61" fmla="*/ 3530600 h 5470525"/>
                        <a:gd name="connsiteX62" fmla="*/ 500063 w 5635625"/>
                        <a:gd name="connsiteY62" fmla="*/ 3392488 h 5470525"/>
                        <a:gd name="connsiteX63" fmla="*/ 463550 w 5635625"/>
                        <a:gd name="connsiteY63" fmla="*/ 3249613 h 5470525"/>
                        <a:gd name="connsiteX64" fmla="*/ 0 w 5635625"/>
                        <a:gd name="connsiteY64" fmla="*/ 3249613 h 5470525"/>
                        <a:gd name="connsiteX65" fmla="*/ 0 w 5635625"/>
                        <a:gd name="connsiteY65" fmla="*/ 2251075 h 5470525"/>
                        <a:gd name="connsiteX66" fmla="*/ 455613 w 5635625"/>
                        <a:gd name="connsiteY66" fmla="*/ 2251075 h 5470525"/>
                        <a:gd name="connsiteX67" fmla="*/ 488950 w 5635625"/>
                        <a:gd name="connsiteY67" fmla="*/ 2103438 h 5470525"/>
                        <a:gd name="connsiteX68" fmla="*/ 534988 w 5635625"/>
                        <a:gd name="connsiteY68" fmla="*/ 1960563 h 5470525"/>
                        <a:gd name="connsiteX69" fmla="*/ 587375 w 5635625"/>
                        <a:gd name="connsiteY69" fmla="*/ 1820863 h 5470525"/>
                        <a:gd name="connsiteX70" fmla="*/ 649288 w 5635625"/>
                        <a:gd name="connsiteY70" fmla="*/ 1685925 h 5470525"/>
                        <a:gd name="connsiteX71" fmla="*/ 719138 w 5635625"/>
                        <a:gd name="connsiteY71" fmla="*/ 1555750 h 5470525"/>
                        <a:gd name="connsiteX72" fmla="*/ 795338 w 5635625"/>
                        <a:gd name="connsiteY72" fmla="*/ 1430338 h 5470525"/>
                        <a:gd name="connsiteX73" fmla="*/ 457200 w 5635625"/>
                        <a:gd name="connsiteY73" fmla="*/ 1092200 h 5470525"/>
                        <a:gd name="connsiteX74" fmla="*/ 1165225 w 5635625"/>
                        <a:gd name="connsiteY74" fmla="*/ 387350 h 5470525"/>
                        <a:gd name="connsiteX75" fmla="*/ 1503363 w 5635625"/>
                        <a:gd name="connsiteY75" fmla="*/ 723900 h 5470525"/>
                        <a:gd name="connsiteX76" fmla="*/ 1627188 w 5635625"/>
                        <a:gd name="connsiteY76" fmla="*/ 647700 h 5470525"/>
                        <a:gd name="connsiteX77" fmla="*/ 1754188 w 5635625"/>
                        <a:gd name="connsiteY77" fmla="*/ 581025 h 5470525"/>
                        <a:gd name="connsiteX78" fmla="*/ 1885950 w 5635625"/>
                        <a:gd name="connsiteY78" fmla="*/ 522288 h 5470525"/>
                        <a:gd name="connsiteX79" fmla="*/ 2019300 w 5635625"/>
                        <a:gd name="connsiteY79" fmla="*/ 469900 h 5470525"/>
                        <a:gd name="connsiteX80" fmla="*/ 2160588 w 5635625"/>
                        <a:gd name="connsiteY80" fmla="*/ 425450 h 5470525"/>
                        <a:gd name="connsiteX81" fmla="*/ 2303463 w 5635625"/>
                        <a:gd name="connsiteY81" fmla="*/ 388938 h 5470525"/>
                        <a:gd name="connsiteX0-1" fmla="*/ 1958579 w 5635625"/>
                        <a:gd name="connsiteY0-2" fmla="*/ 2732882 h 5470525"/>
                        <a:gd name="connsiteX1-3" fmla="*/ 3704035 w 5635625"/>
                        <a:gd name="connsiteY1-4" fmla="*/ 2732882 h 5470525"/>
                        <a:gd name="connsiteX2-5" fmla="*/ 2831307 w 5635625"/>
                        <a:gd name="connsiteY2-6" fmla="*/ 3584973 h 5470525"/>
                        <a:gd name="connsiteX3-7" fmla="*/ 1958579 w 5635625"/>
                        <a:gd name="connsiteY3-8" fmla="*/ 2732882 h 5470525"/>
                        <a:gd name="connsiteX4-9" fmla="*/ 2831307 w 5635625"/>
                        <a:gd name="connsiteY4-10" fmla="*/ 1028700 h 5470525"/>
                        <a:gd name="connsiteX5-11" fmla="*/ 1106488 w 5635625"/>
                        <a:gd name="connsiteY5-12" fmla="*/ 2732882 h 5470525"/>
                        <a:gd name="connsiteX6-13" fmla="*/ 2831307 w 5635625"/>
                        <a:gd name="connsiteY6-14" fmla="*/ 4437064 h 5470525"/>
                        <a:gd name="connsiteX7-15" fmla="*/ 4556126 w 5635625"/>
                        <a:gd name="connsiteY7-16" fmla="*/ 2732882 h 5470525"/>
                        <a:gd name="connsiteX8-17" fmla="*/ 2831307 w 5635625"/>
                        <a:gd name="connsiteY8-18" fmla="*/ 1028700 h 5470525"/>
                        <a:gd name="connsiteX9-19" fmla="*/ 2303463 w 5635625"/>
                        <a:gd name="connsiteY9-20" fmla="*/ 0 h 5470525"/>
                        <a:gd name="connsiteX10-21" fmla="*/ 3305175 w 5635625"/>
                        <a:gd name="connsiteY10-22" fmla="*/ 0 h 5470525"/>
                        <a:gd name="connsiteX11-23" fmla="*/ 3305175 w 5635625"/>
                        <a:gd name="connsiteY11-24" fmla="*/ 376238 h 5470525"/>
                        <a:gd name="connsiteX12-25" fmla="*/ 3455988 w 5635625"/>
                        <a:gd name="connsiteY12-26" fmla="*/ 411163 h 5470525"/>
                        <a:gd name="connsiteX13-27" fmla="*/ 3603625 w 5635625"/>
                        <a:gd name="connsiteY13-28" fmla="*/ 455613 h 5470525"/>
                        <a:gd name="connsiteX14-29" fmla="*/ 3746500 w 5635625"/>
                        <a:gd name="connsiteY14-30" fmla="*/ 508000 h 5470525"/>
                        <a:gd name="connsiteX15-31" fmla="*/ 3884613 w 5635625"/>
                        <a:gd name="connsiteY15-32" fmla="*/ 568325 h 5470525"/>
                        <a:gd name="connsiteX16-33" fmla="*/ 4017963 w 5635625"/>
                        <a:gd name="connsiteY16-34" fmla="*/ 638175 h 5470525"/>
                        <a:gd name="connsiteX17-35" fmla="*/ 4146550 w 5635625"/>
                        <a:gd name="connsiteY17-36" fmla="*/ 715963 h 5470525"/>
                        <a:gd name="connsiteX18-37" fmla="*/ 4470400 w 5635625"/>
                        <a:gd name="connsiteY18-38" fmla="*/ 395288 h 5470525"/>
                        <a:gd name="connsiteX19-39" fmla="*/ 5178425 w 5635625"/>
                        <a:gd name="connsiteY19-40" fmla="*/ 1101725 h 5470525"/>
                        <a:gd name="connsiteX20-41" fmla="*/ 4860925 w 5635625"/>
                        <a:gd name="connsiteY20-42" fmla="*/ 1417638 h 5470525"/>
                        <a:gd name="connsiteX21-43" fmla="*/ 4938713 w 5635625"/>
                        <a:gd name="connsiteY21-44" fmla="*/ 1546225 h 5470525"/>
                        <a:gd name="connsiteX22-45" fmla="*/ 5010150 w 5635625"/>
                        <a:gd name="connsiteY22-46" fmla="*/ 1676400 h 5470525"/>
                        <a:gd name="connsiteX23-47" fmla="*/ 5072063 w 5635625"/>
                        <a:gd name="connsiteY23-48" fmla="*/ 1814513 h 5470525"/>
                        <a:gd name="connsiteX24-49" fmla="*/ 5126038 w 5635625"/>
                        <a:gd name="connsiteY24-50" fmla="*/ 1955800 h 5470525"/>
                        <a:gd name="connsiteX25-51" fmla="*/ 5172075 w 5635625"/>
                        <a:gd name="connsiteY25-52" fmla="*/ 2101850 h 5470525"/>
                        <a:gd name="connsiteX26-53" fmla="*/ 5208588 w 5635625"/>
                        <a:gd name="connsiteY26-54" fmla="*/ 2251075 h 5470525"/>
                        <a:gd name="connsiteX27-55" fmla="*/ 5635625 w 5635625"/>
                        <a:gd name="connsiteY27-56" fmla="*/ 2251075 h 5470525"/>
                        <a:gd name="connsiteX28-57" fmla="*/ 5635625 w 5635625"/>
                        <a:gd name="connsiteY28-58" fmla="*/ 3249613 h 5470525"/>
                        <a:gd name="connsiteX29-59" fmla="*/ 5200650 w 5635625"/>
                        <a:gd name="connsiteY29-60" fmla="*/ 3249613 h 5470525"/>
                        <a:gd name="connsiteX30-61" fmla="*/ 5162550 w 5635625"/>
                        <a:gd name="connsiteY30-62" fmla="*/ 3394075 h 5470525"/>
                        <a:gd name="connsiteX31-63" fmla="*/ 5118100 w 5635625"/>
                        <a:gd name="connsiteY31-64" fmla="*/ 3535363 h 5470525"/>
                        <a:gd name="connsiteX32-65" fmla="*/ 5064125 w 5635625"/>
                        <a:gd name="connsiteY32-66" fmla="*/ 3671888 h 5470525"/>
                        <a:gd name="connsiteX33-67" fmla="*/ 5002213 w 5635625"/>
                        <a:gd name="connsiteY33-68" fmla="*/ 3805238 h 5470525"/>
                        <a:gd name="connsiteX34-69" fmla="*/ 4930775 w 5635625"/>
                        <a:gd name="connsiteY34-70" fmla="*/ 3933825 h 5470525"/>
                        <a:gd name="connsiteX35-71" fmla="*/ 4854575 w 5635625"/>
                        <a:gd name="connsiteY35-72" fmla="*/ 4057650 h 5470525"/>
                        <a:gd name="connsiteX36-73" fmla="*/ 5151438 w 5635625"/>
                        <a:gd name="connsiteY36-74" fmla="*/ 4352925 h 5470525"/>
                        <a:gd name="connsiteX37-75" fmla="*/ 4440238 w 5635625"/>
                        <a:gd name="connsiteY37-76" fmla="*/ 5059363 h 5470525"/>
                        <a:gd name="connsiteX38-77" fmla="*/ 4137025 w 5635625"/>
                        <a:gd name="connsiteY38-78" fmla="*/ 4754563 h 5470525"/>
                        <a:gd name="connsiteX39-79" fmla="*/ 4008438 w 5635625"/>
                        <a:gd name="connsiteY39-80" fmla="*/ 4830763 h 5470525"/>
                        <a:gd name="connsiteX40-81" fmla="*/ 3876675 w 5635625"/>
                        <a:gd name="connsiteY40-82" fmla="*/ 4897438 h 5470525"/>
                        <a:gd name="connsiteX41-83" fmla="*/ 3738563 w 5635625"/>
                        <a:gd name="connsiteY41-84" fmla="*/ 4959350 h 5470525"/>
                        <a:gd name="connsiteX42-85" fmla="*/ 3598863 w 5635625"/>
                        <a:gd name="connsiteY42-86" fmla="*/ 5008563 h 5470525"/>
                        <a:gd name="connsiteX43-87" fmla="*/ 3454400 w 5635625"/>
                        <a:gd name="connsiteY43-88" fmla="*/ 5051425 h 5470525"/>
                        <a:gd name="connsiteX44-89" fmla="*/ 3305175 w 5635625"/>
                        <a:gd name="connsiteY44-90" fmla="*/ 5086350 h 5470525"/>
                        <a:gd name="connsiteX45-91" fmla="*/ 3305175 w 5635625"/>
                        <a:gd name="connsiteY45-92" fmla="*/ 5470525 h 5470525"/>
                        <a:gd name="connsiteX46-93" fmla="*/ 2303463 w 5635625"/>
                        <a:gd name="connsiteY46-94" fmla="*/ 5470525 h 5470525"/>
                        <a:gd name="connsiteX47-95" fmla="*/ 2303463 w 5635625"/>
                        <a:gd name="connsiteY47-96" fmla="*/ 5075238 h 5470525"/>
                        <a:gd name="connsiteX48-97" fmla="*/ 2162175 w 5635625"/>
                        <a:gd name="connsiteY48-98" fmla="*/ 5040313 h 5470525"/>
                        <a:gd name="connsiteX49-99" fmla="*/ 2025650 w 5635625"/>
                        <a:gd name="connsiteY49-100" fmla="*/ 4997450 h 5470525"/>
                        <a:gd name="connsiteX50-101" fmla="*/ 1890713 w 5635625"/>
                        <a:gd name="connsiteY50-102" fmla="*/ 4945063 h 5470525"/>
                        <a:gd name="connsiteX51-103" fmla="*/ 1762125 w 5635625"/>
                        <a:gd name="connsiteY51-104" fmla="*/ 4886325 h 5470525"/>
                        <a:gd name="connsiteX52-105" fmla="*/ 1638300 w 5635625"/>
                        <a:gd name="connsiteY52-106" fmla="*/ 4819650 h 5470525"/>
                        <a:gd name="connsiteX53-107" fmla="*/ 1516063 w 5635625"/>
                        <a:gd name="connsiteY53-108" fmla="*/ 4748213 h 5470525"/>
                        <a:gd name="connsiteX54-109" fmla="*/ 1195388 w 5635625"/>
                        <a:gd name="connsiteY54-110" fmla="*/ 5067300 h 5470525"/>
                        <a:gd name="connsiteX55-111" fmla="*/ 484188 w 5635625"/>
                        <a:gd name="connsiteY55-112" fmla="*/ 4362450 h 5470525"/>
                        <a:gd name="connsiteX56-113" fmla="*/ 801688 w 5635625"/>
                        <a:gd name="connsiteY56-114" fmla="*/ 4046538 h 5470525"/>
                        <a:gd name="connsiteX57-115" fmla="*/ 727075 w 5635625"/>
                        <a:gd name="connsiteY57-116" fmla="*/ 3922713 h 5470525"/>
                        <a:gd name="connsiteX58-117" fmla="*/ 658813 w 5635625"/>
                        <a:gd name="connsiteY58-118" fmla="*/ 3797300 h 5470525"/>
                        <a:gd name="connsiteX59-119" fmla="*/ 596900 w 5635625"/>
                        <a:gd name="connsiteY59-120" fmla="*/ 3665538 h 5470525"/>
                        <a:gd name="connsiteX60-121" fmla="*/ 544513 w 5635625"/>
                        <a:gd name="connsiteY60-122" fmla="*/ 3530600 h 5470525"/>
                        <a:gd name="connsiteX61-123" fmla="*/ 500063 w 5635625"/>
                        <a:gd name="connsiteY61-124" fmla="*/ 3392488 h 5470525"/>
                        <a:gd name="connsiteX62-125" fmla="*/ 463550 w 5635625"/>
                        <a:gd name="connsiteY62-126" fmla="*/ 3249613 h 5470525"/>
                        <a:gd name="connsiteX63-127" fmla="*/ 0 w 5635625"/>
                        <a:gd name="connsiteY63-128" fmla="*/ 3249613 h 5470525"/>
                        <a:gd name="connsiteX64-129" fmla="*/ 0 w 5635625"/>
                        <a:gd name="connsiteY64-130" fmla="*/ 2251075 h 5470525"/>
                        <a:gd name="connsiteX65-131" fmla="*/ 455613 w 5635625"/>
                        <a:gd name="connsiteY65-132" fmla="*/ 2251075 h 5470525"/>
                        <a:gd name="connsiteX66-133" fmla="*/ 488950 w 5635625"/>
                        <a:gd name="connsiteY66-134" fmla="*/ 2103438 h 5470525"/>
                        <a:gd name="connsiteX67-135" fmla="*/ 534988 w 5635625"/>
                        <a:gd name="connsiteY67-136" fmla="*/ 1960563 h 5470525"/>
                        <a:gd name="connsiteX68-137" fmla="*/ 587375 w 5635625"/>
                        <a:gd name="connsiteY68-138" fmla="*/ 1820863 h 5470525"/>
                        <a:gd name="connsiteX69-139" fmla="*/ 649288 w 5635625"/>
                        <a:gd name="connsiteY69-140" fmla="*/ 1685925 h 5470525"/>
                        <a:gd name="connsiteX70-141" fmla="*/ 719138 w 5635625"/>
                        <a:gd name="connsiteY70-142" fmla="*/ 1555750 h 5470525"/>
                        <a:gd name="connsiteX71-143" fmla="*/ 795338 w 5635625"/>
                        <a:gd name="connsiteY71-144" fmla="*/ 1430338 h 5470525"/>
                        <a:gd name="connsiteX72-145" fmla="*/ 457200 w 5635625"/>
                        <a:gd name="connsiteY72-146" fmla="*/ 1092200 h 5470525"/>
                        <a:gd name="connsiteX73-147" fmla="*/ 1165225 w 5635625"/>
                        <a:gd name="connsiteY73-148" fmla="*/ 387350 h 5470525"/>
                        <a:gd name="connsiteX74-149" fmla="*/ 1503363 w 5635625"/>
                        <a:gd name="connsiteY74-150" fmla="*/ 723900 h 5470525"/>
                        <a:gd name="connsiteX75-151" fmla="*/ 1627188 w 5635625"/>
                        <a:gd name="connsiteY75-152" fmla="*/ 647700 h 5470525"/>
                        <a:gd name="connsiteX76-153" fmla="*/ 1754188 w 5635625"/>
                        <a:gd name="connsiteY76-154" fmla="*/ 581025 h 5470525"/>
                        <a:gd name="connsiteX77-155" fmla="*/ 1885950 w 5635625"/>
                        <a:gd name="connsiteY77-156" fmla="*/ 522288 h 5470525"/>
                        <a:gd name="connsiteX78-157" fmla="*/ 2019300 w 5635625"/>
                        <a:gd name="connsiteY78-158" fmla="*/ 469900 h 5470525"/>
                        <a:gd name="connsiteX79-159" fmla="*/ 2160588 w 5635625"/>
                        <a:gd name="connsiteY79-160" fmla="*/ 425450 h 5470525"/>
                        <a:gd name="connsiteX80-161" fmla="*/ 2303463 w 5635625"/>
                        <a:gd name="connsiteY80-162" fmla="*/ 388938 h 5470525"/>
                        <a:gd name="connsiteX81-163" fmla="*/ 2303463 w 5635625"/>
                        <a:gd name="connsiteY81-164" fmla="*/ 0 h 5470525"/>
                        <a:gd name="connsiteX0-165" fmla="*/ 2831307 w 5635625"/>
                        <a:gd name="connsiteY0-166" fmla="*/ 3584973 h 5470525"/>
                        <a:gd name="connsiteX1-167" fmla="*/ 3704035 w 5635625"/>
                        <a:gd name="connsiteY1-168" fmla="*/ 2732882 h 5470525"/>
                        <a:gd name="connsiteX2-169" fmla="*/ 2831307 w 5635625"/>
                        <a:gd name="connsiteY2-170" fmla="*/ 3584973 h 5470525"/>
                        <a:gd name="connsiteX3-171" fmla="*/ 2831307 w 5635625"/>
                        <a:gd name="connsiteY3-172" fmla="*/ 1028700 h 5470525"/>
                        <a:gd name="connsiteX4-173" fmla="*/ 1106488 w 5635625"/>
                        <a:gd name="connsiteY4-174" fmla="*/ 2732882 h 5470525"/>
                        <a:gd name="connsiteX5-175" fmla="*/ 2831307 w 5635625"/>
                        <a:gd name="connsiteY5-176" fmla="*/ 4437064 h 5470525"/>
                        <a:gd name="connsiteX6-177" fmla="*/ 4556126 w 5635625"/>
                        <a:gd name="connsiteY6-178" fmla="*/ 2732882 h 5470525"/>
                        <a:gd name="connsiteX7-179" fmla="*/ 2831307 w 5635625"/>
                        <a:gd name="connsiteY7-180" fmla="*/ 1028700 h 5470525"/>
                        <a:gd name="connsiteX8-181" fmla="*/ 2303463 w 5635625"/>
                        <a:gd name="connsiteY8-182" fmla="*/ 0 h 5470525"/>
                        <a:gd name="connsiteX9-183" fmla="*/ 3305175 w 5635625"/>
                        <a:gd name="connsiteY9-184" fmla="*/ 0 h 5470525"/>
                        <a:gd name="connsiteX10-185" fmla="*/ 3305175 w 5635625"/>
                        <a:gd name="connsiteY10-186" fmla="*/ 376238 h 5470525"/>
                        <a:gd name="connsiteX11-187" fmla="*/ 3455988 w 5635625"/>
                        <a:gd name="connsiteY11-188" fmla="*/ 411163 h 5470525"/>
                        <a:gd name="connsiteX12-189" fmla="*/ 3603625 w 5635625"/>
                        <a:gd name="connsiteY12-190" fmla="*/ 455613 h 5470525"/>
                        <a:gd name="connsiteX13-191" fmla="*/ 3746500 w 5635625"/>
                        <a:gd name="connsiteY13-192" fmla="*/ 508000 h 5470525"/>
                        <a:gd name="connsiteX14-193" fmla="*/ 3884613 w 5635625"/>
                        <a:gd name="connsiteY14-194" fmla="*/ 568325 h 5470525"/>
                        <a:gd name="connsiteX15-195" fmla="*/ 4017963 w 5635625"/>
                        <a:gd name="connsiteY15-196" fmla="*/ 638175 h 5470525"/>
                        <a:gd name="connsiteX16-197" fmla="*/ 4146550 w 5635625"/>
                        <a:gd name="connsiteY16-198" fmla="*/ 715963 h 5470525"/>
                        <a:gd name="connsiteX17-199" fmla="*/ 4470400 w 5635625"/>
                        <a:gd name="connsiteY17-200" fmla="*/ 395288 h 5470525"/>
                        <a:gd name="connsiteX18-201" fmla="*/ 5178425 w 5635625"/>
                        <a:gd name="connsiteY18-202" fmla="*/ 1101725 h 5470525"/>
                        <a:gd name="connsiteX19-203" fmla="*/ 4860925 w 5635625"/>
                        <a:gd name="connsiteY19-204" fmla="*/ 1417638 h 5470525"/>
                        <a:gd name="connsiteX20-205" fmla="*/ 4938713 w 5635625"/>
                        <a:gd name="connsiteY20-206" fmla="*/ 1546225 h 5470525"/>
                        <a:gd name="connsiteX21-207" fmla="*/ 5010150 w 5635625"/>
                        <a:gd name="connsiteY21-208" fmla="*/ 1676400 h 5470525"/>
                        <a:gd name="connsiteX22-209" fmla="*/ 5072063 w 5635625"/>
                        <a:gd name="connsiteY22-210" fmla="*/ 1814513 h 5470525"/>
                        <a:gd name="connsiteX23-211" fmla="*/ 5126038 w 5635625"/>
                        <a:gd name="connsiteY23-212" fmla="*/ 1955800 h 5470525"/>
                        <a:gd name="connsiteX24-213" fmla="*/ 5172075 w 5635625"/>
                        <a:gd name="connsiteY24-214" fmla="*/ 2101850 h 5470525"/>
                        <a:gd name="connsiteX25-215" fmla="*/ 5208588 w 5635625"/>
                        <a:gd name="connsiteY25-216" fmla="*/ 2251075 h 5470525"/>
                        <a:gd name="connsiteX26-217" fmla="*/ 5635625 w 5635625"/>
                        <a:gd name="connsiteY26-218" fmla="*/ 2251075 h 5470525"/>
                        <a:gd name="connsiteX27-219" fmla="*/ 5635625 w 5635625"/>
                        <a:gd name="connsiteY27-220" fmla="*/ 3249613 h 5470525"/>
                        <a:gd name="connsiteX28-221" fmla="*/ 5200650 w 5635625"/>
                        <a:gd name="connsiteY28-222" fmla="*/ 3249613 h 5470525"/>
                        <a:gd name="connsiteX29-223" fmla="*/ 5162550 w 5635625"/>
                        <a:gd name="connsiteY29-224" fmla="*/ 3394075 h 5470525"/>
                        <a:gd name="connsiteX30-225" fmla="*/ 5118100 w 5635625"/>
                        <a:gd name="connsiteY30-226" fmla="*/ 3535363 h 5470525"/>
                        <a:gd name="connsiteX31-227" fmla="*/ 5064125 w 5635625"/>
                        <a:gd name="connsiteY31-228" fmla="*/ 3671888 h 5470525"/>
                        <a:gd name="connsiteX32-229" fmla="*/ 5002213 w 5635625"/>
                        <a:gd name="connsiteY32-230" fmla="*/ 3805238 h 5470525"/>
                        <a:gd name="connsiteX33-231" fmla="*/ 4930775 w 5635625"/>
                        <a:gd name="connsiteY33-232" fmla="*/ 3933825 h 5470525"/>
                        <a:gd name="connsiteX34-233" fmla="*/ 4854575 w 5635625"/>
                        <a:gd name="connsiteY34-234" fmla="*/ 4057650 h 5470525"/>
                        <a:gd name="connsiteX35-235" fmla="*/ 5151438 w 5635625"/>
                        <a:gd name="connsiteY35-236" fmla="*/ 4352925 h 5470525"/>
                        <a:gd name="connsiteX36-237" fmla="*/ 4440238 w 5635625"/>
                        <a:gd name="connsiteY36-238" fmla="*/ 5059363 h 5470525"/>
                        <a:gd name="connsiteX37-239" fmla="*/ 4137025 w 5635625"/>
                        <a:gd name="connsiteY37-240" fmla="*/ 4754563 h 5470525"/>
                        <a:gd name="connsiteX38-241" fmla="*/ 4008438 w 5635625"/>
                        <a:gd name="connsiteY38-242" fmla="*/ 4830763 h 5470525"/>
                        <a:gd name="connsiteX39-243" fmla="*/ 3876675 w 5635625"/>
                        <a:gd name="connsiteY39-244" fmla="*/ 4897438 h 5470525"/>
                        <a:gd name="connsiteX40-245" fmla="*/ 3738563 w 5635625"/>
                        <a:gd name="connsiteY40-246" fmla="*/ 4959350 h 5470525"/>
                        <a:gd name="connsiteX41-247" fmla="*/ 3598863 w 5635625"/>
                        <a:gd name="connsiteY41-248" fmla="*/ 5008563 h 5470525"/>
                        <a:gd name="connsiteX42-249" fmla="*/ 3454400 w 5635625"/>
                        <a:gd name="connsiteY42-250" fmla="*/ 5051425 h 5470525"/>
                        <a:gd name="connsiteX43-251" fmla="*/ 3305175 w 5635625"/>
                        <a:gd name="connsiteY43-252" fmla="*/ 5086350 h 5470525"/>
                        <a:gd name="connsiteX44-253" fmla="*/ 3305175 w 5635625"/>
                        <a:gd name="connsiteY44-254" fmla="*/ 5470525 h 5470525"/>
                        <a:gd name="connsiteX45-255" fmla="*/ 2303463 w 5635625"/>
                        <a:gd name="connsiteY45-256" fmla="*/ 5470525 h 5470525"/>
                        <a:gd name="connsiteX46-257" fmla="*/ 2303463 w 5635625"/>
                        <a:gd name="connsiteY46-258" fmla="*/ 5075238 h 5470525"/>
                        <a:gd name="connsiteX47-259" fmla="*/ 2162175 w 5635625"/>
                        <a:gd name="connsiteY47-260" fmla="*/ 5040313 h 5470525"/>
                        <a:gd name="connsiteX48-261" fmla="*/ 2025650 w 5635625"/>
                        <a:gd name="connsiteY48-262" fmla="*/ 4997450 h 5470525"/>
                        <a:gd name="connsiteX49-263" fmla="*/ 1890713 w 5635625"/>
                        <a:gd name="connsiteY49-264" fmla="*/ 4945063 h 5470525"/>
                        <a:gd name="connsiteX50-265" fmla="*/ 1762125 w 5635625"/>
                        <a:gd name="connsiteY50-266" fmla="*/ 4886325 h 5470525"/>
                        <a:gd name="connsiteX51-267" fmla="*/ 1638300 w 5635625"/>
                        <a:gd name="connsiteY51-268" fmla="*/ 4819650 h 5470525"/>
                        <a:gd name="connsiteX52-269" fmla="*/ 1516063 w 5635625"/>
                        <a:gd name="connsiteY52-270" fmla="*/ 4748213 h 5470525"/>
                        <a:gd name="connsiteX53-271" fmla="*/ 1195388 w 5635625"/>
                        <a:gd name="connsiteY53-272" fmla="*/ 5067300 h 5470525"/>
                        <a:gd name="connsiteX54-273" fmla="*/ 484188 w 5635625"/>
                        <a:gd name="connsiteY54-274" fmla="*/ 4362450 h 5470525"/>
                        <a:gd name="connsiteX55-275" fmla="*/ 801688 w 5635625"/>
                        <a:gd name="connsiteY55-276" fmla="*/ 4046538 h 5470525"/>
                        <a:gd name="connsiteX56-277" fmla="*/ 727075 w 5635625"/>
                        <a:gd name="connsiteY56-278" fmla="*/ 3922713 h 5470525"/>
                        <a:gd name="connsiteX57-279" fmla="*/ 658813 w 5635625"/>
                        <a:gd name="connsiteY57-280" fmla="*/ 3797300 h 5470525"/>
                        <a:gd name="connsiteX58-281" fmla="*/ 596900 w 5635625"/>
                        <a:gd name="connsiteY58-282" fmla="*/ 3665538 h 5470525"/>
                        <a:gd name="connsiteX59-283" fmla="*/ 544513 w 5635625"/>
                        <a:gd name="connsiteY59-284" fmla="*/ 3530600 h 5470525"/>
                        <a:gd name="connsiteX60-285" fmla="*/ 500063 w 5635625"/>
                        <a:gd name="connsiteY60-286" fmla="*/ 3392488 h 5470525"/>
                        <a:gd name="connsiteX61-287" fmla="*/ 463550 w 5635625"/>
                        <a:gd name="connsiteY61-288" fmla="*/ 3249613 h 5470525"/>
                        <a:gd name="connsiteX62-289" fmla="*/ 0 w 5635625"/>
                        <a:gd name="connsiteY62-290" fmla="*/ 3249613 h 5470525"/>
                        <a:gd name="connsiteX63-291" fmla="*/ 0 w 5635625"/>
                        <a:gd name="connsiteY63-292" fmla="*/ 2251075 h 5470525"/>
                        <a:gd name="connsiteX64-293" fmla="*/ 455613 w 5635625"/>
                        <a:gd name="connsiteY64-294" fmla="*/ 2251075 h 5470525"/>
                        <a:gd name="connsiteX65-295" fmla="*/ 488950 w 5635625"/>
                        <a:gd name="connsiteY65-296" fmla="*/ 2103438 h 5470525"/>
                        <a:gd name="connsiteX66-297" fmla="*/ 534988 w 5635625"/>
                        <a:gd name="connsiteY66-298" fmla="*/ 1960563 h 5470525"/>
                        <a:gd name="connsiteX67-299" fmla="*/ 587375 w 5635625"/>
                        <a:gd name="connsiteY67-300" fmla="*/ 1820863 h 5470525"/>
                        <a:gd name="connsiteX68-301" fmla="*/ 649288 w 5635625"/>
                        <a:gd name="connsiteY68-302" fmla="*/ 1685925 h 5470525"/>
                        <a:gd name="connsiteX69-303" fmla="*/ 719138 w 5635625"/>
                        <a:gd name="connsiteY69-304" fmla="*/ 1555750 h 5470525"/>
                        <a:gd name="connsiteX70-305" fmla="*/ 795338 w 5635625"/>
                        <a:gd name="connsiteY70-306" fmla="*/ 1430338 h 5470525"/>
                        <a:gd name="connsiteX71-307" fmla="*/ 457200 w 5635625"/>
                        <a:gd name="connsiteY71-308" fmla="*/ 1092200 h 5470525"/>
                        <a:gd name="connsiteX72-309" fmla="*/ 1165225 w 5635625"/>
                        <a:gd name="connsiteY72-310" fmla="*/ 387350 h 5470525"/>
                        <a:gd name="connsiteX73-311" fmla="*/ 1503363 w 5635625"/>
                        <a:gd name="connsiteY73-312" fmla="*/ 723900 h 5470525"/>
                        <a:gd name="connsiteX74-313" fmla="*/ 1627188 w 5635625"/>
                        <a:gd name="connsiteY74-314" fmla="*/ 647700 h 5470525"/>
                        <a:gd name="connsiteX75-315" fmla="*/ 1754188 w 5635625"/>
                        <a:gd name="connsiteY75-316" fmla="*/ 581025 h 5470525"/>
                        <a:gd name="connsiteX76-317" fmla="*/ 1885950 w 5635625"/>
                        <a:gd name="connsiteY76-318" fmla="*/ 522288 h 5470525"/>
                        <a:gd name="connsiteX77-319" fmla="*/ 2019300 w 5635625"/>
                        <a:gd name="connsiteY77-320" fmla="*/ 469900 h 5470525"/>
                        <a:gd name="connsiteX78-321" fmla="*/ 2160588 w 5635625"/>
                        <a:gd name="connsiteY78-322" fmla="*/ 425450 h 5470525"/>
                        <a:gd name="connsiteX79-323" fmla="*/ 2303463 w 5635625"/>
                        <a:gd name="connsiteY79-324" fmla="*/ 388938 h 5470525"/>
                        <a:gd name="connsiteX80-325" fmla="*/ 2303463 w 5635625"/>
                        <a:gd name="connsiteY80-326" fmla="*/ 0 h 5470525"/>
                        <a:gd name="connsiteX0-327" fmla="*/ 2831307 w 5635625"/>
                        <a:gd name="connsiteY0-328" fmla="*/ 1028700 h 5470525"/>
                        <a:gd name="connsiteX1-329" fmla="*/ 1106488 w 5635625"/>
                        <a:gd name="connsiteY1-330" fmla="*/ 2732882 h 5470525"/>
                        <a:gd name="connsiteX2-331" fmla="*/ 2831307 w 5635625"/>
                        <a:gd name="connsiteY2-332" fmla="*/ 4437064 h 5470525"/>
                        <a:gd name="connsiteX3-333" fmla="*/ 4556126 w 5635625"/>
                        <a:gd name="connsiteY3-334" fmla="*/ 2732882 h 5470525"/>
                        <a:gd name="connsiteX4-335" fmla="*/ 2831307 w 5635625"/>
                        <a:gd name="connsiteY4-336" fmla="*/ 1028700 h 5470525"/>
                        <a:gd name="connsiteX5-337" fmla="*/ 2303463 w 5635625"/>
                        <a:gd name="connsiteY5-338" fmla="*/ 0 h 5470525"/>
                        <a:gd name="connsiteX6-339" fmla="*/ 3305175 w 5635625"/>
                        <a:gd name="connsiteY6-340" fmla="*/ 0 h 5470525"/>
                        <a:gd name="connsiteX7-341" fmla="*/ 3305175 w 5635625"/>
                        <a:gd name="connsiteY7-342" fmla="*/ 376238 h 5470525"/>
                        <a:gd name="connsiteX8-343" fmla="*/ 3455988 w 5635625"/>
                        <a:gd name="connsiteY8-344" fmla="*/ 411163 h 5470525"/>
                        <a:gd name="connsiteX9-345" fmla="*/ 3603625 w 5635625"/>
                        <a:gd name="connsiteY9-346" fmla="*/ 455613 h 5470525"/>
                        <a:gd name="connsiteX10-347" fmla="*/ 3746500 w 5635625"/>
                        <a:gd name="connsiteY10-348" fmla="*/ 508000 h 5470525"/>
                        <a:gd name="connsiteX11-349" fmla="*/ 3884613 w 5635625"/>
                        <a:gd name="connsiteY11-350" fmla="*/ 568325 h 5470525"/>
                        <a:gd name="connsiteX12-351" fmla="*/ 4017963 w 5635625"/>
                        <a:gd name="connsiteY12-352" fmla="*/ 638175 h 5470525"/>
                        <a:gd name="connsiteX13-353" fmla="*/ 4146550 w 5635625"/>
                        <a:gd name="connsiteY13-354" fmla="*/ 715963 h 5470525"/>
                        <a:gd name="connsiteX14-355" fmla="*/ 4470400 w 5635625"/>
                        <a:gd name="connsiteY14-356" fmla="*/ 395288 h 5470525"/>
                        <a:gd name="connsiteX15-357" fmla="*/ 5178425 w 5635625"/>
                        <a:gd name="connsiteY15-358" fmla="*/ 1101725 h 5470525"/>
                        <a:gd name="connsiteX16-359" fmla="*/ 4860925 w 5635625"/>
                        <a:gd name="connsiteY16-360" fmla="*/ 1417638 h 5470525"/>
                        <a:gd name="connsiteX17-361" fmla="*/ 4938713 w 5635625"/>
                        <a:gd name="connsiteY17-362" fmla="*/ 1546225 h 5470525"/>
                        <a:gd name="connsiteX18-363" fmla="*/ 5010150 w 5635625"/>
                        <a:gd name="connsiteY18-364" fmla="*/ 1676400 h 5470525"/>
                        <a:gd name="connsiteX19-365" fmla="*/ 5072063 w 5635625"/>
                        <a:gd name="connsiteY19-366" fmla="*/ 1814513 h 5470525"/>
                        <a:gd name="connsiteX20-367" fmla="*/ 5126038 w 5635625"/>
                        <a:gd name="connsiteY20-368" fmla="*/ 1955800 h 5470525"/>
                        <a:gd name="connsiteX21-369" fmla="*/ 5172075 w 5635625"/>
                        <a:gd name="connsiteY21-370" fmla="*/ 2101850 h 5470525"/>
                        <a:gd name="connsiteX22-371" fmla="*/ 5208588 w 5635625"/>
                        <a:gd name="connsiteY22-372" fmla="*/ 2251075 h 5470525"/>
                        <a:gd name="connsiteX23-373" fmla="*/ 5635625 w 5635625"/>
                        <a:gd name="connsiteY23-374" fmla="*/ 2251075 h 5470525"/>
                        <a:gd name="connsiteX24-375" fmla="*/ 5635625 w 5635625"/>
                        <a:gd name="connsiteY24-376" fmla="*/ 3249613 h 5470525"/>
                        <a:gd name="connsiteX25-377" fmla="*/ 5200650 w 5635625"/>
                        <a:gd name="connsiteY25-378" fmla="*/ 3249613 h 5470525"/>
                        <a:gd name="connsiteX26-379" fmla="*/ 5162550 w 5635625"/>
                        <a:gd name="connsiteY26-380" fmla="*/ 3394075 h 5470525"/>
                        <a:gd name="connsiteX27-381" fmla="*/ 5118100 w 5635625"/>
                        <a:gd name="connsiteY27-382" fmla="*/ 3535363 h 5470525"/>
                        <a:gd name="connsiteX28-383" fmla="*/ 5064125 w 5635625"/>
                        <a:gd name="connsiteY28-384" fmla="*/ 3671888 h 5470525"/>
                        <a:gd name="connsiteX29-385" fmla="*/ 5002213 w 5635625"/>
                        <a:gd name="connsiteY29-386" fmla="*/ 3805238 h 5470525"/>
                        <a:gd name="connsiteX30-387" fmla="*/ 4930775 w 5635625"/>
                        <a:gd name="connsiteY30-388" fmla="*/ 3933825 h 5470525"/>
                        <a:gd name="connsiteX31-389" fmla="*/ 4854575 w 5635625"/>
                        <a:gd name="connsiteY31-390" fmla="*/ 4057650 h 5470525"/>
                        <a:gd name="connsiteX32-391" fmla="*/ 5151438 w 5635625"/>
                        <a:gd name="connsiteY32-392" fmla="*/ 4352925 h 5470525"/>
                        <a:gd name="connsiteX33-393" fmla="*/ 4440238 w 5635625"/>
                        <a:gd name="connsiteY33-394" fmla="*/ 5059363 h 5470525"/>
                        <a:gd name="connsiteX34-395" fmla="*/ 4137025 w 5635625"/>
                        <a:gd name="connsiteY34-396" fmla="*/ 4754563 h 5470525"/>
                        <a:gd name="connsiteX35-397" fmla="*/ 4008438 w 5635625"/>
                        <a:gd name="connsiteY35-398" fmla="*/ 4830763 h 5470525"/>
                        <a:gd name="connsiteX36-399" fmla="*/ 3876675 w 5635625"/>
                        <a:gd name="connsiteY36-400" fmla="*/ 4897438 h 5470525"/>
                        <a:gd name="connsiteX37-401" fmla="*/ 3738563 w 5635625"/>
                        <a:gd name="connsiteY37-402" fmla="*/ 4959350 h 5470525"/>
                        <a:gd name="connsiteX38-403" fmla="*/ 3598863 w 5635625"/>
                        <a:gd name="connsiteY38-404" fmla="*/ 5008563 h 5470525"/>
                        <a:gd name="connsiteX39-405" fmla="*/ 3454400 w 5635625"/>
                        <a:gd name="connsiteY39-406" fmla="*/ 5051425 h 5470525"/>
                        <a:gd name="connsiteX40-407" fmla="*/ 3305175 w 5635625"/>
                        <a:gd name="connsiteY40-408" fmla="*/ 5086350 h 5470525"/>
                        <a:gd name="connsiteX41-409" fmla="*/ 3305175 w 5635625"/>
                        <a:gd name="connsiteY41-410" fmla="*/ 5470525 h 5470525"/>
                        <a:gd name="connsiteX42-411" fmla="*/ 2303463 w 5635625"/>
                        <a:gd name="connsiteY42-412" fmla="*/ 5470525 h 5470525"/>
                        <a:gd name="connsiteX43-413" fmla="*/ 2303463 w 5635625"/>
                        <a:gd name="connsiteY43-414" fmla="*/ 5075238 h 5470525"/>
                        <a:gd name="connsiteX44-415" fmla="*/ 2162175 w 5635625"/>
                        <a:gd name="connsiteY44-416" fmla="*/ 5040313 h 5470525"/>
                        <a:gd name="connsiteX45-417" fmla="*/ 2025650 w 5635625"/>
                        <a:gd name="connsiteY45-418" fmla="*/ 4997450 h 5470525"/>
                        <a:gd name="connsiteX46-419" fmla="*/ 1890713 w 5635625"/>
                        <a:gd name="connsiteY46-420" fmla="*/ 4945063 h 5470525"/>
                        <a:gd name="connsiteX47-421" fmla="*/ 1762125 w 5635625"/>
                        <a:gd name="connsiteY47-422" fmla="*/ 4886325 h 5470525"/>
                        <a:gd name="connsiteX48-423" fmla="*/ 1638300 w 5635625"/>
                        <a:gd name="connsiteY48-424" fmla="*/ 4819650 h 5470525"/>
                        <a:gd name="connsiteX49-425" fmla="*/ 1516063 w 5635625"/>
                        <a:gd name="connsiteY49-426" fmla="*/ 4748213 h 5470525"/>
                        <a:gd name="connsiteX50-427" fmla="*/ 1195388 w 5635625"/>
                        <a:gd name="connsiteY50-428" fmla="*/ 5067300 h 5470525"/>
                        <a:gd name="connsiteX51-429" fmla="*/ 484188 w 5635625"/>
                        <a:gd name="connsiteY51-430" fmla="*/ 4362450 h 5470525"/>
                        <a:gd name="connsiteX52-431" fmla="*/ 801688 w 5635625"/>
                        <a:gd name="connsiteY52-432" fmla="*/ 4046538 h 5470525"/>
                        <a:gd name="connsiteX53-433" fmla="*/ 727075 w 5635625"/>
                        <a:gd name="connsiteY53-434" fmla="*/ 3922713 h 5470525"/>
                        <a:gd name="connsiteX54-435" fmla="*/ 658813 w 5635625"/>
                        <a:gd name="connsiteY54-436" fmla="*/ 3797300 h 5470525"/>
                        <a:gd name="connsiteX55-437" fmla="*/ 596900 w 5635625"/>
                        <a:gd name="connsiteY55-438" fmla="*/ 3665538 h 5470525"/>
                        <a:gd name="connsiteX56-439" fmla="*/ 544513 w 5635625"/>
                        <a:gd name="connsiteY56-440" fmla="*/ 3530600 h 5470525"/>
                        <a:gd name="connsiteX57-441" fmla="*/ 500063 w 5635625"/>
                        <a:gd name="connsiteY57-442" fmla="*/ 3392488 h 5470525"/>
                        <a:gd name="connsiteX58-443" fmla="*/ 463550 w 5635625"/>
                        <a:gd name="connsiteY58-444" fmla="*/ 3249613 h 5470525"/>
                        <a:gd name="connsiteX59-445" fmla="*/ 0 w 5635625"/>
                        <a:gd name="connsiteY59-446" fmla="*/ 3249613 h 5470525"/>
                        <a:gd name="connsiteX60-447" fmla="*/ 0 w 5635625"/>
                        <a:gd name="connsiteY60-448" fmla="*/ 2251075 h 5470525"/>
                        <a:gd name="connsiteX61-449" fmla="*/ 455613 w 5635625"/>
                        <a:gd name="connsiteY61-450" fmla="*/ 2251075 h 5470525"/>
                        <a:gd name="connsiteX62-451" fmla="*/ 488950 w 5635625"/>
                        <a:gd name="connsiteY62-452" fmla="*/ 2103438 h 5470525"/>
                        <a:gd name="connsiteX63-453" fmla="*/ 534988 w 5635625"/>
                        <a:gd name="connsiteY63-454" fmla="*/ 1960563 h 5470525"/>
                        <a:gd name="connsiteX64-455" fmla="*/ 587375 w 5635625"/>
                        <a:gd name="connsiteY64-456" fmla="*/ 1820863 h 5470525"/>
                        <a:gd name="connsiteX65-457" fmla="*/ 649288 w 5635625"/>
                        <a:gd name="connsiteY65-458" fmla="*/ 1685925 h 5470525"/>
                        <a:gd name="connsiteX66-459" fmla="*/ 719138 w 5635625"/>
                        <a:gd name="connsiteY66-460" fmla="*/ 1555750 h 5470525"/>
                        <a:gd name="connsiteX67-461" fmla="*/ 795338 w 5635625"/>
                        <a:gd name="connsiteY67-462" fmla="*/ 1430338 h 5470525"/>
                        <a:gd name="connsiteX68-463" fmla="*/ 457200 w 5635625"/>
                        <a:gd name="connsiteY68-464" fmla="*/ 1092200 h 5470525"/>
                        <a:gd name="connsiteX69-465" fmla="*/ 1165225 w 5635625"/>
                        <a:gd name="connsiteY69-466" fmla="*/ 387350 h 5470525"/>
                        <a:gd name="connsiteX70-467" fmla="*/ 1503363 w 5635625"/>
                        <a:gd name="connsiteY70-468" fmla="*/ 723900 h 5470525"/>
                        <a:gd name="connsiteX71-469" fmla="*/ 1627188 w 5635625"/>
                        <a:gd name="connsiteY71-470" fmla="*/ 647700 h 5470525"/>
                        <a:gd name="connsiteX72-471" fmla="*/ 1754188 w 5635625"/>
                        <a:gd name="connsiteY72-472" fmla="*/ 581025 h 5470525"/>
                        <a:gd name="connsiteX73-473" fmla="*/ 1885950 w 5635625"/>
                        <a:gd name="connsiteY73-474" fmla="*/ 522288 h 5470525"/>
                        <a:gd name="connsiteX74-475" fmla="*/ 2019300 w 5635625"/>
                        <a:gd name="connsiteY74-476" fmla="*/ 469900 h 5470525"/>
                        <a:gd name="connsiteX75-477" fmla="*/ 2160588 w 5635625"/>
                        <a:gd name="connsiteY75-478" fmla="*/ 425450 h 5470525"/>
                        <a:gd name="connsiteX76-479" fmla="*/ 2303463 w 5635625"/>
                        <a:gd name="connsiteY76-480" fmla="*/ 388938 h 5470525"/>
                        <a:gd name="connsiteX77-481" fmla="*/ 2303463 w 5635625"/>
                        <a:gd name="connsiteY77-482" fmla="*/ 0 h 547052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Lst>
                      <a:rect l="l" t="t" r="r" b="b"/>
                      <a:pathLst>
                        <a:path w="5635625" h="5470525">
                          <a:moveTo>
                            <a:pt x="2831307" y="1028700"/>
                          </a:moveTo>
                          <a:cubicBezTo>
                            <a:pt x="1878716" y="1028700"/>
                            <a:pt x="1106488" y="1791688"/>
                            <a:pt x="1106488" y="2732882"/>
                          </a:cubicBezTo>
                          <a:cubicBezTo>
                            <a:pt x="1106488" y="3674076"/>
                            <a:pt x="1878716" y="4437064"/>
                            <a:pt x="2831307" y="4437064"/>
                          </a:cubicBezTo>
                          <a:cubicBezTo>
                            <a:pt x="3783898" y="4437064"/>
                            <a:pt x="4556126" y="3674076"/>
                            <a:pt x="4556126" y="2732882"/>
                          </a:cubicBezTo>
                          <a:cubicBezTo>
                            <a:pt x="4556126" y="1791688"/>
                            <a:pt x="3783898" y="1028700"/>
                            <a:pt x="2831307" y="1028700"/>
                          </a:cubicBezTo>
                          <a:close/>
                          <a:moveTo>
                            <a:pt x="2303463" y="0"/>
                          </a:moveTo>
                          <a:lnTo>
                            <a:pt x="3305175" y="0"/>
                          </a:lnTo>
                          <a:lnTo>
                            <a:pt x="3305175" y="376238"/>
                          </a:lnTo>
                          <a:lnTo>
                            <a:pt x="3455988" y="411163"/>
                          </a:lnTo>
                          <a:lnTo>
                            <a:pt x="3603625" y="455613"/>
                          </a:lnTo>
                          <a:lnTo>
                            <a:pt x="3746500" y="508000"/>
                          </a:lnTo>
                          <a:lnTo>
                            <a:pt x="3884613" y="568325"/>
                          </a:lnTo>
                          <a:lnTo>
                            <a:pt x="4017963" y="638175"/>
                          </a:lnTo>
                          <a:lnTo>
                            <a:pt x="4146550" y="715963"/>
                          </a:lnTo>
                          <a:lnTo>
                            <a:pt x="4470400" y="395288"/>
                          </a:lnTo>
                          <a:lnTo>
                            <a:pt x="5178425" y="1101725"/>
                          </a:lnTo>
                          <a:lnTo>
                            <a:pt x="4860925" y="1417638"/>
                          </a:lnTo>
                          <a:lnTo>
                            <a:pt x="4938713" y="1546225"/>
                          </a:lnTo>
                          <a:lnTo>
                            <a:pt x="5010150" y="1676400"/>
                          </a:lnTo>
                          <a:lnTo>
                            <a:pt x="5072063" y="1814513"/>
                          </a:lnTo>
                          <a:lnTo>
                            <a:pt x="5126038" y="1955800"/>
                          </a:lnTo>
                          <a:lnTo>
                            <a:pt x="5172075" y="2101850"/>
                          </a:lnTo>
                          <a:lnTo>
                            <a:pt x="5208588" y="2251075"/>
                          </a:lnTo>
                          <a:lnTo>
                            <a:pt x="5635625" y="2251075"/>
                          </a:lnTo>
                          <a:lnTo>
                            <a:pt x="5635625" y="3249613"/>
                          </a:lnTo>
                          <a:lnTo>
                            <a:pt x="5200650" y="3249613"/>
                          </a:lnTo>
                          <a:lnTo>
                            <a:pt x="5162550" y="3394075"/>
                          </a:lnTo>
                          <a:lnTo>
                            <a:pt x="5118100" y="3535363"/>
                          </a:lnTo>
                          <a:lnTo>
                            <a:pt x="5064125" y="3671888"/>
                          </a:lnTo>
                          <a:lnTo>
                            <a:pt x="5002213" y="3805238"/>
                          </a:lnTo>
                          <a:lnTo>
                            <a:pt x="4930775" y="3933825"/>
                          </a:lnTo>
                          <a:lnTo>
                            <a:pt x="4854575" y="4057650"/>
                          </a:lnTo>
                          <a:lnTo>
                            <a:pt x="5151438" y="4352925"/>
                          </a:lnTo>
                          <a:lnTo>
                            <a:pt x="4440238" y="5059363"/>
                          </a:lnTo>
                          <a:lnTo>
                            <a:pt x="4137025" y="4754563"/>
                          </a:lnTo>
                          <a:lnTo>
                            <a:pt x="4008438" y="4830763"/>
                          </a:lnTo>
                          <a:lnTo>
                            <a:pt x="3876675" y="4897438"/>
                          </a:lnTo>
                          <a:lnTo>
                            <a:pt x="3738563" y="4959350"/>
                          </a:lnTo>
                          <a:lnTo>
                            <a:pt x="3598863" y="5008563"/>
                          </a:lnTo>
                          <a:lnTo>
                            <a:pt x="3454400" y="5051425"/>
                          </a:lnTo>
                          <a:lnTo>
                            <a:pt x="3305175" y="5086350"/>
                          </a:lnTo>
                          <a:lnTo>
                            <a:pt x="3305175" y="5470525"/>
                          </a:lnTo>
                          <a:lnTo>
                            <a:pt x="2303463" y="5470525"/>
                          </a:lnTo>
                          <a:lnTo>
                            <a:pt x="2303463" y="5075238"/>
                          </a:lnTo>
                          <a:lnTo>
                            <a:pt x="2162175" y="5040313"/>
                          </a:lnTo>
                          <a:lnTo>
                            <a:pt x="2025650" y="4997450"/>
                          </a:lnTo>
                          <a:lnTo>
                            <a:pt x="1890713" y="4945063"/>
                          </a:lnTo>
                          <a:lnTo>
                            <a:pt x="1762125" y="4886325"/>
                          </a:lnTo>
                          <a:lnTo>
                            <a:pt x="1638300" y="4819650"/>
                          </a:lnTo>
                          <a:lnTo>
                            <a:pt x="1516063" y="4748213"/>
                          </a:lnTo>
                          <a:lnTo>
                            <a:pt x="1195388" y="5067300"/>
                          </a:lnTo>
                          <a:lnTo>
                            <a:pt x="484188" y="4362450"/>
                          </a:lnTo>
                          <a:lnTo>
                            <a:pt x="801688" y="4046538"/>
                          </a:lnTo>
                          <a:lnTo>
                            <a:pt x="727075" y="3922713"/>
                          </a:lnTo>
                          <a:lnTo>
                            <a:pt x="658813" y="3797300"/>
                          </a:lnTo>
                          <a:lnTo>
                            <a:pt x="596900" y="3665538"/>
                          </a:lnTo>
                          <a:lnTo>
                            <a:pt x="544513" y="3530600"/>
                          </a:lnTo>
                          <a:lnTo>
                            <a:pt x="500063" y="3392488"/>
                          </a:lnTo>
                          <a:lnTo>
                            <a:pt x="463550" y="3249613"/>
                          </a:lnTo>
                          <a:lnTo>
                            <a:pt x="0" y="3249613"/>
                          </a:lnTo>
                          <a:lnTo>
                            <a:pt x="0" y="2251075"/>
                          </a:lnTo>
                          <a:lnTo>
                            <a:pt x="455613" y="2251075"/>
                          </a:lnTo>
                          <a:lnTo>
                            <a:pt x="488950" y="2103438"/>
                          </a:lnTo>
                          <a:lnTo>
                            <a:pt x="534988" y="1960563"/>
                          </a:lnTo>
                          <a:lnTo>
                            <a:pt x="587375" y="1820863"/>
                          </a:lnTo>
                          <a:lnTo>
                            <a:pt x="649288" y="1685925"/>
                          </a:lnTo>
                          <a:lnTo>
                            <a:pt x="719138" y="1555750"/>
                          </a:lnTo>
                          <a:lnTo>
                            <a:pt x="795338" y="1430338"/>
                          </a:lnTo>
                          <a:lnTo>
                            <a:pt x="457200" y="1092200"/>
                          </a:lnTo>
                          <a:lnTo>
                            <a:pt x="1165225" y="387350"/>
                          </a:lnTo>
                          <a:lnTo>
                            <a:pt x="1503363" y="723900"/>
                          </a:lnTo>
                          <a:lnTo>
                            <a:pt x="1627188" y="647700"/>
                          </a:lnTo>
                          <a:lnTo>
                            <a:pt x="1754188" y="581025"/>
                          </a:lnTo>
                          <a:lnTo>
                            <a:pt x="1885950" y="522288"/>
                          </a:lnTo>
                          <a:lnTo>
                            <a:pt x="2019300" y="469900"/>
                          </a:lnTo>
                          <a:lnTo>
                            <a:pt x="2160588" y="425450"/>
                          </a:lnTo>
                          <a:lnTo>
                            <a:pt x="2303463" y="388938"/>
                          </a:lnTo>
                          <a:lnTo>
                            <a:pt x="2303463" y="0"/>
                          </a:lnTo>
                          <a:close/>
                        </a:path>
                      </a:pathLst>
                    </a:custGeom>
                    <a:solidFill>
                      <a:schemeClr val="bg1"/>
                    </a:solidFill>
                    <a:ln w="0">
                      <a:noFill/>
                      <a:prstDash val="solid"/>
                      <a:round/>
                    </a:ln>
                    <a:effectLst/>
                  </p:spPr>
                  <p:txBody>
                    <a:bodyPr vert="horz" wrap="square" lIns="91440" tIns="45720" rIns="91440" bIns="45720" numCol="1" anchor="ctr" anchorCtr="0" compatLnSpc="1">
                      <a:noAutofit/>
                    </a:bodyPr>
                    <a:lstStyle/>
                    <a:p>
                      <a:r>
                        <a:rPr lang="en-US" sz="1600" dirty="0">
                          <a:solidFill>
                            <a:prstClr val="black"/>
                          </a:solidFill>
                          <a:latin typeface="Arial" panose="020B0604020202020204" pitchFamily="34" charset="0"/>
                          <a:cs typeface="Arial" panose="020B0604020202020204" pitchFamily="34" charset="0"/>
                        </a:rPr>
                        <a:t> </a:t>
                      </a:r>
                      <a:endParaRPr lang="en-US" sz="1600" dirty="0">
                        <a:solidFill>
                          <a:prstClr val="black"/>
                        </a:solidFill>
                        <a:latin typeface="Arial" panose="020B0604020202020204" pitchFamily="34" charset="0"/>
                        <a:cs typeface="Arial" panose="020B0604020202020204" pitchFamily="34" charset="0"/>
                      </a:endParaRPr>
                    </a:p>
                  </p:txBody>
                </p:sp>
              </p:grpSp>
              <p:sp>
                <p:nvSpPr>
                  <p:cNvPr id="776" name="TextBox 127"/>
                  <p:cNvSpPr txBox="1"/>
                  <p:nvPr/>
                </p:nvSpPr>
                <p:spPr>
                  <a:xfrm>
                    <a:off x="4207662" y="5061397"/>
                    <a:ext cx="2258943" cy="60851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a:solidFill>
                          <a:srgbClr val="A22312"/>
                        </a:solidFill>
                        <a:latin typeface="Arial" panose="020B0604020202020204" pitchFamily="34" charset="0"/>
                        <a:cs typeface="Arial" panose="020B0604020202020204" pitchFamily="34" charset="0"/>
                      </a:rPr>
                      <a:t>Conversion of retailers into farmers</a:t>
                    </a:r>
                    <a:r>
                      <a:rPr lang="en-US" sz="1600">
                        <a:solidFill>
                          <a:srgbClr val="A22312"/>
                        </a:solidFill>
                        <a:latin typeface="Arial" panose="020B0604020202020204" pitchFamily="34" charset="0"/>
                        <a:cs typeface="Arial" panose="020B0604020202020204" pitchFamily="34" charset="0"/>
                      </a:rPr>
                      <a:t> </a:t>
                    </a:r>
                    <a:endParaRPr lang="en-US" sz="1600" dirty="0">
                      <a:solidFill>
                        <a:srgbClr val="A22312"/>
                      </a:solidFill>
                      <a:latin typeface="Arial" panose="020B0604020202020204" pitchFamily="34" charset="0"/>
                      <a:cs typeface="Arial" panose="020B0604020202020204" pitchFamily="34" charset="0"/>
                    </a:endParaRPr>
                  </a:p>
                </p:txBody>
              </p:sp>
            </p:grpSp>
            <p:grpSp>
              <p:nvGrpSpPr>
                <p:cNvPr id="27" name="Group 26"/>
                <p:cNvGrpSpPr/>
                <p:nvPr/>
              </p:nvGrpSpPr>
              <p:grpSpPr>
                <a:xfrm>
                  <a:off x="3187895" y="3424143"/>
                  <a:ext cx="5958996" cy="977318"/>
                  <a:chOff x="2797956" y="3842741"/>
                  <a:chExt cx="5958996" cy="977318"/>
                </a:xfrm>
              </p:grpSpPr>
              <p:grpSp>
                <p:nvGrpSpPr>
                  <p:cNvPr id="18" name="Group 17"/>
                  <p:cNvGrpSpPr/>
                  <p:nvPr/>
                </p:nvGrpSpPr>
                <p:grpSpPr>
                  <a:xfrm>
                    <a:off x="2797956" y="3842741"/>
                    <a:ext cx="5958996" cy="977318"/>
                    <a:chOff x="2797956" y="3838779"/>
                    <a:chExt cx="5958996" cy="977318"/>
                  </a:xfrm>
                </p:grpSpPr>
                <p:grpSp>
                  <p:nvGrpSpPr>
                    <p:cNvPr id="243" name="Group 242"/>
                    <p:cNvGrpSpPr/>
                    <p:nvPr/>
                  </p:nvGrpSpPr>
                  <p:grpSpPr>
                    <a:xfrm flipH="1">
                      <a:off x="2797956" y="3838779"/>
                      <a:ext cx="5958996" cy="977318"/>
                      <a:chOff x="991875" y="923105"/>
                      <a:chExt cx="7160248" cy="1291765"/>
                    </a:xfrm>
                  </p:grpSpPr>
                  <p:sp>
                    <p:nvSpPr>
                      <p:cNvPr id="279" name="Freeform 278"/>
                      <p:cNvSpPr/>
                      <p:nvPr/>
                    </p:nvSpPr>
                    <p:spPr>
                      <a:xfrm>
                        <a:off x="2639752" y="923105"/>
                        <a:ext cx="5512371" cy="1291765"/>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69D6E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sp>
                    <p:nvSpPr>
                      <p:cNvPr id="280" name="Freeform 279"/>
                      <p:cNvSpPr/>
                      <p:nvPr/>
                    </p:nvSpPr>
                    <p:spPr>
                      <a:xfrm>
                        <a:off x="991875" y="924336"/>
                        <a:ext cx="1565805" cy="1289305"/>
                      </a:xfrm>
                      <a:custGeom>
                        <a:avLst/>
                        <a:gdLst>
                          <a:gd name="connsiteX0" fmla="*/ 1532087 w 1763369"/>
                          <a:gd name="connsiteY0" fmla="*/ 969530 h 1437234"/>
                          <a:gd name="connsiteX1" fmla="*/ 1440647 w 1763369"/>
                          <a:gd name="connsiteY1" fmla="*/ 1060970 h 1437234"/>
                          <a:gd name="connsiteX2" fmla="*/ 1532087 w 1763369"/>
                          <a:gd name="connsiteY2" fmla="*/ 1152410 h 1437234"/>
                          <a:gd name="connsiteX3" fmla="*/ 1623527 w 1763369"/>
                          <a:gd name="connsiteY3" fmla="*/ 1060970 h 1437234"/>
                          <a:gd name="connsiteX4" fmla="*/ 1532087 w 1763369"/>
                          <a:gd name="connsiteY4" fmla="*/ 969530 h 1437234"/>
                          <a:gd name="connsiteX5" fmla="*/ 1541052 w 1763369"/>
                          <a:gd name="connsiteY5" fmla="*/ 265800 h 1437234"/>
                          <a:gd name="connsiteX6" fmla="*/ 1449612 w 1763369"/>
                          <a:gd name="connsiteY6" fmla="*/ 357240 h 1437234"/>
                          <a:gd name="connsiteX7" fmla="*/ 1541052 w 1763369"/>
                          <a:gd name="connsiteY7" fmla="*/ 448680 h 1437234"/>
                          <a:gd name="connsiteX8" fmla="*/ 1632492 w 1763369"/>
                          <a:gd name="connsiteY8" fmla="*/ 357240 h 1437234"/>
                          <a:gd name="connsiteX9" fmla="*/ 1541052 w 1763369"/>
                          <a:gd name="connsiteY9" fmla="*/ 265800 h 1437234"/>
                          <a:gd name="connsiteX10" fmla="*/ 480921 w 1763369"/>
                          <a:gd name="connsiteY10" fmla="*/ 0 h 1437234"/>
                          <a:gd name="connsiteX11" fmla="*/ 1763369 w 1763369"/>
                          <a:gd name="connsiteY11" fmla="*/ 0 h 1437234"/>
                          <a:gd name="connsiteX12" fmla="*/ 1763369 w 1763369"/>
                          <a:gd name="connsiteY12" fmla="*/ 1437234 h 1437234"/>
                          <a:gd name="connsiteX13" fmla="*/ 480921 w 1763369"/>
                          <a:gd name="connsiteY13" fmla="*/ 1437234 h 1437234"/>
                          <a:gd name="connsiteX14" fmla="*/ 0 w 1763369"/>
                          <a:gd name="connsiteY14" fmla="*/ 759681 h 14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369" h="1437234">
                            <a:moveTo>
                              <a:pt x="1532087" y="969530"/>
                            </a:moveTo>
                            <a:cubicBezTo>
                              <a:pt x="1481586" y="969530"/>
                              <a:pt x="1440647" y="1010469"/>
                              <a:pt x="1440647" y="1060970"/>
                            </a:cubicBezTo>
                            <a:cubicBezTo>
                              <a:pt x="1440647" y="1111471"/>
                              <a:pt x="1481586" y="1152410"/>
                              <a:pt x="1532087" y="1152410"/>
                            </a:cubicBezTo>
                            <a:cubicBezTo>
                              <a:pt x="1582588" y="1152410"/>
                              <a:pt x="1623527" y="1111471"/>
                              <a:pt x="1623527" y="1060970"/>
                            </a:cubicBezTo>
                            <a:cubicBezTo>
                              <a:pt x="1623527" y="1010469"/>
                              <a:pt x="1582588" y="969530"/>
                              <a:pt x="1532087" y="969530"/>
                            </a:cubicBezTo>
                            <a:close/>
                            <a:moveTo>
                              <a:pt x="1541052" y="265800"/>
                            </a:moveTo>
                            <a:cubicBezTo>
                              <a:pt x="1490551" y="265800"/>
                              <a:pt x="1449612" y="306739"/>
                              <a:pt x="1449612" y="357240"/>
                            </a:cubicBezTo>
                            <a:cubicBezTo>
                              <a:pt x="1449612" y="407741"/>
                              <a:pt x="1490551" y="448680"/>
                              <a:pt x="1541052" y="448680"/>
                            </a:cubicBezTo>
                            <a:cubicBezTo>
                              <a:pt x="1591553" y="448680"/>
                              <a:pt x="1632492" y="407741"/>
                              <a:pt x="1632492" y="357240"/>
                            </a:cubicBezTo>
                            <a:cubicBezTo>
                              <a:pt x="1632492" y="306739"/>
                              <a:pt x="1591553" y="265800"/>
                              <a:pt x="1541052" y="265800"/>
                            </a:cubicBezTo>
                            <a:close/>
                            <a:moveTo>
                              <a:pt x="480921" y="0"/>
                            </a:moveTo>
                            <a:lnTo>
                              <a:pt x="1763369" y="0"/>
                            </a:lnTo>
                            <a:lnTo>
                              <a:pt x="1763369" y="1437234"/>
                            </a:lnTo>
                            <a:lnTo>
                              <a:pt x="480921" y="1437234"/>
                            </a:lnTo>
                            <a:lnTo>
                              <a:pt x="0" y="759681"/>
                            </a:lnTo>
                            <a:close/>
                          </a:path>
                        </a:pathLst>
                      </a:custGeom>
                      <a:solidFill>
                        <a:srgbClr val="22AD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grpSp>
                    <p:nvGrpSpPr>
                      <p:cNvPr id="281" name="Group 280"/>
                      <p:cNvGrpSpPr/>
                      <p:nvPr/>
                    </p:nvGrpSpPr>
                    <p:grpSpPr>
                      <a:xfrm>
                        <a:off x="2325357" y="1208602"/>
                        <a:ext cx="564897" cy="717279"/>
                        <a:chOff x="2620748" y="1239667"/>
                        <a:chExt cx="636173" cy="807780"/>
                      </a:xfrm>
                    </p:grpSpPr>
                    <p:sp>
                      <p:nvSpPr>
                        <p:cNvPr id="282" name="Rounded Rectangle 281"/>
                        <p:cNvSpPr/>
                        <p:nvPr/>
                      </p:nvSpPr>
                      <p:spPr>
                        <a:xfrm rot="16200000" flipV="1">
                          <a:off x="2889755" y="970662"/>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83" name="Rounded Rectangle 282"/>
                        <p:cNvSpPr/>
                        <p:nvPr/>
                      </p:nvSpPr>
                      <p:spPr>
                        <a:xfrm rot="16200000" flipV="1">
                          <a:off x="2889753" y="1680280"/>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grpSp>
                  <p:nvGrpSpPr>
                    <p:cNvPr id="457" name="Group 456"/>
                    <p:cNvGrpSpPr/>
                    <p:nvPr/>
                  </p:nvGrpSpPr>
                  <p:grpSpPr>
                    <a:xfrm>
                      <a:off x="7889324" y="4133351"/>
                      <a:ext cx="388174" cy="388174"/>
                      <a:chOff x="4300264" y="-1603421"/>
                      <a:chExt cx="8825186" cy="8825186"/>
                    </a:xfrm>
                    <a:solidFill>
                      <a:schemeClr val="bg1"/>
                    </a:solidFill>
                    <a:effectLst/>
                  </p:grpSpPr>
                  <p:sp>
                    <p:nvSpPr>
                      <p:cNvPr id="462" name="Freeform 239"/>
                      <p:cNvSpPr>
                        <a:spLocks noEditPoints="1"/>
                      </p:cNvSpPr>
                      <p:nvPr/>
                    </p:nvSpPr>
                    <p:spPr bwMode="auto">
                      <a:xfrm>
                        <a:off x="4300264" y="-1603421"/>
                        <a:ext cx="8825186" cy="8825186"/>
                      </a:xfrm>
                      <a:prstGeom prst="donut">
                        <a:avLst>
                          <a:gd name="adj" fmla="val 8338"/>
                        </a:avLst>
                      </a:prstGeom>
                      <a:grpFill/>
                      <a:ln w="0">
                        <a:noFill/>
                        <a:prstDash val="solid"/>
                        <a:round/>
                      </a:ln>
                    </p:spPr>
                    <p:txBody>
                      <a:bodyPr vert="horz" wrap="square" lIns="91440" tIns="45720" rIns="91440" bIns="45720" numCol="1" anchor="ctr" anchorCtr="0" compatLnSpc="1"/>
                      <a:lstStyle/>
                      <a:p>
                        <a:endParaRPr lang="en-US" sz="1600" dirty="0">
                          <a:latin typeface="Arial" panose="020B0604020202020204" pitchFamily="34" charset="0"/>
                          <a:cs typeface="Arial" panose="020B0604020202020204" pitchFamily="34" charset="0"/>
                        </a:endParaRPr>
                      </a:p>
                    </p:txBody>
                  </p:sp>
                  <p:sp>
                    <p:nvSpPr>
                      <p:cNvPr id="463" name="Freeform 242"/>
                      <p:cNvSpPr/>
                      <p:nvPr/>
                    </p:nvSpPr>
                    <p:spPr bwMode="auto">
                      <a:xfrm rot="5240500">
                        <a:off x="5345446" y="2460395"/>
                        <a:ext cx="599853" cy="897038"/>
                      </a:xfrm>
                      <a:prstGeom prst="round2SameRect">
                        <a:avLst>
                          <a:gd name="adj1" fmla="val 50000"/>
                          <a:gd name="adj2" fmla="val 0"/>
                        </a:avLst>
                      </a:prstGeom>
                      <a:grpFill/>
                      <a:ln w="0">
                        <a:noFill/>
                        <a:prstDash val="solid"/>
                        <a:round/>
                      </a:ln>
                    </p:spPr>
                    <p:txBody>
                      <a:bodyPr vert="horz" wrap="square" lIns="91440" tIns="45720" rIns="91440" bIns="45720" numCol="1" anchor="ctr" anchorCtr="0" compatLnSpc="1"/>
                      <a:lstStyle/>
                      <a:p>
                        <a:endParaRPr lang="en-US" sz="1600" dirty="0">
                          <a:latin typeface="Arial" panose="020B0604020202020204" pitchFamily="34" charset="0"/>
                          <a:cs typeface="Arial" panose="020B0604020202020204" pitchFamily="34" charset="0"/>
                        </a:endParaRPr>
                      </a:p>
                    </p:txBody>
                  </p:sp>
                  <p:sp>
                    <p:nvSpPr>
                      <p:cNvPr id="464" name="Freeform 242"/>
                      <p:cNvSpPr/>
                      <p:nvPr/>
                    </p:nvSpPr>
                    <p:spPr bwMode="auto">
                      <a:xfrm>
                        <a:off x="8410797" y="5434912"/>
                        <a:ext cx="599853" cy="897038"/>
                      </a:xfrm>
                      <a:prstGeom prst="round2SameRect">
                        <a:avLst>
                          <a:gd name="adj1" fmla="val 50000"/>
                          <a:gd name="adj2" fmla="val 0"/>
                        </a:avLst>
                      </a:prstGeom>
                      <a:grpFill/>
                      <a:ln w="0">
                        <a:noFill/>
                        <a:prstDash val="solid"/>
                        <a:round/>
                      </a:ln>
                    </p:spPr>
                    <p:txBody>
                      <a:bodyPr vert="horz" wrap="square" lIns="91440" tIns="45720" rIns="91440" bIns="45720" numCol="1" anchor="ctr" anchorCtr="0" compatLnSpc="1"/>
                      <a:lstStyle/>
                      <a:p>
                        <a:endParaRPr lang="en-US" sz="1600" dirty="0">
                          <a:latin typeface="Arial" panose="020B0604020202020204" pitchFamily="34" charset="0"/>
                          <a:cs typeface="Arial" panose="020B0604020202020204" pitchFamily="34" charset="0"/>
                        </a:endParaRPr>
                      </a:p>
                    </p:txBody>
                  </p:sp>
                  <p:sp>
                    <p:nvSpPr>
                      <p:cNvPr id="465" name="Freeform 242"/>
                      <p:cNvSpPr/>
                      <p:nvPr/>
                    </p:nvSpPr>
                    <p:spPr bwMode="auto">
                      <a:xfrm rot="16200000">
                        <a:off x="11466961" y="2365141"/>
                        <a:ext cx="599853" cy="897038"/>
                      </a:xfrm>
                      <a:prstGeom prst="round2SameRect">
                        <a:avLst>
                          <a:gd name="adj1" fmla="val 50000"/>
                          <a:gd name="adj2" fmla="val 0"/>
                        </a:avLst>
                      </a:prstGeom>
                      <a:grpFill/>
                      <a:ln w="0">
                        <a:noFill/>
                        <a:prstDash val="solid"/>
                        <a:round/>
                      </a:ln>
                    </p:spPr>
                    <p:txBody>
                      <a:bodyPr vert="horz" wrap="square" lIns="91440" tIns="45720" rIns="91440" bIns="45720" numCol="1" anchor="ctr" anchorCtr="0" compatLnSpc="1"/>
                      <a:lstStyle/>
                      <a:p>
                        <a:endParaRPr lang="en-US" sz="1600" dirty="0">
                          <a:latin typeface="Arial" panose="020B0604020202020204" pitchFamily="34" charset="0"/>
                          <a:cs typeface="Arial" panose="020B0604020202020204" pitchFamily="34" charset="0"/>
                        </a:endParaRPr>
                      </a:p>
                    </p:txBody>
                  </p:sp>
                  <p:sp>
                    <p:nvSpPr>
                      <p:cNvPr id="466" name="Freeform 242"/>
                      <p:cNvSpPr/>
                      <p:nvPr/>
                    </p:nvSpPr>
                    <p:spPr bwMode="auto">
                      <a:xfrm rot="10800000">
                        <a:off x="8395554" y="-707054"/>
                        <a:ext cx="599853" cy="897038"/>
                      </a:xfrm>
                      <a:prstGeom prst="round2SameRect">
                        <a:avLst>
                          <a:gd name="adj1" fmla="val 50000"/>
                          <a:gd name="adj2" fmla="val 0"/>
                        </a:avLst>
                      </a:prstGeom>
                      <a:grpFill/>
                      <a:ln w="0">
                        <a:noFill/>
                        <a:prstDash val="solid"/>
                        <a:round/>
                      </a:ln>
                    </p:spPr>
                    <p:txBody>
                      <a:bodyPr vert="horz" wrap="square" lIns="91440" tIns="45720" rIns="91440" bIns="45720" numCol="1" anchor="ctr" anchorCtr="0" compatLnSpc="1"/>
                      <a:lstStyle/>
                      <a:p>
                        <a:endParaRPr lang="en-US" sz="1600" dirty="0">
                          <a:latin typeface="Arial" panose="020B0604020202020204" pitchFamily="34" charset="0"/>
                          <a:cs typeface="Arial" panose="020B0604020202020204" pitchFamily="34" charset="0"/>
                        </a:endParaRPr>
                      </a:p>
                    </p:txBody>
                  </p:sp>
                  <p:sp>
                    <p:nvSpPr>
                      <p:cNvPr id="467" name="Freeform 466"/>
                      <p:cNvSpPr/>
                      <p:nvPr/>
                    </p:nvSpPr>
                    <p:spPr bwMode="auto">
                      <a:xfrm>
                        <a:off x="6517000" y="326561"/>
                        <a:ext cx="2537447" cy="2888407"/>
                      </a:xfrm>
                      <a:custGeom>
                        <a:avLst/>
                        <a:gdLst>
                          <a:gd name="connsiteX0" fmla="*/ 2198146 w 2518398"/>
                          <a:gd name="connsiteY0" fmla="*/ 0 h 2888407"/>
                          <a:gd name="connsiteX1" fmla="*/ 2518398 w 2518398"/>
                          <a:gd name="connsiteY1" fmla="*/ 320252 h 2888407"/>
                          <a:gd name="connsiteX2" fmla="*/ 2518398 w 2518398"/>
                          <a:gd name="connsiteY2" fmla="*/ 2888407 h 2888407"/>
                          <a:gd name="connsiteX3" fmla="*/ 1877894 w 2518398"/>
                          <a:gd name="connsiteY3" fmla="*/ 2888407 h 2888407"/>
                          <a:gd name="connsiteX4" fmla="*/ 1877894 w 2518398"/>
                          <a:gd name="connsiteY4" fmla="*/ 2888406 h 2888407"/>
                          <a:gd name="connsiteX5" fmla="*/ 324282 w 2518398"/>
                          <a:gd name="connsiteY5" fmla="*/ 2888406 h 2888407"/>
                          <a:gd name="connsiteX6" fmla="*/ 0 w 2518398"/>
                          <a:gd name="connsiteY6" fmla="*/ 2564124 h 2888407"/>
                          <a:gd name="connsiteX7" fmla="*/ 324282 w 2518398"/>
                          <a:gd name="connsiteY7" fmla="*/ 2239842 h 2888407"/>
                          <a:gd name="connsiteX8" fmla="*/ 1877894 w 2518398"/>
                          <a:gd name="connsiteY8" fmla="*/ 2239843 h 2888407"/>
                          <a:gd name="connsiteX9" fmla="*/ 1877894 w 2518398"/>
                          <a:gd name="connsiteY9" fmla="*/ 320252 h 2888407"/>
                          <a:gd name="connsiteX10" fmla="*/ 2198146 w 2518398"/>
                          <a:gd name="connsiteY10" fmla="*/ 0 h 2888407"/>
                          <a:gd name="connsiteX0-1" fmla="*/ 2198146 w 2518398"/>
                          <a:gd name="connsiteY0-2" fmla="*/ 0 h 2888407"/>
                          <a:gd name="connsiteX1-3" fmla="*/ 2518398 w 2518398"/>
                          <a:gd name="connsiteY1-4" fmla="*/ 320252 h 2888407"/>
                          <a:gd name="connsiteX2-5" fmla="*/ 2518397 w 2518398"/>
                          <a:gd name="connsiteY2-6" fmla="*/ 2202607 h 2888407"/>
                          <a:gd name="connsiteX3-7" fmla="*/ 2518398 w 2518398"/>
                          <a:gd name="connsiteY3-8" fmla="*/ 2888407 h 2888407"/>
                          <a:gd name="connsiteX4-9" fmla="*/ 1877894 w 2518398"/>
                          <a:gd name="connsiteY4-10" fmla="*/ 2888407 h 2888407"/>
                          <a:gd name="connsiteX5-11" fmla="*/ 1877894 w 2518398"/>
                          <a:gd name="connsiteY5-12" fmla="*/ 2888406 h 2888407"/>
                          <a:gd name="connsiteX6-13" fmla="*/ 324282 w 2518398"/>
                          <a:gd name="connsiteY6-14" fmla="*/ 2888406 h 2888407"/>
                          <a:gd name="connsiteX7-15" fmla="*/ 0 w 2518398"/>
                          <a:gd name="connsiteY7-16" fmla="*/ 2564124 h 2888407"/>
                          <a:gd name="connsiteX8-17" fmla="*/ 324282 w 2518398"/>
                          <a:gd name="connsiteY8-18" fmla="*/ 2239842 h 2888407"/>
                          <a:gd name="connsiteX9-19" fmla="*/ 1877894 w 2518398"/>
                          <a:gd name="connsiteY9-20" fmla="*/ 2239843 h 2888407"/>
                          <a:gd name="connsiteX10-21" fmla="*/ 1877894 w 2518398"/>
                          <a:gd name="connsiteY10-22" fmla="*/ 320252 h 2888407"/>
                          <a:gd name="connsiteX11" fmla="*/ 2198146 w 2518398"/>
                          <a:gd name="connsiteY11" fmla="*/ 0 h 2888407"/>
                          <a:gd name="connsiteX0-23" fmla="*/ 2198146 w 2537447"/>
                          <a:gd name="connsiteY0-24" fmla="*/ 0 h 2888407"/>
                          <a:gd name="connsiteX1-25" fmla="*/ 2518398 w 2537447"/>
                          <a:gd name="connsiteY1-26" fmla="*/ 320252 h 2888407"/>
                          <a:gd name="connsiteX2-27" fmla="*/ 2537447 w 2537447"/>
                          <a:gd name="connsiteY2-28" fmla="*/ 2545507 h 2888407"/>
                          <a:gd name="connsiteX3-29" fmla="*/ 2518398 w 2537447"/>
                          <a:gd name="connsiteY3-30" fmla="*/ 2888407 h 2888407"/>
                          <a:gd name="connsiteX4-31" fmla="*/ 1877894 w 2537447"/>
                          <a:gd name="connsiteY4-32" fmla="*/ 2888407 h 2888407"/>
                          <a:gd name="connsiteX5-33" fmla="*/ 1877894 w 2537447"/>
                          <a:gd name="connsiteY5-34" fmla="*/ 2888406 h 2888407"/>
                          <a:gd name="connsiteX6-35" fmla="*/ 324282 w 2537447"/>
                          <a:gd name="connsiteY6-36" fmla="*/ 2888406 h 2888407"/>
                          <a:gd name="connsiteX7-37" fmla="*/ 0 w 2537447"/>
                          <a:gd name="connsiteY7-38" fmla="*/ 2564124 h 2888407"/>
                          <a:gd name="connsiteX8-39" fmla="*/ 324282 w 2537447"/>
                          <a:gd name="connsiteY8-40" fmla="*/ 2239842 h 2888407"/>
                          <a:gd name="connsiteX9-41" fmla="*/ 1877894 w 2537447"/>
                          <a:gd name="connsiteY9-42" fmla="*/ 2239843 h 2888407"/>
                          <a:gd name="connsiteX10-43" fmla="*/ 1877894 w 2537447"/>
                          <a:gd name="connsiteY10-44" fmla="*/ 320252 h 2888407"/>
                          <a:gd name="connsiteX11-45" fmla="*/ 2198146 w 2537447"/>
                          <a:gd name="connsiteY11-46" fmla="*/ 0 h 2888407"/>
                          <a:gd name="connsiteX0-47" fmla="*/ 2198146 w 2537447"/>
                          <a:gd name="connsiteY0-48" fmla="*/ 0 h 2888407"/>
                          <a:gd name="connsiteX1-49" fmla="*/ 2518398 w 2537447"/>
                          <a:gd name="connsiteY1-50" fmla="*/ 320252 h 2888407"/>
                          <a:gd name="connsiteX2-51" fmla="*/ 2537447 w 2537447"/>
                          <a:gd name="connsiteY2-52" fmla="*/ 2545507 h 2888407"/>
                          <a:gd name="connsiteX3-53" fmla="*/ 1877894 w 2537447"/>
                          <a:gd name="connsiteY3-54" fmla="*/ 2888407 h 2888407"/>
                          <a:gd name="connsiteX4-55" fmla="*/ 1877894 w 2537447"/>
                          <a:gd name="connsiteY4-56" fmla="*/ 2888406 h 2888407"/>
                          <a:gd name="connsiteX5-57" fmla="*/ 324282 w 2537447"/>
                          <a:gd name="connsiteY5-58" fmla="*/ 2888406 h 2888407"/>
                          <a:gd name="connsiteX6-59" fmla="*/ 0 w 2537447"/>
                          <a:gd name="connsiteY6-60" fmla="*/ 2564124 h 2888407"/>
                          <a:gd name="connsiteX7-61" fmla="*/ 324282 w 2537447"/>
                          <a:gd name="connsiteY7-62" fmla="*/ 2239842 h 2888407"/>
                          <a:gd name="connsiteX8-63" fmla="*/ 1877894 w 2537447"/>
                          <a:gd name="connsiteY8-64" fmla="*/ 2239843 h 2888407"/>
                          <a:gd name="connsiteX9-65" fmla="*/ 1877894 w 2537447"/>
                          <a:gd name="connsiteY9-66" fmla="*/ 320252 h 2888407"/>
                          <a:gd name="connsiteX10-67" fmla="*/ 2198146 w 2537447"/>
                          <a:gd name="connsiteY10-68" fmla="*/ 0 h 2888407"/>
                          <a:gd name="connsiteX0-69" fmla="*/ 2198146 w 2537447"/>
                          <a:gd name="connsiteY0-70" fmla="*/ 0 h 2888407"/>
                          <a:gd name="connsiteX1-71" fmla="*/ 2518398 w 2537447"/>
                          <a:gd name="connsiteY1-72" fmla="*/ 320252 h 2888407"/>
                          <a:gd name="connsiteX2-73" fmla="*/ 2537447 w 2537447"/>
                          <a:gd name="connsiteY2-74" fmla="*/ 2545507 h 2888407"/>
                          <a:gd name="connsiteX3-75" fmla="*/ 1877894 w 2537447"/>
                          <a:gd name="connsiteY3-76" fmla="*/ 2888407 h 2888407"/>
                          <a:gd name="connsiteX4-77" fmla="*/ 324282 w 2537447"/>
                          <a:gd name="connsiteY4-78" fmla="*/ 2888406 h 2888407"/>
                          <a:gd name="connsiteX5-79" fmla="*/ 0 w 2537447"/>
                          <a:gd name="connsiteY5-80" fmla="*/ 2564124 h 2888407"/>
                          <a:gd name="connsiteX6-81" fmla="*/ 324282 w 2537447"/>
                          <a:gd name="connsiteY6-82" fmla="*/ 2239842 h 2888407"/>
                          <a:gd name="connsiteX7-83" fmla="*/ 1877894 w 2537447"/>
                          <a:gd name="connsiteY7-84" fmla="*/ 2239843 h 2888407"/>
                          <a:gd name="connsiteX8-85" fmla="*/ 1877894 w 2537447"/>
                          <a:gd name="connsiteY8-86" fmla="*/ 320252 h 2888407"/>
                          <a:gd name="connsiteX9-87" fmla="*/ 2198146 w 2537447"/>
                          <a:gd name="connsiteY9-88" fmla="*/ 0 h 2888407"/>
                          <a:gd name="connsiteX0-89" fmla="*/ 2198146 w 2537447"/>
                          <a:gd name="connsiteY0-90" fmla="*/ 0 h 2893832"/>
                          <a:gd name="connsiteX1-91" fmla="*/ 2518398 w 2537447"/>
                          <a:gd name="connsiteY1-92" fmla="*/ 320252 h 2893832"/>
                          <a:gd name="connsiteX2-93" fmla="*/ 2537447 w 2537447"/>
                          <a:gd name="connsiteY2-94" fmla="*/ 2545507 h 2893832"/>
                          <a:gd name="connsiteX3-95" fmla="*/ 1877894 w 2537447"/>
                          <a:gd name="connsiteY3-96" fmla="*/ 2888407 h 2893832"/>
                          <a:gd name="connsiteX4-97" fmla="*/ 324282 w 2537447"/>
                          <a:gd name="connsiteY4-98" fmla="*/ 2888406 h 2893832"/>
                          <a:gd name="connsiteX5-99" fmla="*/ 0 w 2537447"/>
                          <a:gd name="connsiteY5-100" fmla="*/ 2564124 h 2893832"/>
                          <a:gd name="connsiteX6-101" fmla="*/ 324282 w 2537447"/>
                          <a:gd name="connsiteY6-102" fmla="*/ 2239842 h 2893832"/>
                          <a:gd name="connsiteX7-103" fmla="*/ 1877894 w 2537447"/>
                          <a:gd name="connsiteY7-104" fmla="*/ 2239843 h 2893832"/>
                          <a:gd name="connsiteX8-105" fmla="*/ 1877894 w 2537447"/>
                          <a:gd name="connsiteY8-106" fmla="*/ 320252 h 2893832"/>
                          <a:gd name="connsiteX9-107" fmla="*/ 2198146 w 2537447"/>
                          <a:gd name="connsiteY9-108" fmla="*/ 0 h 2893832"/>
                          <a:gd name="connsiteX0-109" fmla="*/ 2198146 w 2537447"/>
                          <a:gd name="connsiteY0-110" fmla="*/ 0 h 2888407"/>
                          <a:gd name="connsiteX1-111" fmla="*/ 2518398 w 2537447"/>
                          <a:gd name="connsiteY1-112" fmla="*/ 320252 h 2888407"/>
                          <a:gd name="connsiteX2-113" fmla="*/ 2537447 w 2537447"/>
                          <a:gd name="connsiteY2-114" fmla="*/ 2545507 h 2888407"/>
                          <a:gd name="connsiteX3-115" fmla="*/ 1877894 w 2537447"/>
                          <a:gd name="connsiteY3-116" fmla="*/ 2888407 h 2888407"/>
                          <a:gd name="connsiteX4-117" fmla="*/ 324282 w 2537447"/>
                          <a:gd name="connsiteY4-118" fmla="*/ 2888406 h 2888407"/>
                          <a:gd name="connsiteX5-119" fmla="*/ 0 w 2537447"/>
                          <a:gd name="connsiteY5-120" fmla="*/ 2564124 h 2888407"/>
                          <a:gd name="connsiteX6-121" fmla="*/ 324282 w 2537447"/>
                          <a:gd name="connsiteY6-122" fmla="*/ 2239842 h 2888407"/>
                          <a:gd name="connsiteX7-123" fmla="*/ 1877894 w 2537447"/>
                          <a:gd name="connsiteY7-124" fmla="*/ 2239843 h 2888407"/>
                          <a:gd name="connsiteX8-125" fmla="*/ 1877894 w 2537447"/>
                          <a:gd name="connsiteY8-126" fmla="*/ 320252 h 2888407"/>
                          <a:gd name="connsiteX9-127" fmla="*/ 2198146 w 2537447"/>
                          <a:gd name="connsiteY9-128" fmla="*/ 0 h 2888407"/>
                          <a:gd name="connsiteX0-129" fmla="*/ 2198146 w 2537447"/>
                          <a:gd name="connsiteY0-130" fmla="*/ 0 h 2888407"/>
                          <a:gd name="connsiteX1-131" fmla="*/ 2518398 w 2537447"/>
                          <a:gd name="connsiteY1-132" fmla="*/ 320252 h 2888407"/>
                          <a:gd name="connsiteX2-133" fmla="*/ 2537447 w 2537447"/>
                          <a:gd name="connsiteY2-134" fmla="*/ 2545507 h 2888407"/>
                          <a:gd name="connsiteX3-135" fmla="*/ 1877894 w 2537447"/>
                          <a:gd name="connsiteY3-136" fmla="*/ 2888407 h 2888407"/>
                          <a:gd name="connsiteX4-137" fmla="*/ 324282 w 2537447"/>
                          <a:gd name="connsiteY4-138" fmla="*/ 2888406 h 2888407"/>
                          <a:gd name="connsiteX5-139" fmla="*/ 0 w 2537447"/>
                          <a:gd name="connsiteY5-140" fmla="*/ 2564124 h 2888407"/>
                          <a:gd name="connsiteX6-141" fmla="*/ 324282 w 2537447"/>
                          <a:gd name="connsiteY6-142" fmla="*/ 2239842 h 2888407"/>
                          <a:gd name="connsiteX7-143" fmla="*/ 1877894 w 2537447"/>
                          <a:gd name="connsiteY7-144" fmla="*/ 2239843 h 2888407"/>
                          <a:gd name="connsiteX8-145" fmla="*/ 1877894 w 2537447"/>
                          <a:gd name="connsiteY8-146" fmla="*/ 320252 h 2888407"/>
                          <a:gd name="connsiteX9-147" fmla="*/ 2198146 w 2537447"/>
                          <a:gd name="connsiteY9-148" fmla="*/ 0 h 2888407"/>
                          <a:gd name="connsiteX0-149" fmla="*/ 2198146 w 2537447"/>
                          <a:gd name="connsiteY0-150" fmla="*/ 0 h 2888407"/>
                          <a:gd name="connsiteX1-151" fmla="*/ 2518398 w 2537447"/>
                          <a:gd name="connsiteY1-152" fmla="*/ 320252 h 2888407"/>
                          <a:gd name="connsiteX2-153" fmla="*/ 2537447 w 2537447"/>
                          <a:gd name="connsiteY2-154" fmla="*/ 2545507 h 2888407"/>
                          <a:gd name="connsiteX3-155" fmla="*/ 1877894 w 2537447"/>
                          <a:gd name="connsiteY3-156" fmla="*/ 2888407 h 2888407"/>
                          <a:gd name="connsiteX4-157" fmla="*/ 324282 w 2537447"/>
                          <a:gd name="connsiteY4-158" fmla="*/ 2888406 h 2888407"/>
                          <a:gd name="connsiteX5-159" fmla="*/ 0 w 2537447"/>
                          <a:gd name="connsiteY5-160" fmla="*/ 2564124 h 2888407"/>
                          <a:gd name="connsiteX6-161" fmla="*/ 324282 w 2537447"/>
                          <a:gd name="connsiteY6-162" fmla="*/ 2239842 h 2888407"/>
                          <a:gd name="connsiteX7-163" fmla="*/ 1877894 w 2537447"/>
                          <a:gd name="connsiteY7-164" fmla="*/ 2239843 h 2888407"/>
                          <a:gd name="connsiteX8-165" fmla="*/ 1876524 w 2537447"/>
                          <a:gd name="connsiteY8-166" fmla="*/ 1889515 h 2888407"/>
                          <a:gd name="connsiteX9-167" fmla="*/ 1877894 w 2537447"/>
                          <a:gd name="connsiteY9-168" fmla="*/ 320252 h 2888407"/>
                          <a:gd name="connsiteX10-169" fmla="*/ 2198146 w 2537447"/>
                          <a:gd name="connsiteY10-170" fmla="*/ 0 h 2888407"/>
                          <a:gd name="connsiteX0-171" fmla="*/ 2198146 w 2537447"/>
                          <a:gd name="connsiteY0-172" fmla="*/ 0 h 2888407"/>
                          <a:gd name="connsiteX1-173" fmla="*/ 2518398 w 2537447"/>
                          <a:gd name="connsiteY1-174" fmla="*/ 320252 h 2888407"/>
                          <a:gd name="connsiteX2-175" fmla="*/ 2537447 w 2537447"/>
                          <a:gd name="connsiteY2-176" fmla="*/ 2545507 h 2888407"/>
                          <a:gd name="connsiteX3-177" fmla="*/ 1877894 w 2537447"/>
                          <a:gd name="connsiteY3-178" fmla="*/ 2888407 h 2888407"/>
                          <a:gd name="connsiteX4-179" fmla="*/ 324282 w 2537447"/>
                          <a:gd name="connsiteY4-180" fmla="*/ 2888406 h 2888407"/>
                          <a:gd name="connsiteX5-181" fmla="*/ 0 w 2537447"/>
                          <a:gd name="connsiteY5-182" fmla="*/ 2564124 h 2888407"/>
                          <a:gd name="connsiteX6-183" fmla="*/ 324282 w 2537447"/>
                          <a:gd name="connsiteY6-184" fmla="*/ 2239842 h 2888407"/>
                          <a:gd name="connsiteX7-185" fmla="*/ 1607583 w 2537447"/>
                          <a:gd name="connsiteY7-186" fmla="*/ 2233759 h 2888407"/>
                          <a:gd name="connsiteX8-187" fmla="*/ 1877894 w 2537447"/>
                          <a:gd name="connsiteY8-188" fmla="*/ 2239843 h 2888407"/>
                          <a:gd name="connsiteX9-189" fmla="*/ 1876524 w 2537447"/>
                          <a:gd name="connsiteY9-190" fmla="*/ 1889515 h 2888407"/>
                          <a:gd name="connsiteX10-191" fmla="*/ 1877894 w 2537447"/>
                          <a:gd name="connsiteY10-192" fmla="*/ 320252 h 2888407"/>
                          <a:gd name="connsiteX11-193" fmla="*/ 2198146 w 2537447"/>
                          <a:gd name="connsiteY11-194" fmla="*/ 0 h 2888407"/>
                          <a:gd name="connsiteX0-195" fmla="*/ 2198146 w 2537447"/>
                          <a:gd name="connsiteY0-196" fmla="*/ 0 h 2888407"/>
                          <a:gd name="connsiteX1-197" fmla="*/ 2518398 w 2537447"/>
                          <a:gd name="connsiteY1-198" fmla="*/ 320252 h 2888407"/>
                          <a:gd name="connsiteX2-199" fmla="*/ 2537447 w 2537447"/>
                          <a:gd name="connsiteY2-200" fmla="*/ 2545507 h 2888407"/>
                          <a:gd name="connsiteX3-201" fmla="*/ 1877894 w 2537447"/>
                          <a:gd name="connsiteY3-202" fmla="*/ 2888407 h 2888407"/>
                          <a:gd name="connsiteX4-203" fmla="*/ 324282 w 2537447"/>
                          <a:gd name="connsiteY4-204" fmla="*/ 2888406 h 2888407"/>
                          <a:gd name="connsiteX5-205" fmla="*/ 0 w 2537447"/>
                          <a:gd name="connsiteY5-206" fmla="*/ 2564124 h 2888407"/>
                          <a:gd name="connsiteX6-207" fmla="*/ 324282 w 2537447"/>
                          <a:gd name="connsiteY6-208" fmla="*/ 2239842 h 2888407"/>
                          <a:gd name="connsiteX7-209" fmla="*/ 1607583 w 2537447"/>
                          <a:gd name="connsiteY7-210" fmla="*/ 2233759 h 2888407"/>
                          <a:gd name="connsiteX8-211" fmla="*/ 1876524 w 2537447"/>
                          <a:gd name="connsiteY8-212" fmla="*/ 1889515 h 2888407"/>
                          <a:gd name="connsiteX9-213" fmla="*/ 1877894 w 2537447"/>
                          <a:gd name="connsiteY9-214" fmla="*/ 320252 h 2888407"/>
                          <a:gd name="connsiteX10-215" fmla="*/ 2198146 w 2537447"/>
                          <a:gd name="connsiteY10-216" fmla="*/ 0 h 2888407"/>
                          <a:gd name="connsiteX0-217" fmla="*/ 2198146 w 2537447"/>
                          <a:gd name="connsiteY0-218" fmla="*/ 0 h 2888407"/>
                          <a:gd name="connsiteX1-219" fmla="*/ 2518398 w 2537447"/>
                          <a:gd name="connsiteY1-220" fmla="*/ 320252 h 2888407"/>
                          <a:gd name="connsiteX2-221" fmla="*/ 2537447 w 2537447"/>
                          <a:gd name="connsiteY2-222" fmla="*/ 2545507 h 2888407"/>
                          <a:gd name="connsiteX3-223" fmla="*/ 1877894 w 2537447"/>
                          <a:gd name="connsiteY3-224" fmla="*/ 2888407 h 2888407"/>
                          <a:gd name="connsiteX4-225" fmla="*/ 324282 w 2537447"/>
                          <a:gd name="connsiteY4-226" fmla="*/ 2888406 h 2888407"/>
                          <a:gd name="connsiteX5-227" fmla="*/ 0 w 2537447"/>
                          <a:gd name="connsiteY5-228" fmla="*/ 2564124 h 2888407"/>
                          <a:gd name="connsiteX6-229" fmla="*/ 324282 w 2537447"/>
                          <a:gd name="connsiteY6-230" fmla="*/ 2239842 h 2888407"/>
                          <a:gd name="connsiteX7-231" fmla="*/ 1607583 w 2537447"/>
                          <a:gd name="connsiteY7-232" fmla="*/ 2233759 h 2888407"/>
                          <a:gd name="connsiteX8-233" fmla="*/ 1876524 w 2537447"/>
                          <a:gd name="connsiteY8-234" fmla="*/ 1889515 h 2888407"/>
                          <a:gd name="connsiteX9-235" fmla="*/ 1877894 w 2537447"/>
                          <a:gd name="connsiteY9-236" fmla="*/ 320252 h 2888407"/>
                          <a:gd name="connsiteX10-237" fmla="*/ 2198146 w 2537447"/>
                          <a:gd name="connsiteY10-238" fmla="*/ 0 h 2888407"/>
                          <a:gd name="connsiteX0-239" fmla="*/ 2198146 w 2537447"/>
                          <a:gd name="connsiteY0-240" fmla="*/ 0 h 2888407"/>
                          <a:gd name="connsiteX1-241" fmla="*/ 2518398 w 2537447"/>
                          <a:gd name="connsiteY1-242" fmla="*/ 320252 h 2888407"/>
                          <a:gd name="connsiteX2-243" fmla="*/ 2537447 w 2537447"/>
                          <a:gd name="connsiteY2-244" fmla="*/ 2545507 h 2888407"/>
                          <a:gd name="connsiteX3-245" fmla="*/ 1877894 w 2537447"/>
                          <a:gd name="connsiteY3-246" fmla="*/ 2888407 h 2888407"/>
                          <a:gd name="connsiteX4-247" fmla="*/ 324282 w 2537447"/>
                          <a:gd name="connsiteY4-248" fmla="*/ 2888406 h 2888407"/>
                          <a:gd name="connsiteX5-249" fmla="*/ 0 w 2537447"/>
                          <a:gd name="connsiteY5-250" fmla="*/ 2564124 h 2888407"/>
                          <a:gd name="connsiteX6-251" fmla="*/ 324282 w 2537447"/>
                          <a:gd name="connsiteY6-252" fmla="*/ 2239842 h 2888407"/>
                          <a:gd name="connsiteX7-253" fmla="*/ 1607583 w 2537447"/>
                          <a:gd name="connsiteY7-254" fmla="*/ 2233759 h 2888407"/>
                          <a:gd name="connsiteX8-255" fmla="*/ 1876524 w 2537447"/>
                          <a:gd name="connsiteY8-256" fmla="*/ 1889515 h 2888407"/>
                          <a:gd name="connsiteX9-257" fmla="*/ 1877894 w 2537447"/>
                          <a:gd name="connsiteY9-258" fmla="*/ 320252 h 2888407"/>
                          <a:gd name="connsiteX10-259" fmla="*/ 2198146 w 2537447"/>
                          <a:gd name="connsiteY10-260" fmla="*/ 0 h 2888407"/>
                          <a:gd name="connsiteX0-261" fmla="*/ 2198146 w 2537447"/>
                          <a:gd name="connsiteY0-262" fmla="*/ 0 h 2888407"/>
                          <a:gd name="connsiteX1-263" fmla="*/ 2518398 w 2537447"/>
                          <a:gd name="connsiteY1-264" fmla="*/ 320252 h 2888407"/>
                          <a:gd name="connsiteX2-265" fmla="*/ 2537447 w 2537447"/>
                          <a:gd name="connsiteY2-266" fmla="*/ 2545507 h 2888407"/>
                          <a:gd name="connsiteX3-267" fmla="*/ 1877894 w 2537447"/>
                          <a:gd name="connsiteY3-268" fmla="*/ 2888407 h 2888407"/>
                          <a:gd name="connsiteX4-269" fmla="*/ 324282 w 2537447"/>
                          <a:gd name="connsiteY4-270" fmla="*/ 2888406 h 2888407"/>
                          <a:gd name="connsiteX5-271" fmla="*/ 0 w 2537447"/>
                          <a:gd name="connsiteY5-272" fmla="*/ 2564124 h 2888407"/>
                          <a:gd name="connsiteX6-273" fmla="*/ 324282 w 2537447"/>
                          <a:gd name="connsiteY6-274" fmla="*/ 2239842 h 2888407"/>
                          <a:gd name="connsiteX7-275" fmla="*/ 1607583 w 2537447"/>
                          <a:gd name="connsiteY7-276" fmla="*/ 2233759 h 2888407"/>
                          <a:gd name="connsiteX8-277" fmla="*/ 1876524 w 2537447"/>
                          <a:gd name="connsiteY8-278" fmla="*/ 1889515 h 2888407"/>
                          <a:gd name="connsiteX9-279" fmla="*/ 1877894 w 2537447"/>
                          <a:gd name="connsiteY9-280" fmla="*/ 320252 h 2888407"/>
                          <a:gd name="connsiteX10-281" fmla="*/ 2198146 w 2537447"/>
                          <a:gd name="connsiteY10-282" fmla="*/ 0 h 2888407"/>
                          <a:gd name="connsiteX0-283" fmla="*/ 2198146 w 2537447"/>
                          <a:gd name="connsiteY0-284" fmla="*/ 0 h 2888407"/>
                          <a:gd name="connsiteX1-285" fmla="*/ 2518398 w 2537447"/>
                          <a:gd name="connsiteY1-286" fmla="*/ 320252 h 2888407"/>
                          <a:gd name="connsiteX2-287" fmla="*/ 2537447 w 2537447"/>
                          <a:gd name="connsiteY2-288" fmla="*/ 2545507 h 2888407"/>
                          <a:gd name="connsiteX3-289" fmla="*/ 1877894 w 2537447"/>
                          <a:gd name="connsiteY3-290" fmla="*/ 2888407 h 2888407"/>
                          <a:gd name="connsiteX4-291" fmla="*/ 324282 w 2537447"/>
                          <a:gd name="connsiteY4-292" fmla="*/ 2888406 h 2888407"/>
                          <a:gd name="connsiteX5-293" fmla="*/ 0 w 2537447"/>
                          <a:gd name="connsiteY5-294" fmla="*/ 2564124 h 2888407"/>
                          <a:gd name="connsiteX6-295" fmla="*/ 324282 w 2537447"/>
                          <a:gd name="connsiteY6-296" fmla="*/ 2239842 h 2888407"/>
                          <a:gd name="connsiteX7-297" fmla="*/ 1607583 w 2537447"/>
                          <a:gd name="connsiteY7-298" fmla="*/ 2233759 h 2888407"/>
                          <a:gd name="connsiteX8-299" fmla="*/ 1876524 w 2537447"/>
                          <a:gd name="connsiteY8-300" fmla="*/ 1889515 h 2888407"/>
                          <a:gd name="connsiteX9-301" fmla="*/ 1877894 w 2537447"/>
                          <a:gd name="connsiteY9-302" fmla="*/ 320252 h 2888407"/>
                          <a:gd name="connsiteX10-303" fmla="*/ 2198146 w 2537447"/>
                          <a:gd name="connsiteY10-304" fmla="*/ 0 h 2888407"/>
                          <a:gd name="connsiteX0-305" fmla="*/ 2198146 w 2537447"/>
                          <a:gd name="connsiteY0-306" fmla="*/ 0 h 2888407"/>
                          <a:gd name="connsiteX1-307" fmla="*/ 2518398 w 2537447"/>
                          <a:gd name="connsiteY1-308" fmla="*/ 320252 h 2888407"/>
                          <a:gd name="connsiteX2-309" fmla="*/ 2537447 w 2537447"/>
                          <a:gd name="connsiteY2-310" fmla="*/ 2545507 h 2888407"/>
                          <a:gd name="connsiteX3-311" fmla="*/ 1877894 w 2537447"/>
                          <a:gd name="connsiteY3-312" fmla="*/ 2888407 h 2888407"/>
                          <a:gd name="connsiteX4-313" fmla="*/ 324282 w 2537447"/>
                          <a:gd name="connsiteY4-314" fmla="*/ 2888406 h 2888407"/>
                          <a:gd name="connsiteX5-315" fmla="*/ 0 w 2537447"/>
                          <a:gd name="connsiteY5-316" fmla="*/ 2564124 h 2888407"/>
                          <a:gd name="connsiteX6-317" fmla="*/ 324282 w 2537447"/>
                          <a:gd name="connsiteY6-318" fmla="*/ 2239842 h 2888407"/>
                          <a:gd name="connsiteX7-319" fmla="*/ 1607583 w 2537447"/>
                          <a:gd name="connsiteY7-320" fmla="*/ 2233759 h 2888407"/>
                          <a:gd name="connsiteX8-321" fmla="*/ 1876524 w 2537447"/>
                          <a:gd name="connsiteY8-322" fmla="*/ 1889515 h 2888407"/>
                          <a:gd name="connsiteX9-323" fmla="*/ 1877894 w 2537447"/>
                          <a:gd name="connsiteY9-324" fmla="*/ 320252 h 2888407"/>
                          <a:gd name="connsiteX10-325" fmla="*/ 2198146 w 2537447"/>
                          <a:gd name="connsiteY10-326" fmla="*/ 0 h 2888407"/>
                          <a:gd name="connsiteX0-327" fmla="*/ 2198146 w 2537447"/>
                          <a:gd name="connsiteY0-328" fmla="*/ 0 h 2888407"/>
                          <a:gd name="connsiteX1-329" fmla="*/ 2518398 w 2537447"/>
                          <a:gd name="connsiteY1-330" fmla="*/ 320252 h 2888407"/>
                          <a:gd name="connsiteX2-331" fmla="*/ 2537447 w 2537447"/>
                          <a:gd name="connsiteY2-332" fmla="*/ 2545507 h 2888407"/>
                          <a:gd name="connsiteX3-333" fmla="*/ 1877894 w 2537447"/>
                          <a:gd name="connsiteY3-334" fmla="*/ 2888407 h 2888407"/>
                          <a:gd name="connsiteX4-335" fmla="*/ 324282 w 2537447"/>
                          <a:gd name="connsiteY4-336" fmla="*/ 2888406 h 2888407"/>
                          <a:gd name="connsiteX5-337" fmla="*/ 0 w 2537447"/>
                          <a:gd name="connsiteY5-338" fmla="*/ 2564124 h 2888407"/>
                          <a:gd name="connsiteX6-339" fmla="*/ 324282 w 2537447"/>
                          <a:gd name="connsiteY6-340" fmla="*/ 2239842 h 2888407"/>
                          <a:gd name="connsiteX7-341" fmla="*/ 1607583 w 2537447"/>
                          <a:gd name="connsiteY7-342" fmla="*/ 2233759 h 2888407"/>
                          <a:gd name="connsiteX8-343" fmla="*/ 1876524 w 2537447"/>
                          <a:gd name="connsiteY8-344" fmla="*/ 1889515 h 2888407"/>
                          <a:gd name="connsiteX9-345" fmla="*/ 1877894 w 2537447"/>
                          <a:gd name="connsiteY9-346" fmla="*/ 320252 h 2888407"/>
                          <a:gd name="connsiteX10-347" fmla="*/ 2198146 w 2537447"/>
                          <a:gd name="connsiteY10-348" fmla="*/ 0 h 2888407"/>
                          <a:gd name="connsiteX0-349" fmla="*/ 2198146 w 2537447"/>
                          <a:gd name="connsiteY0-350" fmla="*/ 0 h 2888407"/>
                          <a:gd name="connsiteX1-351" fmla="*/ 2518398 w 2537447"/>
                          <a:gd name="connsiteY1-352" fmla="*/ 320252 h 2888407"/>
                          <a:gd name="connsiteX2-353" fmla="*/ 2537447 w 2537447"/>
                          <a:gd name="connsiteY2-354" fmla="*/ 2545507 h 2888407"/>
                          <a:gd name="connsiteX3-355" fmla="*/ 1877894 w 2537447"/>
                          <a:gd name="connsiteY3-356" fmla="*/ 2888407 h 2888407"/>
                          <a:gd name="connsiteX4-357" fmla="*/ 324282 w 2537447"/>
                          <a:gd name="connsiteY4-358" fmla="*/ 2888406 h 2888407"/>
                          <a:gd name="connsiteX5-359" fmla="*/ 0 w 2537447"/>
                          <a:gd name="connsiteY5-360" fmla="*/ 2564124 h 2888407"/>
                          <a:gd name="connsiteX6-361" fmla="*/ 324282 w 2537447"/>
                          <a:gd name="connsiteY6-362" fmla="*/ 2239842 h 2888407"/>
                          <a:gd name="connsiteX7-363" fmla="*/ 1607583 w 2537447"/>
                          <a:gd name="connsiteY7-364" fmla="*/ 2233759 h 2888407"/>
                          <a:gd name="connsiteX8-365" fmla="*/ 1876524 w 2537447"/>
                          <a:gd name="connsiteY8-366" fmla="*/ 1889515 h 2888407"/>
                          <a:gd name="connsiteX9-367" fmla="*/ 1877894 w 2537447"/>
                          <a:gd name="connsiteY9-368" fmla="*/ 320252 h 2888407"/>
                          <a:gd name="connsiteX10-369" fmla="*/ 2198146 w 2537447"/>
                          <a:gd name="connsiteY10-370" fmla="*/ 0 h 288840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537447" h="2888407">
                            <a:moveTo>
                              <a:pt x="2198146" y="0"/>
                            </a:moveTo>
                            <a:cubicBezTo>
                              <a:pt x="2375016" y="0"/>
                              <a:pt x="2518398" y="143382"/>
                              <a:pt x="2518398" y="320252"/>
                            </a:cubicBezTo>
                            <a:cubicBezTo>
                              <a:pt x="2518398" y="947704"/>
                              <a:pt x="2537447" y="1918055"/>
                              <a:pt x="2537447" y="2545507"/>
                            </a:cubicBezTo>
                            <a:cubicBezTo>
                              <a:pt x="2506000" y="2930502"/>
                              <a:pt x="2202972" y="2863529"/>
                              <a:pt x="1877894" y="2888407"/>
                            </a:cubicBezTo>
                            <a:lnTo>
                              <a:pt x="324282" y="2888406"/>
                            </a:lnTo>
                            <a:cubicBezTo>
                              <a:pt x="145186" y="2888406"/>
                              <a:pt x="0" y="2743220"/>
                              <a:pt x="0" y="2564124"/>
                            </a:cubicBezTo>
                            <a:cubicBezTo>
                              <a:pt x="0" y="2385028"/>
                              <a:pt x="56352" y="2294903"/>
                              <a:pt x="324282" y="2239842"/>
                            </a:cubicBezTo>
                            <a:lnTo>
                              <a:pt x="1607583" y="2233759"/>
                            </a:lnTo>
                            <a:cubicBezTo>
                              <a:pt x="1912383" y="2226589"/>
                              <a:pt x="1862181" y="2101082"/>
                              <a:pt x="1876524" y="1889515"/>
                            </a:cubicBezTo>
                            <a:cubicBezTo>
                              <a:pt x="1876981" y="1366427"/>
                              <a:pt x="1877437" y="843340"/>
                              <a:pt x="1877894" y="320252"/>
                            </a:cubicBezTo>
                            <a:cubicBezTo>
                              <a:pt x="1877894" y="143382"/>
                              <a:pt x="2021276" y="0"/>
                              <a:pt x="2198146" y="0"/>
                            </a:cubicBezTo>
                            <a:close/>
                          </a:path>
                        </a:pathLst>
                      </a:custGeom>
                      <a:grpFill/>
                      <a:ln w="0">
                        <a:noFill/>
                        <a:prstDash val="solid"/>
                        <a:round/>
                      </a:ln>
                    </p:spPr>
                    <p:txBody>
                      <a:bodyPr vert="horz" wrap="square" lIns="91440" tIns="45720" rIns="91440" bIns="45720" numCol="1" anchor="ctr" anchorCtr="0" compatLnSpc="1">
                        <a:noAutofit/>
                      </a:bodyPr>
                      <a:lstStyle/>
                      <a:p>
                        <a:endParaRPr lang="en-US" sz="1600" dirty="0">
                          <a:latin typeface="Arial" panose="020B0604020202020204" pitchFamily="34" charset="0"/>
                          <a:cs typeface="Arial" panose="020B0604020202020204" pitchFamily="34" charset="0"/>
                        </a:endParaRPr>
                      </a:p>
                    </p:txBody>
                  </p:sp>
                </p:grpSp>
              </p:grpSp>
              <p:sp>
                <p:nvSpPr>
                  <p:cNvPr id="772" name="TextBox 127"/>
                  <p:cNvSpPr txBox="1"/>
                  <p:nvPr/>
                </p:nvSpPr>
                <p:spPr>
                  <a:xfrm>
                    <a:off x="4811630" y="4216002"/>
                    <a:ext cx="2172781" cy="35230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600" b="1">
                        <a:solidFill>
                          <a:srgbClr val="026664"/>
                        </a:solidFill>
                        <a:latin typeface="Arial" panose="020B0604020202020204" pitchFamily="34" charset="0"/>
                        <a:cs typeface="Arial" panose="020B0604020202020204" pitchFamily="34" charset="0"/>
                      </a:rPr>
                      <a:t>Online visual sales</a:t>
                    </a:r>
                    <a:endParaRPr lang="en-US" sz="1600" b="1" dirty="0">
                      <a:solidFill>
                        <a:srgbClr val="026664"/>
                      </a:solidFill>
                      <a:latin typeface="Arial" panose="020B0604020202020204" pitchFamily="34" charset="0"/>
                      <a:cs typeface="Arial" panose="020B0604020202020204" pitchFamily="34" charset="0"/>
                    </a:endParaRPr>
                  </a:p>
                </p:txBody>
              </p:sp>
            </p:grpSp>
            <p:grpSp>
              <p:nvGrpSpPr>
                <p:cNvPr id="26" name="Group 25"/>
                <p:cNvGrpSpPr/>
                <p:nvPr/>
              </p:nvGrpSpPr>
              <p:grpSpPr>
                <a:xfrm>
                  <a:off x="3187895" y="2369106"/>
                  <a:ext cx="5958996" cy="977317"/>
                  <a:chOff x="2797956" y="2836762"/>
                  <a:chExt cx="5958996" cy="977317"/>
                </a:xfrm>
              </p:grpSpPr>
              <p:grpSp>
                <p:nvGrpSpPr>
                  <p:cNvPr id="17" name="Group 16"/>
                  <p:cNvGrpSpPr/>
                  <p:nvPr/>
                </p:nvGrpSpPr>
                <p:grpSpPr>
                  <a:xfrm>
                    <a:off x="2797956" y="2836762"/>
                    <a:ext cx="5958996" cy="977317"/>
                    <a:chOff x="2797956" y="2829410"/>
                    <a:chExt cx="5958996" cy="977317"/>
                  </a:xfrm>
                </p:grpSpPr>
                <p:grpSp>
                  <p:nvGrpSpPr>
                    <p:cNvPr id="172" name="Group 171"/>
                    <p:cNvGrpSpPr/>
                    <p:nvPr/>
                  </p:nvGrpSpPr>
                  <p:grpSpPr>
                    <a:xfrm flipH="1">
                      <a:off x="2797956" y="2829410"/>
                      <a:ext cx="5958996" cy="977317"/>
                      <a:chOff x="991875" y="923105"/>
                      <a:chExt cx="7160248" cy="1291764"/>
                    </a:xfrm>
                  </p:grpSpPr>
                  <p:sp>
                    <p:nvSpPr>
                      <p:cNvPr id="185" name="Freeform 184"/>
                      <p:cNvSpPr/>
                      <p:nvPr/>
                    </p:nvSpPr>
                    <p:spPr>
                      <a:xfrm>
                        <a:off x="2639752" y="923105"/>
                        <a:ext cx="5512371" cy="1291764"/>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CFB1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sp>
                    <p:nvSpPr>
                      <p:cNvPr id="186" name="Freeform 185"/>
                      <p:cNvSpPr/>
                      <p:nvPr/>
                    </p:nvSpPr>
                    <p:spPr>
                      <a:xfrm>
                        <a:off x="991875" y="924336"/>
                        <a:ext cx="1565805" cy="1289305"/>
                      </a:xfrm>
                      <a:custGeom>
                        <a:avLst/>
                        <a:gdLst>
                          <a:gd name="connsiteX0" fmla="*/ 1532087 w 1763369"/>
                          <a:gd name="connsiteY0" fmla="*/ 969530 h 1437234"/>
                          <a:gd name="connsiteX1" fmla="*/ 1440647 w 1763369"/>
                          <a:gd name="connsiteY1" fmla="*/ 1060970 h 1437234"/>
                          <a:gd name="connsiteX2" fmla="*/ 1532087 w 1763369"/>
                          <a:gd name="connsiteY2" fmla="*/ 1152410 h 1437234"/>
                          <a:gd name="connsiteX3" fmla="*/ 1623527 w 1763369"/>
                          <a:gd name="connsiteY3" fmla="*/ 1060970 h 1437234"/>
                          <a:gd name="connsiteX4" fmla="*/ 1532087 w 1763369"/>
                          <a:gd name="connsiteY4" fmla="*/ 969530 h 1437234"/>
                          <a:gd name="connsiteX5" fmla="*/ 1541052 w 1763369"/>
                          <a:gd name="connsiteY5" fmla="*/ 265800 h 1437234"/>
                          <a:gd name="connsiteX6" fmla="*/ 1449612 w 1763369"/>
                          <a:gd name="connsiteY6" fmla="*/ 357240 h 1437234"/>
                          <a:gd name="connsiteX7" fmla="*/ 1541052 w 1763369"/>
                          <a:gd name="connsiteY7" fmla="*/ 448680 h 1437234"/>
                          <a:gd name="connsiteX8" fmla="*/ 1632492 w 1763369"/>
                          <a:gd name="connsiteY8" fmla="*/ 357240 h 1437234"/>
                          <a:gd name="connsiteX9" fmla="*/ 1541052 w 1763369"/>
                          <a:gd name="connsiteY9" fmla="*/ 265800 h 1437234"/>
                          <a:gd name="connsiteX10" fmla="*/ 480921 w 1763369"/>
                          <a:gd name="connsiteY10" fmla="*/ 0 h 1437234"/>
                          <a:gd name="connsiteX11" fmla="*/ 1763369 w 1763369"/>
                          <a:gd name="connsiteY11" fmla="*/ 0 h 1437234"/>
                          <a:gd name="connsiteX12" fmla="*/ 1763369 w 1763369"/>
                          <a:gd name="connsiteY12" fmla="*/ 1437234 h 1437234"/>
                          <a:gd name="connsiteX13" fmla="*/ 480921 w 1763369"/>
                          <a:gd name="connsiteY13" fmla="*/ 1437234 h 1437234"/>
                          <a:gd name="connsiteX14" fmla="*/ 0 w 1763369"/>
                          <a:gd name="connsiteY14" fmla="*/ 759681 h 14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369" h="1437234">
                            <a:moveTo>
                              <a:pt x="1532087" y="969530"/>
                            </a:moveTo>
                            <a:cubicBezTo>
                              <a:pt x="1481586" y="969530"/>
                              <a:pt x="1440647" y="1010469"/>
                              <a:pt x="1440647" y="1060970"/>
                            </a:cubicBezTo>
                            <a:cubicBezTo>
                              <a:pt x="1440647" y="1111471"/>
                              <a:pt x="1481586" y="1152410"/>
                              <a:pt x="1532087" y="1152410"/>
                            </a:cubicBezTo>
                            <a:cubicBezTo>
                              <a:pt x="1582588" y="1152410"/>
                              <a:pt x="1623527" y="1111471"/>
                              <a:pt x="1623527" y="1060970"/>
                            </a:cubicBezTo>
                            <a:cubicBezTo>
                              <a:pt x="1623527" y="1010469"/>
                              <a:pt x="1582588" y="969530"/>
                              <a:pt x="1532087" y="969530"/>
                            </a:cubicBezTo>
                            <a:close/>
                            <a:moveTo>
                              <a:pt x="1541052" y="265800"/>
                            </a:moveTo>
                            <a:cubicBezTo>
                              <a:pt x="1490551" y="265800"/>
                              <a:pt x="1449612" y="306739"/>
                              <a:pt x="1449612" y="357240"/>
                            </a:cubicBezTo>
                            <a:cubicBezTo>
                              <a:pt x="1449612" y="407741"/>
                              <a:pt x="1490551" y="448680"/>
                              <a:pt x="1541052" y="448680"/>
                            </a:cubicBezTo>
                            <a:cubicBezTo>
                              <a:pt x="1591553" y="448680"/>
                              <a:pt x="1632492" y="407741"/>
                              <a:pt x="1632492" y="357240"/>
                            </a:cubicBezTo>
                            <a:cubicBezTo>
                              <a:pt x="1632492" y="306739"/>
                              <a:pt x="1591553" y="265800"/>
                              <a:pt x="1541052" y="265800"/>
                            </a:cubicBezTo>
                            <a:close/>
                            <a:moveTo>
                              <a:pt x="480921" y="0"/>
                            </a:moveTo>
                            <a:lnTo>
                              <a:pt x="1763369" y="0"/>
                            </a:lnTo>
                            <a:lnTo>
                              <a:pt x="1763369" y="1437234"/>
                            </a:lnTo>
                            <a:lnTo>
                              <a:pt x="480921" y="1437234"/>
                            </a:lnTo>
                            <a:lnTo>
                              <a:pt x="0" y="759681"/>
                            </a:lnTo>
                            <a:close/>
                          </a:path>
                        </a:pathLst>
                      </a:custGeom>
                      <a:solidFill>
                        <a:srgbClr val="A874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grpSp>
                    <p:nvGrpSpPr>
                      <p:cNvPr id="187" name="Group 186"/>
                      <p:cNvGrpSpPr/>
                      <p:nvPr/>
                    </p:nvGrpSpPr>
                    <p:grpSpPr>
                      <a:xfrm>
                        <a:off x="2325357" y="1208602"/>
                        <a:ext cx="564897" cy="717279"/>
                        <a:chOff x="2620748" y="1239667"/>
                        <a:chExt cx="636173" cy="807780"/>
                      </a:xfrm>
                    </p:grpSpPr>
                    <p:sp>
                      <p:nvSpPr>
                        <p:cNvPr id="188" name="Rounded Rectangle 187"/>
                        <p:cNvSpPr/>
                        <p:nvPr/>
                      </p:nvSpPr>
                      <p:spPr>
                        <a:xfrm rot="16200000" flipV="1">
                          <a:off x="2889755" y="970662"/>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240" name="Rounded Rectangle 239"/>
                        <p:cNvSpPr/>
                        <p:nvPr/>
                      </p:nvSpPr>
                      <p:spPr>
                        <a:xfrm rot="16200000" flipV="1">
                          <a:off x="2889753" y="1680280"/>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grpSp>
                  <p:nvGrpSpPr>
                    <p:cNvPr id="481" name="Group 480"/>
                    <p:cNvGrpSpPr/>
                    <p:nvPr/>
                  </p:nvGrpSpPr>
                  <p:grpSpPr>
                    <a:xfrm>
                      <a:off x="7903812" y="3143209"/>
                      <a:ext cx="373792" cy="377522"/>
                      <a:chOff x="5269531" y="2505785"/>
                      <a:chExt cx="3127494" cy="3127512"/>
                    </a:xfrm>
                    <a:solidFill>
                      <a:schemeClr val="bg1"/>
                    </a:solidFill>
                    <a:effectLst/>
                  </p:grpSpPr>
                  <p:sp>
                    <p:nvSpPr>
                      <p:cNvPr id="486" name="Freeform 485"/>
                      <p:cNvSpPr/>
                      <p:nvPr/>
                    </p:nvSpPr>
                    <p:spPr>
                      <a:xfrm rot="1439">
                        <a:off x="5269531" y="2505785"/>
                        <a:ext cx="3127494" cy="3127512"/>
                      </a:xfrm>
                      <a:custGeom>
                        <a:avLst/>
                        <a:gdLst>
                          <a:gd name="connsiteX0" fmla="*/ 727134 w 1454266"/>
                          <a:gd name="connsiteY0" fmla="*/ 0 h 1454274"/>
                          <a:gd name="connsiteX1" fmla="*/ 1454266 w 1454266"/>
                          <a:gd name="connsiteY1" fmla="*/ 727137 h 1454274"/>
                          <a:gd name="connsiteX2" fmla="*/ 727133 w 1454266"/>
                          <a:gd name="connsiteY2" fmla="*/ 1454274 h 1454274"/>
                          <a:gd name="connsiteX3" fmla="*/ 0 w 1454266"/>
                          <a:gd name="connsiteY3" fmla="*/ 727137 h 1454274"/>
                          <a:gd name="connsiteX4" fmla="*/ 727134 w 1454266"/>
                          <a:gd name="connsiteY4" fmla="*/ 0 h 1454274"/>
                          <a:gd name="connsiteX5" fmla="*/ 727133 w 1454266"/>
                          <a:gd name="connsiteY5" fmla="*/ 72655 h 1454274"/>
                          <a:gd name="connsiteX6" fmla="*/ 72655 w 1454266"/>
                          <a:gd name="connsiteY6" fmla="*/ 727137 h 1454274"/>
                          <a:gd name="connsiteX7" fmla="*/ 727133 w 1454266"/>
                          <a:gd name="connsiteY7" fmla="*/ 1381619 h 1454274"/>
                          <a:gd name="connsiteX8" fmla="*/ 1381611 w 1454266"/>
                          <a:gd name="connsiteY8" fmla="*/ 727137 h 1454274"/>
                          <a:gd name="connsiteX9" fmla="*/ 727133 w 1454266"/>
                          <a:gd name="connsiteY9" fmla="*/ 72655 h 145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4266" h="1454274">
                            <a:moveTo>
                              <a:pt x="727134" y="0"/>
                            </a:moveTo>
                            <a:cubicBezTo>
                              <a:pt x="1128718" y="0"/>
                              <a:pt x="1454266" y="325551"/>
                              <a:pt x="1454266" y="727137"/>
                            </a:cubicBezTo>
                            <a:cubicBezTo>
                              <a:pt x="1454266" y="1128724"/>
                              <a:pt x="1128717" y="1454274"/>
                              <a:pt x="727133" y="1454274"/>
                            </a:cubicBezTo>
                            <a:cubicBezTo>
                              <a:pt x="325549" y="1454274"/>
                              <a:pt x="0" y="1128724"/>
                              <a:pt x="0" y="727137"/>
                            </a:cubicBezTo>
                            <a:cubicBezTo>
                              <a:pt x="0" y="325550"/>
                              <a:pt x="325550" y="0"/>
                              <a:pt x="727134" y="0"/>
                            </a:cubicBezTo>
                            <a:close/>
                            <a:moveTo>
                              <a:pt x="727133" y="72655"/>
                            </a:moveTo>
                            <a:cubicBezTo>
                              <a:pt x="365675" y="72655"/>
                              <a:pt x="72655" y="365677"/>
                              <a:pt x="72655" y="727137"/>
                            </a:cubicBezTo>
                            <a:cubicBezTo>
                              <a:pt x="72655" y="1088597"/>
                              <a:pt x="365675" y="1381619"/>
                              <a:pt x="727133" y="1381619"/>
                            </a:cubicBezTo>
                            <a:cubicBezTo>
                              <a:pt x="1088591" y="1381619"/>
                              <a:pt x="1381611" y="1088597"/>
                              <a:pt x="1381611" y="727137"/>
                            </a:cubicBezTo>
                            <a:cubicBezTo>
                              <a:pt x="1381611" y="365677"/>
                              <a:pt x="1088591" y="72655"/>
                              <a:pt x="727133" y="72655"/>
                            </a:cubicBezTo>
                            <a:close/>
                          </a:path>
                        </a:pathLst>
                      </a:cu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solidFill>
                            <a:schemeClr val="tx1"/>
                          </a:solidFill>
                          <a:latin typeface="Arial" panose="020B0604020202020204" pitchFamily="34" charset="0"/>
                          <a:cs typeface="Arial" panose="020B0604020202020204" pitchFamily="34" charset="0"/>
                        </a:endParaRPr>
                      </a:p>
                    </p:txBody>
                  </p:sp>
                  <p:sp>
                    <p:nvSpPr>
                      <p:cNvPr id="487" name="Freeform 486"/>
                      <p:cNvSpPr/>
                      <p:nvPr/>
                    </p:nvSpPr>
                    <p:spPr>
                      <a:xfrm>
                        <a:off x="5677162" y="3147256"/>
                        <a:ext cx="2313892" cy="383392"/>
                      </a:xfrm>
                      <a:custGeom>
                        <a:avLst/>
                        <a:gdLst>
                          <a:gd name="connsiteX0" fmla="*/ 38188 w 1075946"/>
                          <a:gd name="connsiteY0" fmla="*/ 0 h 178275"/>
                          <a:gd name="connsiteX1" fmla="*/ 73667 w 1075946"/>
                          <a:gd name="connsiteY1" fmla="*/ 21208 h 178275"/>
                          <a:gd name="connsiteX2" fmla="*/ 538531 w 1075946"/>
                          <a:gd name="connsiteY2" fmla="*/ 101401 h 178275"/>
                          <a:gd name="connsiteX3" fmla="*/ 1003394 w 1075946"/>
                          <a:gd name="connsiteY3" fmla="*/ 21208 h 178275"/>
                          <a:gd name="connsiteX4" fmla="*/ 1036682 w 1075946"/>
                          <a:gd name="connsiteY4" fmla="*/ 1310 h 178275"/>
                          <a:gd name="connsiteX5" fmla="*/ 1075946 w 1075946"/>
                          <a:gd name="connsiteY5" fmla="*/ 54440 h 178275"/>
                          <a:gd name="connsiteX6" fmla="*/ 1063012 w 1075946"/>
                          <a:gd name="connsiteY6" fmla="*/ 64189 h 178275"/>
                          <a:gd name="connsiteX7" fmla="*/ 538531 w 1075946"/>
                          <a:gd name="connsiteY7" fmla="*/ 178275 h 178275"/>
                          <a:gd name="connsiteX8" fmla="*/ 14049 w 1075946"/>
                          <a:gd name="connsiteY8" fmla="*/ 64189 h 178275"/>
                          <a:gd name="connsiteX9" fmla="*/ 0 w 1075946"/>
                          <a:gd name="connsiteY9" fmla="*/ 53600 h 178275"/>
                          <a:gd name="connsiteX10" fmla="*/ 38188 w 1075946"/>
                          <a:gd name="connsiteY10" fmla="*/ 0 h 17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5946" h="178275">
                            <a:moveTo>
                              <a:pt x="38188" y="0"/>
                            </a:moveTo>
                            <a:lnTo>
                              <a:pt x="73667" y="21208"/>
                            </a:lnTo>
                            <a:cubicBezTo>
                              <a:pt x="174412" y="69591"/>
                              <a:pt x="345022" y="101401"/>
                              <a:pt x="538531" y="101401"/>
                            </a:cubicBezTo>
                            <a:cubicBezTo>
                              <a:pt x="732040" y="101401"/>
                              <a:pt x="902649" y="69591"/>
                              <a:pt x="1003394" y="21208"/>
                            </a:cubicBezTo>
                            <a:lnTo>
                              <a:pt x="1036682" y="1310"/>
                            </a:lnTo>
                            <a:lnTo>
                              <a:pt x="1075946" y="54440"/>
                            </a:lnTo>
                            <a:lnTo>
                              <a:pt x="1063012" y="64189"/>
                            </a:lnTo>
                            <a:cubicBezTo>
                              <a:pt x="949346" y="133020"/>
                              <a:pt x="756856" y="178275"/>
                              <a:pt x="538531" y="178275"/>
                            </a:cubicBezTo>
                            <a:cubicBezTo>
                              <a:pt x="320205" y="178275"/>
                              <a:pt x="127715" y="133020"/>
                              <a:pt x="14049" y="64189"/>
                            </a:cubicBezTo>
                            <a:lnTo>
                              <a:pt x="0" y="53600"/>
                            </a:lnTo>
                            <a:lnTo>
                              <a:pt x="38188" y="0"/>
                            </a:lnTo>
                            <a:close/>
                          </a:path>
                        </a:pathLst>
                      </a:cu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sp>
                    <p:nvSpPr>
                      <p:cNvPr id="488" name="Freeform 487"/>
                      <p:cNvSpPr/>
                      <p:nvPr/>
                    </p:nvSpPr>
                    <p:spPr>
                      <a:xfrm>
                        <a:off x="5999121" y="2535336"/>
                        <a:ext cx="763033" cy="3079692"/>
                      </a:xfrm>
                      <a:custGeom>
                        <a:avLst/>
                        <a:gdLst>
                          <a:gd name="connsiteX0" fmla="*/ 354806 w 354806"/>
                          <a:gd name="connsiteY0" fmla="*/ 0 h 1432038"/>
                          <a:gd name="connsiteX1" fmla="*/ 354806 w 354806"/>
                          <a:gd name="connsiteY1" fmla="*/ 79373 h 1432038"/>
                          <a:gd name="connsiteX2" fmla="*/ 325150 w 354806"/>
                          <a:gd name="connsiteY2" fmla="*/ 85528 h 1432038"/>
                          <a:gd name="connsiteX3" fmla="*/ 75572 w 354806"/>
                          <a:gd name="connsiteY3" fmla="*/ 716019 h 1432038"/>
                          <a:gd name="connsiteX4" fmla="*/ 325150 w 354806"/>
                          <a:gd name="connsiteY4" fmla="*/ 1346510 h 1432038"/>
                          <a:gd name="connsiteX5" fmla="*/ 354806 w 354806"/>
                          <a:gd name="connsiteY5" fmla="*/ 1352666 h 1432038"/>
                          <a:gd name="connsiteX6" fmla="*/ 354806 w 354806"/>
                          <a:gd name="connsiteY6" fmla="*/ 1432038 h 1432038"/>
                          <a:gd name="connsiteX7" fmla="*/ 348459 w 354806"/>
                          <a:gd name="connsiteY7" fmla="*/ 1431444 h 1432038"/>
                          <a:gd name="connsiteX8" fmla="*/ 0 w 354806"/>
                          <a:gd name="connsiteY8" fmla="*/ 716019 h 1432038"/>
                          <a:gd name="connsiteX9" fmla="*/ 348459 w 354806"/>
                          <a:gd name="connsiteY9" fmla="*/ 594 h 1432038"/>
                          <a:gd name="connsiteX10" fmla="*/ 354806 w 354806"/>
                          <a:gd name="connsiteY10" fmla="*/ 0 h 143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806" h="1432038">
                            <a:moveTo>
                              <a:pt x="354806" y="0"/>
                            </a:moveTo>
                            <a:lnTo>
                              <a:pt x="354806" y="79373"/>
                            </a:lnTo>
                            <a:lnTo>
                              <a:pt x="325150" y="85528"/>
                            </a:lnTo>
                            <a:cubicBezTo>
                              <a:pt x="182716" y="145538"/>
                              <a:pt x="75572" y="405016"/>
                              <a:pt x="75572" y="716019"/>
                            </a:cubicBezTo>
                            <a:cubicBezTo>
                              <a:pt x="75572" y="1027022"/>
                              <a:pt x="182716" y="1286500"/>
                              <a:pt x="325150" y="1346510"/>
                            </a:cubicBezTo>
                            <a:lnTo>
                              <a:pt x="354806" y="1352666"/>
                            </a:lnTo>
                            <a:lnTo>
                              <a:pt x="354806" y="1432038"/>
                            </a:lnTo>
                            <a:lnTo>
                              <a:pt x="348459" y="1431444"/>
                            </a:lnTo>
                            <a:cubicBezTo>
                              <a:pt x="152735" y="1394617"/>
                              <a:pt x="0" y="1088365"/>
                              <a:pt x="0" y="716019"/>
                            </a:cubicBezTo>
                            <a:cubicBezTo>
                              <a:pt x="0" y="343673"/>
                              <a:pt x="152735" y="37421"/>
                              <a:pt x="348459" y="594"/>
                            </a:cubicBezTo>
                            <a:lnTo>
                              <a:pt x="354806" y="0"/>
                            </a:lnTo>
                            <a:close/>
                          </a:path>
                        </a:pathLst>
                      </a:cu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sp>
                    <p:nvSpPr>
                      <p:cNvPr id="489" name="Freeform 488"/>
                      <p:cNvSpPr/>
                      <p:nvPr/>
                    </p:nvSpPr>
                    <p:spPr>
                      <a:xfrm>
                        <a:off x="6878233" y="2538545"/>
                        <a:ext cx="742551" cy="3073275"/>
                      </a:xfrm>
                      <a:custGeom>
                        <a:avLst/>
                        <a:gdLst>
                          <a:gd name="connsiteX0" fmla="*/ 0 w 345282"/>
                          <a:gd name="connsiteY0" fmla="*/ 0 h 1429054"/>
                          <a:gd name="connsiteX1" fmla="*/ 35363 w 345282"/>
                          <a:gd name="connsiteY1" fmla="*/ 9999 h 1429054"/>
                          <a:gd name="connsiteX2" fmla="*/ 345282 w 345282"/>
                          <a:gd name="connsiteY2" fmla="*/ 714527 h 1429054"/>
                          <a:gd name="connsiteX3" fmla="*/ 35363 w 345282"/>
                          <a:gd name="connsiteY3" fmla="*/ 1419055 h 1429054"/>
                          <a:gd name="connsiteX4" fmla="*/ 0 w 345282"/>
                          <a:gd name="connsiteY4" fmla="*/ 1429054 h 1429054"/>
                          <a:gd name="connsiteX5" fmla="*/ 0 w 345282"/>
                          <a:gd name="connsiteY5" fmla="*/ 1349197 h 1429054"/>
                          <a:gd name="connsiteX6" fmla="*/ 20132 w 345282"/>
                          <a:gd name="connsiteY6" fmla="*/ 1345018 h 1429054"/>
                          <a:gd name="connsiteX7" fmla="*/ 269710 w 345282"/>
                          <a:gd name="connsiteY7" fmla="*/ 714527 h 1429054"/>
                          <a:gd name="connsiteX8" fmla="*/ 20132 w 345282"/>
                          <a:gd name="connsiteY8" fmla="*/ 84036 h 1429054"/>
                          <a:gd name="connsiteX9" fmla="*/ 0 w 345282"/>
                          <a:gd name="connsiteY9" fmla="*/ 79858 h 1429054"/>
                          <a:gd name="connsiteX10" fmla="*/ 0 w 345282"/>
                          <a:gd name="connsiteY10" fmla="*/ 0 h 142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282" h="1429054">
                            <a:moveTo>
                              <a:pt x="0" y="0"/>
                            </a:moveTo>
                            <a:lnTo>
                              <a:pt x="35363" y="9999"/>
                            </a:lnTo>
                            <a:cubicBezTo>
                              <a:pt x="212233" y="77056"/>
                              <a:pt x="345282" y="367004"/>
                              <a:pt x="345282" y="714527"/>
                            </a:cubicBezTo>
                            <a:cubicBezTo>
                              <a:pt x="345282" y="1062050"/>
                              <a:pt x="212233" y="1351998"/>
                              <a:pt x="35363" y="1419055"/>
                            </a:cubicBezTo>
                            <a:lnTo>
                              <a:pt x="0" y="1429054"/>
                            </a:lnTo>
                            <a:lnTo>
                              <a:pt x="0" y="1349197"/>
                            </a:lnTo>
                            <a:lnTo>
                              <a:pt x="20132" y="1345018"/>
                            </a:lnTo>
                            <a:cubicBezTo>
                              <a:pt x="162566" y="1285008"/>
                              <a:pt x="269710" y="1025530"/>
                              <a:pt x="269710" y="714527"/>
                            </a:cubicBezTo>
                            <a:cubicBezTo>
                              <a:pt x="269710" y="403524"/>
                              <a:pt x="162566" y="144046"/>
                              <a:pt x="20132" y="84036"/>
                            </a:cubicBezTo>
                            <a:lnTo>
                              <a:pt x="0" y="79858"/>
                            </a:lnTo>
                            <a:lnTo>
                              <a:pt x="0" y="0"/>
                            </a:lnTo>
                            <a:close/>
                          </a:path>
                        </a:pathLst>
                      </a:cu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rial" panose="020B0604020202020204" pitchFamily="34" charset="0"/>
                          <a:cs typeface="Arial" panose="020B0604020202020204" pitchFamily="34" charset="0"/>
                        </a:endParaRPr>
                      </a:p>
                    </p:txBody>
                  </p:sp>
                  <p:sp>
                    <p:nvSpPr>
                      <p:cNvPr id="490" name="Rectangle 489"/>
                      <p:cNvSpPr/>
                      <p:nvPr/>
                    </p:nvSpPr>
                    <p:spPr>
                      <a:xfrm>
                        <a:off x="6732498" y="2651537"/>
                        <a:ext cx="159340" cy="2852416"/>
                      </a:xfrm>
                      <a:prstGeom prst="rect">
                        <a:avLst/>
                      </a:pr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491" name="Rectangle 490"/>
                      <p:cNvSpPr/>
                      <p:nvPr/>
                    </p:nvSpPr>
                    <p:spPr>
                      <a:xfrm rot="16200000">
                        <a:off x="6741204" y="2586492"/>
                        <a:ext cx="159340" cy="2992735"/>
                      </a:xfrm>
                      <a:prstGeom prst="rect">
                        <a:avLst/>
                      </a:prstGeom>
                      <a:grpFill/>
                      <a:ln w="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sp>
                <p:nvSpPr>
                  <p:cNvPr id="764" name="TextBox 127"/>
                  <p:cNvSpPr txBox="1"/>
                  <p:nvPr/>
                </p:nvSpPr>
                <p:spPr>
                  <a:xfrm>
                    <a:off x="4573074" y="2999103"/>
                    <a:ext cx="1484332" cy="67257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dirty="0">
                        <a:solidFill>
                          <a:srgbClr val="724183"/>
                        </a:solidFill>
                        <a:latin typeface="Arial" panose="020B0604020202020204" pitchFamily="34" charset="0"/>
                        <a:cs typeface="Arial" panose="020B0604020202020204" pitchFamily="34" charset="0"/>
                      </a:rPr>
                      <a:t>Own logistics</a:t>
                    </a:r>
                    <a:endParaRPr lang="en-US" b="1" dirty="0">
                      <a:solidFill>
                        <a:srgbClr val="724183"/>
                      </a:solidFill>
                      <a:latin typeface="Arial" panose="020B0604020202020204" pitchFamily="34" charset="0"/>
                      <a:cs typeface="Arial" panose="020B0604020202020204" pitchFamily="34" charset="0"/>
                    </a:endParaRPr>
                  </a:p>
                </p:txBody>
              </p:sp>
            </p:grpSp>
            <p:grpSp>
              <p:nvGrpSpPr>
                <p:cNvPr id="25" name="Group 24"/>
                <p:cNvGrpSpPr/>
                <p:nvPr/>
              </p:nvGrpSpPr>
              <p:grpSpPr>
                <a:xfrm>
                  <a:off x="3187895" y="1313987"/>
                  <a:ext cx="5958996" cy="977318"/>
                  <a:chOff x="2797956" y="1819959"/>
                  <a:chExt cx="5958996" cy="977318"/>
                </a:xfrm>
              </p:grpSpPr>
              <p:grpSp>
                <p:nvGrpSpPr>
                  <p:cNvPr id="16" name="Group 15"/>
                  <p:cNvGrpSpPr/>
                  <p:nvPr/>
                </p:nvGrpSpPr>
                <p:grpSpPr>
                  <a:xfrm>
                    <a:off x="2797956" y="1819959"/>
                    <a:ext cx="5958996" cy="977318"/>
                    <a:chOff x="2797956" y="1819959"/>
                    <a:chExt cx="5958996" cy="977318"/>
                  </a:xfrm>
                </p:grpSpPr>
                <p:grpSp>
                  <p:nvGrpSpPr>
                    <p:cNvPr id="153" name="Group 152"/>
                    <p:cNvGrpSpPr/>
                    <p:nvPr/>
                  </p:nvGrpSpPr>
                  <p:grpSpPr>
                    <a:xfrm flipH="1">
                      <a:off x="2797956" y="1819959"/>
                      <a:ext cx="5958996" cy="977318"/>
                      <a:chOff x="991875" y="922996"/>
                      <a:chExt cx="7160250" cy="1291764"/>
                    </a:xfrm>
                  </p:grpSpPr>
                  <p:sp>
                    <p:nvSpPr>
                      <p:cNvPr id="166" name="Freeform 165"/>
                      <p:cNvSpPr/>
                      <p:nvPr/>
                    </p:nvSpPr>
                    <p:spPr>
                      <a:xfrm>
                        <a:off x="2639753" y="922996"/>
                        <a:ext cx="5512372" cy="1291764"/>
                      </a:xfrm>
                      <a:custGeom>
                        <a:avLst/>
                        <a:gdLst>
                          <a:gd name="connsiteX0" fmla="*/ 241201 w 5421260"/>
                          <a:gd name="connsiteY0" fmla="*/ 988554 h 1454751"/>
                          <a:gd name="connsiteX1" fmla="*/ 149761 w 5421260"/>
                          <a:gd name="connsiteY1" fmla="*/ 1079994 h 1454751"/>
                          <a:gd name="connsiteX2" fmla="*/ 241201 w 5421260"/>
                          <a:gd name="connsiteY2" fmla="*/ 1171434 h 1454751"/>
                          <a:gd name="connsiteX3" fmla="*/ 332641 w 5421260"/>
                          <a:gd name="connsiteY3" fmla="*/ 1079994 h 1454751"/>
                          <a:gd name="connsiteX4" fmla="*/ 241201 w 5421260"/>
                          <a:gd name="connsiteY4" fmla="*/ 988554 h 1454751"/>
                          <a:gd name="connsiteX5" fmla="*/ 250166 w 5421260"/>
                          <a:gd name="connsiteY5" fmla="*/ 284824 h 1454751"/>
                          <a:gd name="connsiteX6" fmla="*/ 158726 w 5421260"/>
                          <a:gd name="connsiteY6" fmla="*/ 376264 h 1454751"/>
                          <a:gd name="connsiteX7" fmla="*/ 250166 w 5421260"/>
                          <a:gd name="connsiteY7" fmla="*/ 467704 h 1454751"/>
                          <a:gd name="connsiteX8" fmla="*/ 341606 w 5421260"/>
                          <a:gd name="connsiteY8" fmla="*/ 376264 h 1454751"/>
                          <a:gd name="connsiteX9" fmla="*/ 250166 w 5421260"/>
                          <a:gd name="connsiteY9" fmla="*/ 284824 h 1454751"/>
                          <a:gd name="connsiteX10" fmla="*/ 0 w 5421260"/>
                          <a:gd name="connsiteY10" fmla="*/ 0 h 1454751"/>
                          <a:gd name="connsiteX11" fmla="*/ 5421260 w 5421260"/>
                          <a:gd name="connsiteY11" fmla="*/ 0 h 1454751"/>
                          <a:gd name="connsiteX12" fmla="*/ 5421260 w 5421260"/>
                          <a:gd name="connsiteY12" fmla="*/ 1454751 h 1454751"/>
                          <a:gd name="connsiteX13" fmla="*/ 0 w 5421260"/>
                          <a:gd name="connsiteY13" fmla="*/ 1454751 h 145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1260" h="1454751">
                            <a:moveTo>
                              <a:pt x="241201" y="988554"/>
                            </a:moveTo>
                            <a:cubicBezTo>
                              <a:pt x="190700" y="988554"/>
                              <a:pt x="149761" y="1029493"/>
                              <a:pt x="149761" y="1079994"/>
                            </a:cubicBezTo>
                            <a:cubicBezTo>
                              <a:pt x="149761" y="1130495"/>
                              <a:pt x="190700" y="1171434"/>
                              <a:pt x="241201" y="1171434"/>
                            </a:cubicBezTo>
                            <a:cubicBezTo>
                              <a:pt x="291702" y="1171434"/>
                              <a:pt x="332641" y="1130495"/>
                              <a:pt x="332641" y="1079994"/>
                            </a:cubicBezTo>
                            <a:cubicBezTo>
                              <a:pt x="332641" y="1029493"/>
                              <a:pt x="291702" y="988554"/>
                              <a:pt x="241201" y="988554"/>
                            </a:cubicBezTo>
                            <a:close/>
                            <a:moveTo>
                              <a:pt x="250166" y="284824"/>
                            </a:moveTo>
                            <a:cubicBezTo>
                              <a:pt x="199665" y="284824"/>
                              <a:pt x="158726" y="325763"/>
                              <a:pt x="158726" y="376264"/>
                            </a:cubicBezTo>
                            <a:cubicBezTo>
                              <a:pt x="158726" y="426765"/>
                              <a:pt x="199665" y="467704"/>
                              <a:pt x="250166" y="467704"/>
                            </a:cubicBezTo>
                            <a:cubicBezTo>
                              <a:pt x="300667" y="467704"/>
                              <a:pt x="341606" y="426765"/>
                              <a:pt x="341606" y="376264"/>
                            </a:cubicBezTo>
                            <a:cubicBezTo>
                              <a:pt x="341606" y="325763"/>
                              <a:pt x="300667" y="284824"/>
                              <a:pt x="250166" y="284824"/>
                            </a:cubicBezTo>
                            <a:close/>
                            <a:moveTo>
                              <a:pt x="0" y="0"/>
                            </a:moveTo>
                            <a:lnTo>
                              <a:pt x="5421260" y="0"/>
                            </a:lnTo>
                            <a:lnTo>
                              <a:pt x="5421260" y="1454751"/>
                            </a:lnTo>
                            <a:lnTo>
                              <a:pt x="0" y="1454751"/>
                            </a:lnTo>
                            <a:close/>
                          </a:path>
                        </a:pathLst>
                      </a:custGeom>
                      <a:solidFill>
                        <a:srgbClr val="F9B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sp>
                    <p:nvSpPr>
                      <p:cNvPr id="167" name="Freeform 166"/>
                      <p:cNvSpPr/>
                      <p:nvPr/>
                    </p:nvSpPr>
                    <p:spPr>
                      <a:xfrm>
                        <a:off x="991875" y="924335"/>
                        <a:ext cx="1565805" cy="1289304"/>
                      </a:xfrm>
                      <a:custGeom>
                        <a:avLst/>
                        <a:gdLst>
                          <a:gd name="connsiteX0" fmla="*/ 1532087 w 1763369"/>
                          <a:gd name="connsiteY0" fmla="*/ 969530 h 1437234"/>
                          <a:gd name="connsiteX1" fmla="*/ 1440647 w 1763369"/>
                          <a:gd name="connsiteY1" fmla="*/ 1060970 h 1437234"/>
                          <a:gd name="connsiteX2" fmla="*/ 1532087 w 1763369"/>
                          <a:gd name="connsiteY2" fmla="*/ 1152410 h 1437234"/>
                          <a:gd name="connsiteX3" fmla="*/ 1623527 w 1763369"/>
                          <a:gd name="connsiteY3" fmla="*/ 1060970 h 1437234"/>
                          <a:gd name="connsiteX4" fmla="*/ 1532087 w 1763369"/>
                          <a:gd name="connsiteY4" fmla="*/ 969530 h 1437234"/>
                          <a:gd name="connsiteX5" fmla="*/ 1541052 w 1763369"/>
                          <a:gd name="connsiteY5" fmla="*/ 265800 h 1437234"/>
                          <a:gd name="connsiteX6" fmla="*/ 1449612 w 1763369"/>
                          <a:gd name="connsiteY6" fmla="*/ 357240 h 1437234"/>
                          <a:gd name="connsiteX7" fmla="*/ 1541052 w 1763369"/>
                          <a:gd name="connsiteY7" fmla="*/ 448680 h 1437234"/>
                          <a:gd name="connsiteX8" fmla="*/ 1632492 w 1763369"/>
                          <a:gd name="connsiteY8" fmla="*/ 357240 h 1437234"/>
                          <a:gd name="connsiteX9" fmla="*/ 1541052 w 1763369"/>
                          <a:gd name="connsiteY9" fmla="*/ 265800 h 1437234"/>
                          <a:gd name="connsiteX10" fmla="*/ 480921 w 1763369"/>
                          <a:gd name="connsiteY10" fmla="*/ 0 h 1437234"/>
                          <a:gd name="connsiteX11" fmla="*/ 1763369 w 1763369"/>
                          <a:gd name="connsiteY11" fmla="*/ 0 h 1437234"/>
                          <a:gd name="connsiteX12" fmla="*/ 1763369 w 1763369"/>
                          <a:gd name="connsiteY12" fmla="*/ 1437234 h 1437234"/>
                          <a:gd name="connsiteX13" fmla="*/ 480921 w 1763369"/>
                          <a:gd name="connsiteY13" fmla="*/ 1437234 h 1437234"/>
                          <a:gd name="connsiteX14" fmla="*/ 0 w 1763369"/>
                          <a:gd name="connsiteY14" fmla="*/ 759681 h 143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369" h="1437234">
                            <a:moveTo>
                              <a:pt x="1532087" y="969530"/>
                            </a:moveTo>
                            <a:cubicBezTo>
                              <a:pt x="1481586" y="969530"/>
                              <a:pt x="1440647" y="1010469"/>
                              <a:pt x="1440647" y="1060970"/>
                            </a:cubicBezTo>
                            <a:cubicBezTo>
                              <a:pt x="1440647" y="1111471"/>
                              <a:pt x="1481586" y="1152410"/>
                              <a:pt x="1532087" y="1152410"/>
                            </a:cubicBezTo>
                            <a:cubicBezTo>
                              <a:pt x="1582588" y="1152410"/>
                              <a:pt x="1623527" y="1111471"/>
                              <a:pt x="1623527" y="1060970"/>
                            </a:cubicBezTo>
                            <a:cubicBezTo>
                              <a:pt x="1623527" y="1010469"/>
                              <a:pt x="1582588" y="969530"/>
                              <a:pt x="1532087" y="969530"/>
                            </a:cubicBezTo>
                            <a:close/>
                            <a:moveTo>
                              <a:pt x="1541052" y="265800"/>
                            </a:moveTo>
                            <a:cubicBezTo>
                              <a:pt x="1490551" y="265800"/>
                              <a:pt x="1449612" y="306739"/>
                              <a:pt x="1449612" y="357240"/>
                            </a:cubicBezTo>
                            <a:cubicBezTo>
                              <a:pt x="1449612" y="407741"/>
                              <a:pt x="1490551" y="448680"/>
                              <a:pt x="1541052" y="448680"/>
                            </a:cubicBezTo>
                            <a:cubicBezTo>
                              <a:pt x="1591553" y="448680"/>
                              <a:pt x="1632492" y="407741"/>
                              <a:pt x="1632492" y="357240"/>
                            </a:cubicBezTo>
                            <a:cubicBezTo>
                              <a:pt x="1632492" y="306739"/>
                              <a:pt x="1591553" y="265800"/>
                              <a:pt x="1541052" y="265800"/>
                            </a:cubicBezTo>
                            <a:close/>
                            <a:moveTo>
                              <a:pt x="480921" y="0"/>
                            </a:moveTo>
                            <a:lnTo>
                              <a:pt x="1763369" y="0"/>
                            </a:lnTo>
                            <a:lnTo>
                              <a:pt x="1763369" y="1437234"/>
                            </a:lnTo>
                            <a:lnTo>
                              <a:pt x="480921" y="1437234"/>
                            </a:lnTo>
                            <a:lnTo>
                              <a:pt x="0" y="759681"/>
                            </a:lnTo>
                            <a:close/>
                          </a:path>
                        </a:pathLst>
                      </a:custGeom>
                      <a:solidFill>
                        <a:srgbClr val="F26A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600" dirty="0">
                          <a:latin typeface="Arial" panose="020B0604020202020204" pitchFamily="34" charset="0"/>
                          <a:cs typeface="Arial" panose="020B0604020202020204" pitchFamily="34" charset="0"/>
                        </a:endParaRPr>
                      </a:p>
                    </p:txBody>
                  </p:sp>
                  <p:grpSp>
                    <p:nvGrpSpPr>
                      <p:cNvPr id="168" name="Group 167"/>
                      <p:cNvGrpSpPr/>
                      <p:nvPr/>
                    </p:nvGrpSpPr>
                    <p:grpSpPr>
                      <a:xfrm>
                        <a:off x="2325357" y="1208601"/>
                        <a:ext cx="564897" cy="717278"/>
                        <a:chOff x="2620748" y="1239667"/>
                        <a:chExt cx="636173" cy="807780"/>
                      </a:xfrm>
                    </p:grpSpPr>
                    <p:sp>
                      <p:nvSpPr>
                        <p:cNvPr id="169" name="Rounded Rectangle 168"/>
                        <p:cNvSpPr/>
                        <p:nvPr/>
                      </p:nvSpPr>
                      <p:spPr>
                        <a:xfrm rot="16200000" flipV="1">
                          <a:off x="2889755" y="970662"/>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70" name="Rounded Rectangle 169"/>
                        <p:cNvSpPr/>
                        <p:nvPr/>
                      </p:nvSpPr>
                      <p:spPr>
                        <a:xfrm rot="16200000" flipV="1">
                          <a:off x="2889753" y="1680280"/>
                          <a:ext cx="98162" cy="636171"/>
                        </a:xfrm>
                        <a:prstGeom prst="roundRect">
                          <a:avLst>
                            <a:gd name="adj" fmla="val 50000"/>
                          </a:avLst>
                        </a:pr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grpSp>
                </p:grpSp>
                <p:grpSp>
                  <p:nvGrpSpPr>
                    <p:cNvPr id="548" name="Group 547"/>
                    <p:cNvGrpSpPr/>
                    <p:nvPr/>
                  </p:nvGrpSpPr>
                  <p:grpSpPr>
                    <a:xfrm>
                      <a:off x="7916043" y="2017325"/>
                      <a:ext cx="358166" cy="429276"/>
                      <a:chOff x="2708276" y="3784601"/>
                      <a:chExt cx="739775" cy="877888"/>
                    </a:xfrm>
                    <a:solidFill>
                      <a:schemeClr val="bg1"/>
                    </a:solidFill>
                    <a:effectLst/>
                  </p:grpSpPr>
                  <p:sp>
                    <p:nvSpPr>
                      <p:cNvPr id="553" name="Freeform 2681"/>
                      <p:cNvSpPr/>
                      <p:nvPr/>
                    </p:nvSpPr>
                    <p:spPr bwMode="auto">
                      <a:xfrm>
                        <a:off x="2759076" y="4170364"/>
                        <a:ext cx="293688" cy="107950"/>
                      </a:xfrm>
                      <a:custGeom>
                        <a:avLst/>
                        <a:gdLst>
                          <a:gd name="T0" fmla="*/ 33 w 185"/>
                          <a:gd name="T1" fmla="*/ 0 h 68"/>
                          <a:gd name="T2" fmla="*/ 151 w 185"/>
                          <a:gd name="T3" fmla="*/ 0 h 68"/>
                          <a:gd name="T4" fmla="*/ 163 w 185"/>
                          <a:gd name="T5" fmla="*/ 3 h 68"/>
                          <a:gd name="T6" fmla="*/ 174 w 185"/>
                          <a:gd name="T7" fmla="*/ 10 h 68"/>
                          <a:gd name="T8" fmla="*/ 182 w 185"/>
                          <a:gd name="T9" fmla="*/ 22 h 68"/>
                          <a:gd name="T10" fmla="*/ 185 w 185"/>
                          <a:gd name="T11" fmla="*/ 34 h 68"/>
                          <a:gd name="T12" fmla="*/ 182 w 185"/>
                          <a:gd name="T13" fmla="*/ 48 h 68"/>
                          <a:gd name="T14" fmla="*/ 174 w 185"/>
                          <a:gd name="T15" fmla="*/ 59 h 68"/>
                          <a:gd name="T16" fmla="*/ 163 w 185"/>
                          <a:gd name="T17" fmla="*/ 66 h 68"/>
                          <a:gd name="T18" fmla="*/ 151 w 185"/>
                          <a:gd name="T19" fmla="*/ 68 h 68"/>
                          <a:gd name="T20" fmla="*/ 33 w 185"/>
                          <a:gd name="T21" fmla="*/ 68 h 68"/>
                          <a:gd name="T22" fmla="*/ 20 w 185"/>
                          <a:gd name="T23" fmla="*/ 66 h 68"/>
                          <a:gd name="T24" fmla="*/ 9 w 185"/>
                          <a:gd name="T25" fmla="*/ 59 h 68"/>
                          <a:gd name="T26" fmla="*/ 3 w 185"/>
                          <a:gd name="T27" fmla="*/ 48 h 68"/>
                          <a:gd name="T28" fmla="*/ 0 w 185"/>
                          <a:gd name="T29" fmla="*/ 34 h 68"/>
                          <a:gd name="T30" fmla="*/ 3 w 185"/>
                          <a:gd name="T31" fmla="*/ 22 h 68"/>
                          <a:gd name="T32" fmla="*/ 9 w 185"/>
                          <a:gd name="T33" fmla="*/ 10 h 68"/>
                          <a:gd name="T34" fmla="*/ 20 w 185"/>
                          <a:gd name="T35" fmla="*/ 3 h 68"/>
                          <a:gd name="T36" fmla="*/ 33 w 185"/>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8">
                            <a:moveTo>
                              <a:pt x="33" y="0"/>
                            </a:moveTo>
                            <a:lnTo>
                              <a:pt x="151" y="0"/>
                            </a:lnTo>
                            <a:lnTo>
                              <a:pt x="163" y="3"/>
                            </a:lnTo>
                            <a:lnTo>
                              <a:pt x="174" y="10"/>
                            </a:lnTo>
                            <a:lnTo>
                              <a:pt x="182" y="22"/>
                            </a:lnTo>
                            <a:lnTo>
                              <a:pt x="185" y="34"/>
                            </a:lnTo>
                            <a:lnTo>
                              <a:pt x="182" y="48"/>
                            </a:lnTo>
                            <a:lnTo>
                              <a:pt x="174" y="59"/>
                            </a:lnTo>
                            <a:lnTo>
                              <a:pt x="163" y="66"/>
                            </a:lnTo>
                            <a:lnTo>
                              <a:pt x="151" y="68"/>
                            </a:lnTo>
                            <a:lnTo>
                              <a:pt x="33" y="68"/>
                            </a:lnTo>
                            <a:lnTo>
                              <a:pt x="20" y="66"/>
                            </a:lnTo>
                            <a:lnTo>
                              <a:pt x="9" y="59"/>
                            </a:lnTo>
                            <a:lnTo>
                              <a:pt x="3" y="48"/>
                            </a:lnTo>
                            <a:lnTo>
                              <a:pt x="0" y="34"/>
                            </a:lnTo>
                            <a:lnTo>
                              <a:pt x="3" y="22"/>
                            </a:lnTo>
                            <a:lnTo>
                              <a:pt x="9" y="10"/>
                            </a:lnTo>
                            <a:lnTo>
                              <a:pt x="20" y="3"/>
                            </a:lnTo>
                            <a:lnTo>
                              <a:pt x="33"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4" name="Rectangle 2682"/>
                      <p:cNvSpPr>
                        <a:spLocks noChangeArrowheads="1"/>
                      </p:cNvSpPr>
                      <p:nvPr/>
                    </p:nvSpPr>
                    <p:spPr bwMode="auto">
                      <a:xfrm>
                        <a:off x="2760663" y="4224339"/>
                        <a:ext cx="3175"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5" name="Freeform 2683"/>
                      <p:cNvSpPr/>
                      <p:nvPr/>
                    </p:nvSpPr>
                    <p:spPr bwMode="auto">
                      <a:xfrm>
                        <a:off x="2759076" y="4227514"/>
                        <a:ext cx="4763" cy="6350"/>
                      </a:xfrm>
                      <a:custGeom>
                        <a:avLst/>
                        <a:gdLst>
                          <a:gd name="T0" fmla="*/ 1 w 3"/>
                          <a:gd name="T1" fmla="*/ 0 h 4"/>
                          <a:gd name="T2" fmla="*/ 1 w 3"/>
                          <a:gd name="T3" fmla="*/ 0 h 4"/>
                          <a:gd name="T4" fmla="*/ 1 w 3"/>
                          <a:gd name="T5" fmla="*/ 1 h 4"/>
                          <a:gd name="T6" fmla="*/ 1 w 3"/>
                          <a:gd name="T7" fmla="*/ 1 h 4"/>
                          <a:gd name="T8" fmla="*/ 1 w 3"/>
                          <a:gd name="T9" fmla="*/ 3 h 4"/>
                          <a:gd name="T10" fmla="*/ 1 w 3"/>
                          <a:gd name="T11" fmla="*/ 3 h 4"/>
                          <a:gd name="T12" fmla="*/ 3 w 3"/>
                          <a:gd name="T13" fmla="*/ 3 h 4"/>
                          <a:gd name="T14" fmla="*/ 3 w 3"/>
                          <a:gd name="T15" fmla="*/ 3 h 4"/>
                          <a:gd name="T16" fmla="*/ 1 w 3"/>
                          <a:gd name="T17" fmla="*/ 4 h 4"/>
                          <a:gd name="T18" fmla="*/ 0 w 3"/>
                          <a:gd name="T19" fmla="*/ 3 h 4"/>
                          <a:gd name="T20" fmla="*/ 0 w 3"/>
                          <a:gd name="T21" fmla="*/ 3 h 4"/>
                          <a:gd name="T22" fmla="*/ 1 w 3"/>
                          <a:gd name="T23" fmla="*/ 3 h 4"/>
                          <a:gd name="T24" fmla="*/ 0 w 3"/>
                          <a:gd name="T25" fmla="*/ 1 h 4"/>
                          <a:gd name="T26" fmla="*/ 1 w 3"/>
                          <a:gd name="T2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4">
                            <a:moveTo>
                              <a:pt x="1" y="0"/>
                            </a:moveTo>
                            <a:lnTo>
                              <a:pt x="1" y="0"/>
                            </a:lnTo>
                            <a:lnTo>
                              <a:pt x="1" y="1"/>
                            </a:lnTo>
                            <a:lnTo>
                              <a:pt x="1" y="1"/>
                            </a:lnTo>
                            <a:lnTo>
                              <a:pt x="1" y="3"/>
                            </a:lnTo>
                            <a:lnTo>
                              <a:pt x="1" y="3"/>
                            </a:lnTo>
                            <a:lnTo>
                              <a:pt x="3" y="3"/>
                            </a:lnTo>
                            <a:lnTo>
                              <a:pt x="3" y="3"/>
                            </a:lnTo>
                            <a:lnTo>
                              <a:pt x="1" y="4"/>
                            </a:lnTo>
                            <a:lnTo>
                              <a:pt x="0" y="3"/>
                            </a:lnTo>
                            <a:lnTo>
                              <a:pt x="0" y="3"/>
                            </a:lnTo>
                            <a:lnTo>
                              <a:pt x="1" y="3"/>
                            </a:lnTo>
                            <a:lnTo>
                              <a:pt x="0" y="1"/>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6" name="Rectangle 2684"/>
                      <p:cNvSpPr>
                        <a:spLocks noChangeArrowheads="1"/>
                      </p:cNvSpPr>
                      <p:nvPr/>
                    </p:nvSpPr>
                    <p:spPr bwMode="auto">
                      <a:xfrm>
                        <a:off x="2836863" y="42830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7" name="Freeform 2685"/>
                      <p:cNvSpPr/>
                      <p:nvPr/>
                    </p:nvSpPr>
                    <p:spPr bwMode="auto">
                      <a:xfrm>
                        <a:off x="2765426" y="4241801"/>
                        <a:ext cx="3175" cy="1588"/>
                      </a:xfrm>
                      <a:custGeom>
                        <a:avLst/>
                        <a:gdLst>
                          <a:gd name="T0" fmla="*/ 0 w 2"/>
                          <a:gd name="T1" fmla="*/ 0 h 1"/>
                          <a:gd name="T2" fmla="*/ 2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8" name="Freeform 2686"/>
                      <p:cNvSpPr/>
                      <p:nvPr/>
                    </p:nvSpPr>
                    <p:spPr bwMode="auto">
                      <a:xfrm>
                        <a:off x="2806701" y="4283076"/>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59" name="Freeform 2687"/>
                      <p:cNvSpPr/>
                      <p:nvPr/>
                    </p:nvSpPr>
                    <p:spPr bwMode="auto">
                      <a:xfrm>
                        <a:off x="2786063" y="4275139"/>
                        <a:ext cx="1588" cy="3175"/>
                      </a:xfrm>
                      <a:custGeom>
                        <a:avLst/>
                        <a:gdLst>
                          <a:gd name="T0" fmla="*/ 1 w 1"/>
                          <a:gd name="T1" fmla="*/ 0 h 2"/>
                          <a:gd name="T2" fmla="*/ 0 w 1"/>
                          <a:gd name="T3" fmla="*/ 2 h 2"/>
                          <a:gd name="T4" fmla="*/ 0 w 1"/>
                          <a:gd name="T5" fmla="*/ 2 h 2"/>
                          <a:gd name="T6" fmla="*/ 0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0" y="2"/>
                            </a:lnTo>
                            <a:lnTo>
                              <a:pt x="0"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0" name="Rectangle 2688"/>
                      <p:cNvSpPr>
                        <a:spLocks noChangeArrowheads="1"/>
                      </p:cNvSpPr>
                      <p:nvPr/>
                    </p:nvSpPr>
                    <p:spPr bwMode="auto">
                      <a:xfrm>
                        <a:off x="2755901" y="4224339"/>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1" name="Rectangle 2689"/>
                      <p:cNvSpPr>
                        <a:spLocks noChangeArrowheads="1"/>
                      </p:cNvSpPr>
                      <p:nvPr/>
                    </p:nvSpPr>
                    <p:spPr bwMode="auto">
                      <a:xfrm>
                        <a:off x="2928938" y="42878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2" name="Freeform 2690"/>
                      <p:cNvSpPr/>
                      <p:nvPr/>
                    </p:nvSpPr>
                    <p:spPr bwMode="auto">
                      <a:xfrm>
                        <a:off x="3049588" y="4197351"/>
                        <a:ext cx="4763" cy="3175"/>
                      </a:xfrm>
                      <a:custGeom>
                        <a:avLst/>
                        <a:gdLst>
                          <a:gd name="T0" fmla="*/ 0 w 3"/>
                          <a:gd name="T1" fmla="*/ 0 h 2"/>
                          <a:gd name="T2" fmla="*/ 2 w 3"/>
                          <a:gd name="T3" fmla="*/ 0 h 2"/>
                          <a:gd name="T4" fmla="*/ 2 w 3"/>
                          <a:gd name="T5" fmla="*/ 2 h 2"/>
                          <a:gd name="T6" fmla="*/ 3 w 3"/>
                          <a:gd name="T7" fmla="*/ 0 h 2"/>
                          <a:gd name="T8" fmla="*/ 2 w 3"/>
                          <a:gd name="T9" fmla="*/ 2 h 2"/>
                          <a:gd name="T10" fmla="*/ 2 w 3"/>
                          <a:gd name="T11" fmla="*/ 2 h 2"/>
                          <a:gd name="T12" fmla="*/ 0 w 3"/>
                          <a:gd name="T13" fmla="*/ 2 h 2"/>
                          <a:gd name="T14" fmla="*/ 0 w 3"/>
                          <a:gd name="T15" fmla="*/ 2 h 2"/>
                          <a:gd name="T16" fmla="*/ 0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0"/>
                            </a:moveTo>
                            <a:lnTo>
                              <a:pt x="2" y="0"/>
                            </a:lnTo>
                            <a:lnTo>
                              <a:pt x="2" y="2"/>
                            </a:lnTo>
                            <a:lnTo>
                              <a:pt x="3" y="0"/>
                            </a:lnTo>
                            <a:lnTo>
                              <a:pt x="2" y="2"/>
                            </a:lnTo>
                            <a:lnTo>
                              <a:pt x="2" y="2"/>
                            </a:lnTo>
                            <a:lnTo>
                              <a:pt x="0" y="2"/>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3" name="Rectangle 2691"/>
                      <p:cNvSpPr>
                        <a:spLocks noChangeArrowheads="1"/>
                      </p:cNvSpPr>
                      <p:nvPr/>
                    </p:nvSpPr>
                    <p:spPr bwMode="auto">
                      <a:xfrm>
                        <a:off x="3049588" y="42005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4" name="Freeform 2692"/>
                      <p:cNvSpPr/>
                      <p:nvPr/>
                    </p:nvSpPr>
                    <p:spPr bwMode="auto">
                      <a:xfrm>
                        <a:off x="2989263" y="4284664"/>
                        <a:ext cx="3175" cy="0"/>
                      </a:xfrm>
                      <a:custGeom>
                        <a:avLst/>
                        <a:gdLst>
                          <a:gd name="T0" fmla="*/ 2 w 2"/>
                          <a:gd name="T1" fmla="*/ 2 w 2"/>
                          <a:gd name="T2" fmla="*/ 2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2" y="0"/>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5" name="Rectangle 2693"/>
                      <p:cNvSpPr>
                        <a:spLocks noChangeArrowheads="1"/>
                      </p:cNvSpPr>
                      <p:nvPr/>
                    </p:nvSpPr>
                    <p:spPr bwMode="auto">
                      <a:xfrm>
                        <a:off x="3008313" y="42830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6" name="Freeform 2694"/>
                      <p:cNvSpPr/>
                      <p:nvPr/>
                    </p:nvSpPr>
                    <p:spPr bwMode="auto">
                      <a:xfrm>
                        <a:off x="2806701" y="4175126"/>
                        <a:ext cx="0" cy="3175"/>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7" name="Rectangle 2695"/>
                      <p:cNvSpPr>
                        <a:spLocks noChangeArrowheads="1"/>
                      </p:cNvSpPr>
                      <p:nvPr/>
                    </p:nvSpPr>
                    <p:spPr bwMode="auto">
                      <a:xfrm>
                        <a:off x="2765426" y="42433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8" name="Rectangle 2696"/>
                      <p:cNvSpPr>
                        <a:spLocks noChangeArrowheads="1"/>
                      </p:cNvSpPr>
                      <p:nvPr/>
                    </p:nvSpPr>
                    <p:spPr bwMode="auto">
                      <a:xfrm>
                        <a:off x="3001963" y="42703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69" name="Freeform 2697"/>
                      <p:cNvSpPr>
                        <a:spLocks noEditPoints="1"/>
                      </p:cNvSpPr>
                      <p:nvPr/>
                    </p:nvSpPr>
                    <p:spPr bwMode="auto">
                      <a:xfrm>
                        <a:off x="2751138" y="4160839"/>
                        <a:ext cx="307975" cy="127000"/>
                      </a:xfrm>
                      <a:custGeom>
                        <a:avLst/>
                        <a:gdLst>
                          <a:gd name="T0" fmla="*/ 66 w 194"/>
                          <a:gd name="T1" fmla="*/ 9 h 80"/>
                          <a:gd name="T2" fmla="*/ 115 w 194"/>
                          <a:gd name="T3" fmla="*/ 2 h 80"/>
                          <a:gd name="T4" fmla="*/ 136 w 194"/>
                          <a:gd name="T5" fmla="*/ 2 h 80"/>
                          <a:gd name="T6" fmla="*/ 168 w 194"/>
                          <a:gd name="T7" fmla="*/ 3 h 80"/>
                          <a:gd name="T8" fmla="*/ 187 w 194"/>
                          <a:gd name="T9" fmla="*/ 17 h 80"/>
                          <a:gd name="T10" fmla="*/ 190 w 194"/>
                          <a:gd name="T11" fmla="*/ 26 h 80"/>
                          <a:gd name="T12" fmla="*/ 191 w 194"/>
                          <a:gd name="T13" fmla="*/ 51 h 80"/>
                          <a:gd name="T14" fmla="*/ 185 w 194"/>
                          <a:gd name="T15" fmla="*/ 63 h 80"/>
                          <a:gd name="T16" fmla="*/ 176 w 194"/>
                          <a:gd name="T17" fmla="*/ 72 h 80"/>
                          <a:gd name="T18" fmla="*/ 158 w 194"/>
                          <a:gd name="T19" fmla="*/ 77 h 80"/>
                          <a:gd name="T20" fmla="*/ 147 w 194"/>
                          <a:gd name="T21" fmla="*/ 77 h 80"/>
                          <a:gd name="T22" fmla="*/ 130 w 194"/>
                          <a:gd name="T23" fmla="*/ 77 h 80"/>
                          <a:gd name="T24" fmla="*/ 124 w 194"/>
                          <a:gd name="T25" fmla="*/ 78 h 80"/>
                          <a:gd name="T26" fmla="*/ 115 w 194"/>
                          <a:gd name="T27" fmla="*/ 78 h 80"/>
                          <a:gd name="T28" fmla="*/ 109 w 194"/>
                          <a:gd name="T29" fmla="*/ 80 h 80"/>
                          <a:gd name="T30" fmla="*/ 100 w 194"/>
                          <a:gd name="T31" fmla="*/ 78 h 80"/>
                          <a:gd name="T32" fmla="*/ 93 w 194"/>
                          <a:gd name="T33" fmla="*/ 75 h 80"/>
                          <a:gd name="T34" fmla="*/ 80 w 194"/>
                          <a:gd name="T35" fmla="*/ 78 h 80"/>
                          <a:gd name="T36" fmla="*/ 67 w 194"/>
                          <a:gd name="T37" fmla="*/ 77 h 80"/>
                          <a:gd name="T38" fmla="*/ 49 w 194"/>
                          <a:gd name="T39" fmla="*/ 77 h 80"/>
                          <a:gd name="T40" fmla="*/ 43 w 194"/>
                          <a:gd name="T41" fmla="*/ 75 h 80"/>
                          <a:gd name="T42" fmla="*/ 35 w 194"/>
                          <a:gd name="T43" fmla="*/ 75 h 80"/>
                          <a:gd name="T44" fmla="*/ 19 w 194"/>
                          <a:gd name="T45" fmla="*/ 69 h 80"/>
                          <a:gd name="T46" fmla="*/ 12 w 194"/>
                          <a:gd name="T47" fmla="*/ 65 h 80"/>
                          <a:gd name="T48" fmla="*/ 8 w 194"/>
                          <a:gd name="T49" fmla="*/ 55 h 80"/>
                          <a:gd name="T50" fmla="*/ 8 w 194"/>
                          <a:gd name="T51" fmla="*/ 49 h 80"/>
                          <a:gd name="T52" fmla="*/ 14 w 194"/>
                          <a:gd name="T53" fmla="*/ 60 h 80"/>
                          <a:gd name="T54" fmla="*/ 20 w 194"/>
                          <a:gd name="T55" fmla="*/ 69 h 80"/>
                          <a:gd name="T56" fmla="*/ 29 w 194"/>
                          <a:gd name="T57" fmla="*/ 72 h 80"/>
                          <a:gd name="T58" fmla="*/ 38 w 194"/>
                          <a:gd name="T59" fmla="*/ 72 h 80"/>
                          <a:gd name="T60" fmla="*/ 63 w 194"/>
                          <a:gd name="T61" fmla="*/ 72 h 80"/>
                          <a:gd name="T62" fmla="*/ 80 w 194"/>
                          <a:gd name="T63" fmla="*/ 72 h 80"/>
                          <a:gd name="T64" fmla="*/ 90 w 194"/>
                          <a:gd name="T65" fmla="*/ 74 h 80"/>
                          <a:gd name="T66" fmla="*/ 104 w 194"/>
                          <a:gd name="T67" fmla="*/ 72 h 80"/>
                          <a:gd name="T68" fmla="*/ 115 w 194"/>
                          <a:gd name="T69" fmla="*/ 72 h 80"/>
                          <a:gd name="T70" fmla="*/ 132 w 194"/>
                          <a:gd name="T71" fmla="*/ 71 h 80"/>
                          <a:gd name="T72" fmla="*/ 152 w 194"/>
                          <a:gd name="T73" fmla="*/ 71 h 80"/>
                          <a:gd name="T74" fmla="*/ 167 w 194"/>
                          <a:gd name="T75" fmla="*/ 66 h 80"/>
                          <a:gd name="T76" fmla="*/ 182 w 194"/>
                          <a:gd name="T77" fmla="*/ 49 h 80"/>
                          <a:gd name="T78" fmla="*/ 178 w 194"/>
                          <a:gd name="T79" fmla="*/ 22 h 80"/>
                          <a:gd name="T80" fmla="*/ 165 w 194"/>
                          <a:gd name="T81" fmla="*/ 13 h 80"/>
                          <a:gd name="T82" fmla="*/ 144 w 194"/>
                          <a:gd name="T83" fmla="*/ 13 h 80"/>
                          <a:gd name="T84" fmla="*/ 133 w 194"/>
                          <a:gd name="T85" fmla="*/ 13 h 80"/>
                          <a:gd name="T86" fmla="*/ 116 w 194"/>
                          <a:gd name="T87" fmla="*/ 11 h 80"/>
                          <a:gd name="T88" fmla="*/ 93 w 194"/>
                          <a:gd name="T89" fmla="*/ 9 h 80"/>
                          <a:gd name="T90" fmla="*/ 75 w 194"/>
                          <a:gd name="T91" fmla="*/ 11 h 80"/>
                          <a:gd name="T92" fmla="*/ 52 w 194"/>
                          <a:gd name="T93" fmla="*/ 9 h 80"/>
                          <a:gd name="T94" fmla="*/ 37 w 194"/>
                          <a:gd name="T95" fmla="*/ 11 h 80"/>
                          <a:gd name="T96" fmla="*/ 37 w 194"/>
                          <a:gd name="T97" fmla="*/ 8 h 80"/>
                          <a:gd name="T98" fmla="*/ 26 w 194"/>
                          <a:gd name="T99" fmla="*/ 14 h 80"/>
                          <a:gd name="T100" fmla="*/ 22 w 194"/>
                          <a:gd name="T101" fmla="*/ 17 h 80"/>
                          <a:gd name="T102" fmla="*/ 12 w 194"/>
                          <a:gd name="T103" fmla="*/ 25 h 80"/>
                          <a:gd name="T104" fmla="*/ 9 w 194"/>
                          <a:gd name="T105" fmla="*/ 34 h 80"/>
                          <a:gd name="T106" fmla="*/ 2 w 194"/>
                          <a:gd name="T107" fmla="*/ 39 h 80"/>
                          <a:gd name="T108" fmla="*/ 8 w 194"/>
                          <a:gd name="T109" fmla="*/ 22 h 80"/>
                          <a:gd name="T110" fmla="*/ 41 w 194"/>
                          <a:gd name="T111" fmla="*/ 3 h 80"/>
                          <a:gd name="T112" fmla="*/ 57 w 194"/>
                          <a:gd name="T113" fmla="*/ 5 h 80"/>
                          <a:gd name="T114" fmla="*/ 63 w 194"/>
                          <a:gd name="T115" fmla="*/ 2 h 80"/>
                          <a:gd name="T116" fmla="*/ 72 w 194"/>
                          <a:gd name="T117" fmla="*/ 3 h 80"/>
                          <a:gd name="T118" fmla="*/ 84 w 194"/>
                          <a:gd name="T119" fmla="*/ 2 h 80"/>
                          <a:gd name="T120" fmla="*/ 104 w 194"/>
                          <a:gd name="T12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4" h="80">
                            <a:moveTo>
                              <a:pt x="8" y="48"/>
                            </a:moveTo>
                            <a:lnTo>
                              <a:pt x="8" y="48"/>
                            </a:lnTo>
                            <a:lnTo>
                              <a:pt x="8" y="48"/>
                            </a:lnTo>
                            <a:lnTo>
                              <a:pt x="8" y="48"/>
                            </a:lnTo>
                            <a:close/>
                            <a:moveTo>
                              <a:pt x="6" y="46"/>
                            </a:moveTo>
                            <a:lnTo>
                              <a:pt x="8" y="48"/>
                            </a:lnTo>
                            <a:lnTo>
                              <a:pt x="6" y="48"/>
                            </a:lnTo>
                            <a:lnTo>
                              <a:pt x="6" y="48"/>
                            </a:lnTo>
                            <a:lnTo>
                              <a:pt x="6" y="46"/>
                            </a:lnTo>
                            <a:close/>
                            <a:moveTo>
                              <a:pt x="63" y="9"/>
                            </a:moveTo>
                            <a:lnTo>
                              <a:pt x="63" y="9"/>
                            </a:lnTo>
                            <a:lnTo>
                              <a:pt x="63" y="9"/>
                            </a:lnTo>
                            <a:lnTo>
                              <a:pt x="63" y="9"/>
                            </a:lnTo>
                            <a:close/>
                            <a:moveTo>
                              <a:pt x="66" y="8"/>
                            </a:moveTo>
                            <a:lnTo>
                              <a:pt x="64" y="8"/>
                            </a:lnTo>
                            <a:lnTo>
                              <a:pt x="64" y="9"/>
                            </a:lnTo>
                            <a:lnTo>
                              <a:pt x="66" y="9"/>
                            </a:lnTo>
                            <a:lnTo>
                              <a:pt x="66" y="9"/>
                            </a:lnTo>
                            <a:lnTo>
                              <a:pt x="66" y="8"/>
                            </a:lnTo>
                            <a:close/>
                            <a:moveTo>
                              <a:pt x="60" y="2"/>
                            </a:moveTo>
                            <a:lnTo>
                              <a:pt x="60" y="2"/>
                            </a:lnTo>
                            <a:lnTo>
                              <a:pt x="60" y="2"/>
                            </a:lnTo>
                            <a:lnTo>
                              <a:pt x="60" y="2"/>
                            </a:lnTo>
                            <a:lnTo>
                              <a:pt x="60" y="2"/>
                            </a:lnTo>
                            <a:lnTo>
                              <a:pt x="60" y="2"/>
                            </a:lnTo>
                            <a:close/>
                            <a:moveTo>
                              <a:pt x="104" y="0"/>
                            </a:moveTo>
                            <a:lnTo>
                              <a:pt x="104" y="0"/>
                            </a:lnTo>
                            <a:lnTo>
                              <a:pt x="106" y="0"/>
                            </a:lnTo>
                            <a:lnTo>
                              <a:pt x="107" y="0"/>
                            </a:lnTo>
                            <a:lnTo>
                              <a:pt x="110" y="2"/>
                            </a:lnTo>
                            <a:lnTo>
                              <a:pt x="110" y="2"/>
                            </a:lnTo>
                            <a:lnTo>
                              <a:pt x="112" y="2"/>
                            </a:lnTo>
                            <a:lnTo>
                              <a:pt x="113" y="2"/>
                            </a:lnTo>
                            <a:lnTo>
                              <a:pt x="115" y="2"/>
                            </a:lnTo>
                            <a:lnTo>
                              <a:pt x="116" y="2"/>
                            </a:lnTo>
                            <a:lnTo>
                              <a:pt x="119" y="2"/>
                            </a:lnTo>
                            <a:lnTo>
                              <a:pt x="121" y="2"/>
                            </a:lnTo>
                            <a:lnTo>
                              <a:pt x="124" y="3"/>
                            </a:lnTo>
                            <a:lnTo>
                              <a:pt x="124" y="0"/>
                            </a:lnTo>
                            <a:lnTo>
                              <a:pt x="126" y="0"/>
                            </a:lnTo>
                            <a:lnTo>
                              <a:pt x="127" y="0"/>
                            </a:lnTo>
                            <a:lnTo>
                              <a:pt x="129" y="2"/>
                            </a:lnTo>
                            <a:lnTo>
                              <a:pt x="127" y="2"/>
                            </a:lnTo>
                            <a:lnTo>
                              <a:pt x="129" y="3"/>
                            </a:lnTo>
                            <a:lnTo>
                              <a:pt x="129" y="3"/>
                            </a:lnTo>
                            <a:lnTo>
                              <a:pt x="129" y="2"/>
                            </a:lnTo>
                            <a:lnTo>
                              <a:pt x="130" y="2"/>
                            </a:lnTo>
                            <a:lnTo>
                              <a:pt x="130" y="2"/>
                            </a:lnTo>
                            <a:lnTo>
                              <a:pt x="130" y="0"/>
                            </a:lnTo>
                            <a:lnTo>
                              <a:pt x="133" y="2"/>
                            </a:lnTo>
                            <a:lnTo>
                              <a:pt x="136" y="2"/>
                            </a:lnTo>
                            <a:lnTo>
                              <a:pt x="139" y="2"/>
                            </a:lnTo>
                            <a:lnTo>
                              <a:pt x="142" y="3"/>
                            </a:lnTo>
                            <a:lnTo>
                              <a:pt x="145" y="2"/>
                            </a:lnTo>
                            <a:lnTo>
                              <a:pt x="149" y="0"/>
                            </a:lnTo>
                            <a:lnTo>
                              <a:pt x="153" y="0"/>
                            </a:lnTo>
                            <a:lnTo>
                              <a:pt x="153" y="0"/>
                            </a:lnTo>
                            <a:lnTo>
                              <a:pt x="155" y="2"/>
                            </a:lnTo>
                            <a:lnTo>
                              <a:pt x="156" y="2"/>
                            </a:lnTo>
                            <a:lnTo>
                              <a:pt x="156" y="3"/>
                            </a:lnTo>
                            <a:lnTo>
                              <a:pt x="159" y="3"/>
                            </a:lnTo>
                            <a:lnTo>
                              <a:pt x="161" y="2"/>
                            </a:lnTo>
                            <a:lnTo>
                              <a:pt x="162" y="2"/>
                            </a:lnTo>
                            <a:lnTo>
                              <a:pt x="165" y="2"/>
                            </a:lnTo>
                            <a:lnTo>
                              <a:pt x="165" y="3"/>
                            </a:lnTo>
                            <a:lnTo>
                              <a:pt x="167" y="3"/>
                            </a:lnTo>
                            <a:lnTo>
                              <a:pt x="167" y="3"/>
                            </a:lnTo>
                            <a:lnTo>
                              <a:pt x="168" y="3"/>
                            </a:lnTo>
                            <a:lnTo>
                              <a:pt x="167" y="3"/>
                            </a:lnTo>
                            <a:lnTo>
                              <a:pt x="168" y="5"/>
                            </a:lnTo>
                            <a:lnTo>
                              <a:pt x="170" y="3"/>
                            </a:lnTo>
                            <a:lnTo>
                              <a:pt x="170" y="5"/>
                            </a:lnTo>
                            <a:lnTo>
                              <a:pt x="171" y="6"/>
                            </a:lnTo>
                            <a:lnTo>
                              <a:pt x="174" y="6"/>
                            </a:lnTo>
                            <a:lnTo>
                              <a:pt x="178" y="8"/>
                            </a:lnTo>
                            <a:lnTo>
                              <a:pt x="181" y="9"/>
                            </a:lnTo>
                            <a:lnTo>
                              <a:pt x="179" y="9"/>
                            </a:lnTo>
                            <a:lnTo>
                              <a:pt x="179" y="11"/>
                            </a:lnTo>
                            <a:lnTo>
                              <a:pt x="181" y="11"/>
                            </a:lnTo>
                            <a:lnTo>
                              <a:pt x="184" y="11"/>
                            </a:lnTo>
                            <a:lnTo>
                              <a:pt x="185" y="13"/>
                            </a:lnTo>
                            <a:lnTo>
                              <a:pt x="187" y="14"/>
                            </a:lnTo>
                            <a:lnTo>
                              <a:pt x="185" y="14"/>
                            </a:lnTo>
                            <a:lnTo>
                              <a:pt x="187" y="16"/>
                            </a:lnTo>
                            <a:lnTo>
                              <a:pt x="187" y="17"/>
                            </a:lnTo>
                            <a:lnTo>
                              <a:pt x="187" y="19"/>
                            </a:lnTo>
                            <a:lnTo>
                              <a:pt x="188" y="19"/>
                            </a:lnTo>
                            <a:lnTo>
                              <a:pt x="188" y="17"/>
                            </a:lnTo>
                            <a:lnTo>
                              <a:pt x="188" y="19"/>
                            </a:lnTo>
                            <a:lnTo>
                              <a:pt x="190" y="19"/>
                            </a:lnTo>
                            <a:lnTo>
                              <a:pt x="190" y="19"/>
                            </a:lnTo>
                            <a:lnTo>
                              <a:pt x="190" y="20"/>
                            </a:lnTo>
                            <a:lnTo>
                              <a:pt x="190" y="20"/>
                            </a:lnTo>
                            <a:lnTo>
                              <a:pt x="190" y="22"/>
                            </a:lnTo>
                            <a:lnTo>
                              <a:pt x="190" y="22"/>
                            </a:lnTo>
                            <a:lnTo>
                              <a:pt x="188" y="20"/>
                            </a:lnTo>
                            <a:lnTo>
                              <a:pt x="188" y="22"/>
                            </a:lnTo>
                            <a:lnTo>
                              <a:pt x="188" y="25"/>
                            </a:lnTo>
                            <a:lnTo>
                              <a:pt x="188" y="25"/>
                            </a:lnTo>
                            <a:lnTo>
                              <a:pt x="188" y="26"/>
                            </a:lnTo>
                            <a:lnTo>
                              <a:pt x="190" y="26"/>
                            </a:lnTo>
                            <a:lnTo>
                              <a:pt x="190" y="26"/>
                            </a:lnTo>
                            <a:lnTo>
                              <a:pt x="191" y="26"/>
                            </a:lnTo>
                            <a:lnTo>
                              <a:pt x="191" y="26"/>
                            </a:lnTo>
                            <a:lnTo>
                              <a:pt x="191" y="26"/>
                            </a:lnTo>
                            <a:lnTo>
                              <a:pt x="193" y="29"/>
                            </a:lnTo>
                            <a:lnTo>
                              <a:pt x="193" y="34"/>
                            </a:lnTo>
                            <a:lnTo>
                              <a:pt x="194" y="37"/>
                            </a:lnTo>
                            <a:lnTo>
                              <a:pt x="193" y="39"/>
                            </a:lnTo>
                            <a:lnTo>
                              <a:pt x="193" y="42"/>
                            </a:lnTo>
                            <a:lnTo>
                              <a:pt x="193" y="43"/>
                            </a:lnTo>
                            <a:lnTo>
                              <a:pt x="193" y="45"/>
                            </a:lnTo>
                            <a:lnTo>
                              <a:pt x="191" y="45"/>
                            </a:lnTo>
                            <a:lnTo>
                              <a:pt x="191" y="48"/>
                            </a:lnTo>
                            <a:lnTo>
                              <a:pt x="191" y="49"/>
                            </a:lnTo>
                            <a:lnTo>
                              <a:pt x="191" y="49"/>
                            </a:lnTo>
                            <a:lnTo>
                              <a:pt x="191" y="48"/>
                            </a:lnTo>
                            <a:lnTo>
                              <a:pt x="193" y="49"/>
                            </a:lnTo>
                            <a:lnTo>
                              <a:pt x="191" y="51"/>
                            </a:lnTo>
                            <a:lnTo>
                              <a:pt x="191" y="52"/>
                            </a:lnTo>
                            <a:lnTo>
                              <a:pt x="191" y="49"/>
                            </a:lnTo>
                            <a:lnTo>
                              <a:pt x="190" y="48"/>
                            </a:lnTo>
                            <a:lnTo>
                              <a:pt x="190" y="51"/>
                            </a:lnTo>
                            <a:lnTo>
                              <a:pt x="191" y="52"/>
                            </a:lnTo>
                            <a:lnTo>
                              <a:pt x="188" y="52"/>
                            </a:lnTo>
                            <a:lnTo>
                              <a:pt x="188" y="54"/>
                            </a:lnTo>
                            <a:lnTo>
                              <a:pt x="188" y="54"/>
                            </a:lnTo>
                            <a:lnTo>
                              <a:pt x="188" y="55"/>
                            </a:lnTo>
                            <a:lnTo>
                              <a:pt x="188" y="55"/>
                            </a:lnTo>
                            <a:lnTo>
                              <a:pt x="188" y="55"/>
                            </a:lnTo>
                            <a:lnTo>
                              <a:pt x="188" y="57"/>
                            </a:lnTo>
                            <a:lnTo>
                              <a:pt x="188" y="60"/>
                            </a:lnTo>
                            <a:lnTo>
                              <a:pt x="187" y="62"/>
                            </a:lnTo>
                            <a:lnTo>
                              <a:pt x="187" y="62"/>
                            </a:lnTo>
                            <a:lnTo>
                              <a:pt x="187" y="62"/>
                            </a:lnTo>
                            <a:lnTo>
                              <a:pt x="185" y="63"/>
                            </a:lnTo>
                            <a:lnTo>
                              <a:pt x="185" y="63"/>
                            </a:lnTo>
                            <a:lnTo>
                              <a:pt x="185" y="62"/>
                            </a:lnTo>
                            <a:lnTo>
                              <a:pt x="184" y="62"/>
                            </a:lnTo>
                            <a:lnTo>
                              <a:pt x="182" y="63"/>
                            </a:lnTo>
                            <a:lnTo>
                              <a:pt x="182" y="63"/>
                            </a:lnTo>
                            <a:lnTo>
                              <a:pt x="184" y="65"/>
                            </a:lnTo>
                            <a:lnTo>
                              <a:pt x="184" y="65"/>
                            </a:lnTo>
                            <a:lnTo>
                              <a:pt x="182" y="65"/>
                            </a:lnTo>
                            <a:lnTo>
                              <a:pt x="182" y="65"/>
                            </a:lnTo>
                            <a:lnTo>
                              <a:pt x="182" y="63"/>
                            </a:lnTo>
                            <a:lnTo>
                              <a:pt x="181" y="66"/>
                            </a:lnTo>
                            <a:lnTo>
                              <a:pt x="179" y="69"/>
                            </a:lnTo>
                            <a:lnTo>
                              <a:pt x="179" y="69"/>
                            </a:lnTo>
                            <a:lnTo>
                              <a:pt x="178" y="71"/>
                            </a:lnTo>
                            <a:lnTo>
                              <a:pt x="176" y="72"/>
                            </a:lnTo>
                            <a:lnTo>
                              <a:pt x="174" y="72"/>
                            </a:lnTo>
                            <a:lnTo>
                              <a:pt x="176" y="72"/>
                            </a:lnTo>
                            <a:lnTo>
                              <a:pt x="174" y="72"/>
                            </a:lnTo>
                            <a:lnTo>
                              <a:pt x="173" y="74"/>
                            </a:lnTo>
                            <a:lnTo>
                              <a:pt x="171" y="74"/>
                            </a:lnTo>
                            <a:lnTo>
                              <a:pt x="171" y="74"/>
                            </a:lnTo>
                            <a:lnTo>
                              <a:pt x="170" y="74"/>
                            </a:lnTo>
                            <a:lnTo>
                              <a:pt x="171" y="74"/>
                            </a:lnTo>
                            <a:lnTo>
                              <a:pt x="171" y="72"/>
                            </a:lnTo>
                            <a:lnTo>
                              <a:pt x="170" y="72"/>
                            </a:lnTo>
                            <a:lnTo>
                              <a:pt x="168" y="74"/>
                            </a:lnTo>
                            <a:lnTo>
                              <a:pt x="168" y="75"/>
                            </a:lnTo>
                            <a:lnTo>
                              <a:pt x="167" y="75"/>
                            </a:lnTo>
                            <a:lnTo>
                              <a:pt x="168" y="75"/>
                            </a:lnTo>
                            <a:lnTo>
                              <a:pt x="168" y="75"/>
                            </a:lnTo>
                            <a:lnTo>
                              <a:pt x="165" y="75"/>
                            </a:lnTo>
                            <a:lnTo>
                              <a:pt x="162" y="77"/>
                            </a:lnTo>
                            <a:lnTo>
                              <a:pt x="161" y="77"/>
                            </a:lnTo>
                            <a:lnTo>
                              <a:pt x="158" y="77"/>
                            </a:lnTo>
                            <a:lnTo>
                              <a:pt x="156" y="77"/>
                            </a:lnTo>
                            <a:lnTo>
                              <a:pt x="153" y="75"/>
                            </a:lnTo>
                            <a:lnTo>
                              <a:pt x="153" y="77"/>
                            </a:lnTo>
                            <a:lnTo>
                              <a:pt x="153" y="77"/>
                            </a:lnTo>
                            <a:lnTo>
                              <a:pt x="153" y="77"/>
                            </a:lnTo>
                            <a:lnTo>
                              <a:pt x="153" y="77"/>
                            </a:lnTo>
                            <a:lnTo>
                              <a:pt x="152" y="77"/>
                            </a:lnTo>
                            <a:lnTo>
                              <a:pt x="152" y="78"/>
                            </a:lnTo>
                            <a:lnTo>
                              <a:pt x="150" y="77"/>
                            </a:lnTo>
                            <a:lnTo>
                              <a:pt x="150" y="78"/>
                            </a:lnTo>
                            <a:lnTo>
                              <a:pt x="149" y="78"/>
                            </a:lnTo>
                            <a:lnTo>
                              <a:pt x="149" y="78"/>
                            </a:lnTo>
                            <a:lnTo>
                              <a:pt x="147" y="78"/>
                            </a:lnTo>
                            <a:lnTo>
                              <a:pt x="149" y="78"/>
                            </a:lnTo>
                            <a:lnTo>
                              <a:pt x="149" y="77"/>
                            </a:lnTo>
                            <a:lnTo>
                              <a:pt x="149" y="77"/>
                            </a:lnTo>
                            <a:lnTo>
                              <a:pt x="147" y="77"/>
                            </a:lnTo>
                            <a:lnTo>
                              <a:pt x="145" y="77"/>
                            </a:lnTo>
                            <a:lnTo>
                              <a:pt x="145" y="78"/>
                            </a:lnTo>
                            <a:lnTo>
                              <a:pt x="144" y="78"/>
                            </a:lnTo>
                            <a:lnTo>
                              <a:pt x="142" y="77"/>
                            </a:lnTo>
                            <a:lnTo>
                              <a:pt x="141" y="78"/>
                            </a:lnTo>
                            <a:lnTo>
                              <a:pt x="139" y="78"/>
                            </a:lnTo>
                            <a:lnTo>
                              <a:pt x="139" y="78"/>
                            </a:lnTo>
                            <a:lnTo>
                              <a:pt x="139" y="78"/>
                            </a:lnTo>
                            <a:lnTo>
                              <a:pt x="139" y="77"/>
                            </a:lnTo>
                            <a:lnTo>
                              <a:pt x="138" y="77"/>
                            </a:lnTo>
                            <a:lnTo>
                              <a:pt x="136" y="77"/>
                            </a:lnTo>
                            <a:lnTo>
                              <a:pt x="136" y="78"/>
                            </a:lnTo>
                            <a:lnTo>
                              <a:pt x="136" y="78"/>
                            </a:lnTo>
                            <a:lnTo>
                              <a:pt x="135" y="78"/>
                            </a:lnTo>
                            <a:lnTo>
                              <a:pt x="132" y="78"/>
                            </a:lnTo>
                            <a:lnTo>
                              <a:pt x="130" y="78"/>
                            </a:lnTo>
                            <a:lnTo>
                              <a:pt x="130" y="77"/>
                            </a:lnTo>
                            <a:lnTo>
                              <a:pt x="129" y="77"/>
                            </a:lnTo>
                            <a:lnTo>
                              <a:pt x="127" y="77"/>
                            </a:lnTo>
                            <a:lnTo>
                              <a:pt x="126" y="77"/>
                            </a:lnTo>
                            <a:lnTo>
                              <a:pt x="126" y="77"/>
                            </a:lnTo>
                            <a:lnTo>
                              <a:pt x="126" y="77"/>
                            </a:lnTo>
                            <a:lnTo>
                              <a:pt x="126" y="77"/>
                            </a:lnTo>
                            <a:lnTo>
                              <a:pt x="127" y="77"/>
                            </a:lnTo>
                            <a:lnTo>
                              <a:pt x="129" y="77"/>
                            </a:lnTo>
                            <a:lnTo>
                              <a:pt x="126" y="78"/>
                            </a:lnTo>
                            <a:lnTo>
                              <a:pt x="129" y="78"/>
                            </a:lnTo>
                            <a:lnTo>
                              <a:pt x="129" y="78"/>
                            </a:lnTo>
                            <a:lnTo>
                              <a:pt x="129" y="78"/>
                            </a:lnTo>
                            <a:lnTo>
                              <a:pt x="129" y="80"/>
                            </a:lnTo>
                            <a:lnTo>
                              <a:pt x="127" y="80"/>
                            </a:lnTo>
                            <a:lnTo>
                              <a:pt x="126" y="78"/>
                            </a:lnTo>
                            <a:lnTo>
                              <a:pt x="124" y="80"/>
                            </a:lnTo>
                            <a:lnTo>
                              <a:pt x="124" y="78"/>
                            </a:lnTo>
                            <a:lnTo>
                              <a:pt x="124" y="78"/>
                            </a:lnTo>
                            <a:lnTo>
                              <a:pt x="123" y="78"/>
                            </a:lnTo>
                            <a:lnTo>
                              <a:pt x="121" y="77"/>
                            </a:lnTo>
                            <a:lnTo>
                              <a:pt x="119" y="77"/>
                            </a:lnTo>
                            <a:lnTo>
                              <a:pt x="119" y="77"/>
                            </a:lnTo>
                            <a:lnTo>
                              <a:pt x="119" y="77"/>
                            </a:lnTo>
                            <a:lnTo>
                              <a:pt x="118" y="77"/>
                            </a:lnTo>
                            <a:lnTo>
                              <a:pt x="118" y="77"/>
                            </a:lnTo>
                            <a:lnTo>
                              <a:pt x="119" y="78"/>
                            </a:lnTo>
                            <a:lnTo>
                              <a:pt x="118" y="78"/>
                            </a:lnTo>
                            <a:lnTo>
                              <a:pt x="118" y="78"/>
                            </a:lnTo>
                            <a:lnTo>
                              <a:pt x="116" y="78"/>
                            </a:lnTo>
                            <a:lnTo>
                              <a:pt x="115" y="78"/>
                            </a:lnTo>
                            <a:lnTo>
                              <a:pt x="115" y="80"/>
                            </a:lnTo>
                            <a:lnTo>
                              <a:pt x="116" y="80"/>
                            </a:lnTo>
                            <a:lnTo>
                              <a:pt x="115" y="80"/>
                            </a:lnTo>
                            <a:lnTo>
                              <a:pt x="115" y="78"/>
                            </a:lnTo>
                            <a:lnTo>
                              <a:pt x="113" y="78"/>
                            </a:lnTo>
                            <a:lnTo>
                              <a:pt x="113" y="80"/>
                            </a:lnTo>
                            <a:lnTo>
                              <a:pt x="113" y="80"/>
                            </a:lnTo>
                            <a:lnTo>
                              <a:pt x="112" y="80"/>
                            </a:lnTo>
                            <a:lnTo>
                              <a:pt x="112" y="80"/>
                            </a:lnTo>
                            <a:lnTo>
                              <a:pt x="110" y="80"/>
                            </a:lnTo>
                            <a:lnTo>
                              <a:pt x="112" y="80"/>
                            </a:lnTo>
                            <a:lnTo>
                              <a:pt x="110" y="78"/>
                            </a:lnTo>
                            <a:lnTo>
                              <a:pt x="110" y="78"/>
                            </a:lnTo>
                            <a:lnTo>
                              <a:pt x="112" y="78"/>
                            </a:lnTo>
                            <a:lnTo>
                              <a:pt x="112" y="77"/>
                            </a:lnTo>
                            <a:lnTo>
                              <a:pt x="110" y="77"/>
                            </a:lnTo>
                            <a:lnTo>
                              <a:pt x="109" y="77"/>
                            </a:lnTo>
                            <a:lnTo>
                              <a:pt x="109" y="78"/>
                            </a:lnTo>
                            <a:lnTo>
                              <a:pt x="109" y="78"/>
                            </a:lnTo>
                            <a:lnTo>
                              <a:pt x="109" y="80"/>
                            </a:lnTo>
                            <a:lnTo>
                              <a:pt x="109" y="80"/>
                            </a:lnTo>
                            <a:lnTo>
                              <a:pt x="107" y="80"/>
                            </a:lnTo>
                            <a:lnTo>
                              <a:pt x="109" y="80"/>
                            </a:lnTo>
                            <a:lnTo>
                              <a:pt x="107" y="80"/>
                            </a:lnTo>
                            <a:lnTo>
                              <a:pt x="107" y="80"/>
                            </a:lnTo>
                            <a:lnTo>
                              <a:pt x="106" y="80"/>
                            </a:lnTo>
                            <a:lnTo>
                              <a:pt x="104" y="78"/>
                            </a:lnTo>
                            <a:lnTo>
                              <a:pt x="103" y="80"/>
                            </a:lnTo>
                            <a:lnTo>
                              <a:pt x="104" y="78"/>
                            </a:lnTo>
                            <a:lnTo>
                              <a:pt x="104" y="78"/>
                            </a:lnTo>
                            <a:lnTo>
                              <a:pt x="103" y="78"/>
                            </a:lnTo>
                            <a:lnTo>
                              <a:pt x="103" y="78"/>
                            </a:lnTo>
                            <a:lnTo>
                              <a:pt x="103" y="77"/>
                            </a:lnTo>
                            <a:lnTo>
                              <a:pt x="103" y="77"/>
                            </a:lnTo>
                            <a:lnTo>
                              <a:pt x="101" y="77"/>
                            </a:lnTo>
                            <a:lnTo>
                              <a:pt x="101" y="77"/>
                            </a:lnTo>
                            <a:lnTo>
                              <a:pt x="101" y="77"/>
                            </a:lnTo>
                            <a:lnTo>
                              <a:pt x="100" y="78"/>
                            </a:lnTo>
                            <a:lnTo>
                              <a:pt x="98" y="77"/>
                            </a:lnTo>
                            <a:lnTo>
                              <a:pt x="98" y="78"/>
                            </a:lnTo>
                            <a:lnTo>
                              <a:pt x="98" y="78"/>
                            </a:lnTo>
                            <a:lnTo>
                              <a:pt x="97" y="78"/>
                            </a:lnTo>
                            <a:lnTo>
                              <a:pt x="95" y="78"/>
                            </a:lnTo>
                            <a:lnTo>
                              <a:pt x="93" y="78"/>
                            </a:lnTo>
                            <a:lnTo>
                              <a:pt x="95" y="78"/>
                            </a:lnTo>
                            <a:lnTo>
                              <a:pt x="93" y="78"/>
                            </a:lnTo>
                            <a:lnTo>
                              <a:pt x="93" y="78"/>
                            </a:lnTo>
                            <a:lnTo>
                              <a:pt x="93" y="78"/>
                            </a:lnTo>
                            <a:lnTo>
                              <a:pt x="92" y="78"/>
                            </a:lnTo>
                            <a:lnTo>
                              <a:pt x="92" y="78"/>
                            </a:lnTo>
                            <a:lnTo>
                              <a:pt x="92" y="78"/>
                            </a:lnTo>
                            <a:lnTo>
                              <a:pt x="92" y="77"/>
                            </a:lnTo>
                            <a:lnTo>
                              <a:pt x="92" y="77"/>
                            </a:lnTo>
                            <a:lnTo>
                              <a:pt x="93" y="77"/>
                            </a:lnTo>
                            <a:lnTo>
                              <a:pt x="93" y="75"/>
                            </a:lnTo>
                            <a:lnTo>
                              <a:pt x="92" y="75"/>
                            </a:lnTo>
                            <a:lnTo>
                              <a:pt x="90" y="75"/>
                            </a:lnTo>
                            <a:lnTo>
                              <a:pt x="90" y="77"/>
                            </a:lnTo>
                            <a:lnTo>
                              <a:pt x="90" y="77"/>
                            </a:lnTo>
                            <a:lnTo>
                              <a:pt x="89" y="77"/>
                            </a:lnTo>
                            <a:lnTo>
                              <a:pt x="89" y="78"/>
                            </a:lnTo>
                            <a:lnTo>
                              <a:pt x="87" y="78"/>
                            </a:lnTo>
                            <a:lnTo>
                              <a:pt x="86" y="78"/>
                            </a:lnTo>
                            <a:lnTo>
                              <a:pt x="86" y="78"/>
                            </a:lnTo>
                            <a:lnTo>
                              <a:pt x="84" y="77"/>
                            </a:lnTo>
                            <a:lnTo>
                              <a:pt x="83" y="77"/>
                            </a:lnTo>
                            <a:lnTo>
                              <a:pt x="83" y="77"/>
                            </a:lnTo>
                            <a:lnTo>
                              <a:pt x="83" y="78"/>
                            </a:lnTo>
                            <a:lnTo>
                              <a:pt x="84" y="78"/>
                            </a:lnTo>
                            <a:lnTo>
                              <a:pt x="84" y="78"/>
                            </a:lnTo>
                            <a:lnTo>
                              <a:pt x="81" y="77"/>
                            </a:lnTo>
                            <a:lnTo>
                              <a:pt x="80" y="78"/>
                            </a:lnTo>
                            <a:lnTo>
                              <a:pt x="78" y="78"/>
                            </a:lnTo>
                            <a:lnTo>
                              <a:pt x="75" y="78"/>
                            </a:lnTo>
                            <a:lnTo>
                              <a:pt x="75" y="77"/>
                            </a:lnTo>
                            <a:lnTo>
                              <a:pt x="74" y="77"/>
                            </a:lnTo>
                            <a:lnTo>
                              <a:pt x="75" y="78"/>
                            </a:lnTo>
                            <a:lnTo>
                              <a:pt x="74" y="78"/>
                            </a:lnTo>
                            <a:lnTo>
                              <a:pt x="72" y="78"/>
                            </a:lnTo>
                            <a:lnTo>
                              <a:pt x="72" y="77"/>
                            </a:lnTo>
                            <a:lnTo>
                              <a:pt x="71" y="77"/>
                            </a:lnTo>
                            <a:lnTo>
                              <a:pt x="71" y="77"/>
                            </a:lnTo>
                            <a:lnTo>
                              <a:pt x="69" y="77"/>
                            </a:lnTo>
                            <a:lnTo>
                              <a:pt x="69" y="77"/>
                            </a:lnTo>
                            <a:lnTo>
                              <a:pt x="69" y="77"/>
                            </a:lnTo>
                            <a:lnTo>
                              <a:pt x="71" y="77"/>
                            </a:lnTo>
                            <a:lnTo>
                              <a:pt x="69" y="77"/>
                            </a:lnTo>
                            <a:lnTo>
                              <a:pt x="67" y="77"/>
                            </a:lnTo>
                            <a:lnTo>
                              <a:pt x="67" y="77"/>
                            </a:lnTo>
                            <a:lnTo>
                              <a:pt x="66" y="75"/>
                            </a:lnTo>
                            <a:lnTo>
                              <a:pt x="66" y="75"/>
                            </a:lnTo>
                            <a:lnTo>
                              <a:pt x="63" y="77"/>
                            </a:lnTo>
                            <a:lnTo>
                              <a:pt x="61" y="77"/>
                            </a:lnTo>
                            <a:lnTo>
                              <a:pt x="61" y="77"/>
                            </a:lnTo>
                            <a:lnTo>
                              <a:pt x="58" y="77"/>
                            </a:lnTo>
                            <a:lnTo>
                              <a:pt x="55" y="75"/>
                            </a:lnTo>
                            <a:lnTo>
                              <a:pt x="52" y="75"/>
                            </a:lnTo>
                            <a:lnTo>
                              <a:pt x="52" y="75"/>
                            </a:lnTo>
                            <a:lnTo>
                              <a:pt x="52" y="77"/>
                            </a:lnTo>
                            <a:lnTo>
                              <a:pt x="52" y="77"/>
                            </a:lnTo>
                            <a:lnTo>
                              <a:pt x="52" y="77"/>
                            </a:lnTo>
                            <a:lnTo>
                              <a:pt x="51" y="77"/>
                            </a:lnTo>
                            <a:lnTo>
                              <a:pt x="49" y="77"/>
                            </a:lnTo>
                            <a:lnTo>
                              <a:pt x="49" y="77"/>
                            </a:lnTo>
                            <a:lnTo>
                              <a:pt x="49" y="77"/>
                            </a:lnTo>
                            <a:lnTo>
                              <a:pt x="49" y="77"/>
                            </a:lnTo>
                            <a:lnTo>
                              <a:pt x="48" y="77"/>
                            </a:lnTo>
                            <a:lnTo>
                              <a:pt x="48" y="78"/>
                            </a:lnTo>
                            <a:lnTo>
                              <a:pt x="48" y="77"/>
                            </a:lnTo>
                            <a:lnTo>
                              <a:pt x="46" y="77"/>
                            </a:lnTo>
                            <a:lnTo>
                              <a:pt x="46" y="77"/>
                            </a:lnTo>
                            <a:lnTo>
                              <a:pt x="45" y="77"/>
                            </a:lnTo>
                            <a:lnTo>
                              <a:pt x="45" y="78"/>
                            </a:lnTo>
                            <a:lnTo>
                              <a:pt x="45" y="77"/>
                            </a:lnTo>
                            <a:lnTo>
                              <a:pt x="43" y="77"/>
                            </a:lnTo>
                            <a:lnTo>
                              <a:pt x="43" y="77"/>
                            </a:lnTo>
                            <a:lnTo>
                              <a:pt x="45" y="77"/>
                            </a:lnTo>
                            <a:lnTo>
                              <a:pt x="43" y="75"/>
                            </a:lnTo>
                            <a:lnTo>
                              <a:pt x="43" y="75"/>
                            </a:lnTo>
                            <a:lnTo>
                              <a:pt x="43" y="75"/>
                            </a:lnTo>
                            <a:lnTo>
                              <a:pt x="43" y="75"/>
                            </a:lnTo>
                            <a:lnTo>
                              <a:pt x="41" y="75"/>
                            </a:lnTo>
                            <a:lnTo>
                              <a:pt x="43" y="75"/>
                            </a:lnTo>
                            <a:lnTo>
                              <a:pt x="43" y="75"/>
                            </a:lnTo>
                            <a:lnTo>
                              <a:pt x="41" y="75"/>
                            </a:lnTo>
                            <a:lnTo>
                              <a:pt x="43" y="74"/>
                            </a:lnTo>
                            <a:lnTo>
                              <a:pt x="43" y="74"/>
                            </a:lnTo>
                            <a:lnTo>
                              <a:pt x="41" y="74"/>
                            </a:lnTo>
                            <a:lnTo>
                              <a:pt x="41" y="75"/>
                            </a:lnTo>
                            <a:lnTo>
                              <a:pt x="41" y="77"/>
                            </a:lnTo>
                            <a:lnTo>
                              <a:pt x="41" y="77"/>
                            </a:lnTo>
                            <a:lnTo>
                              <a:pt x="40" y="77"/>
                            </a:lnTo>
                            <a:lnTo>
                              <a:pt x="38" y="77"/>
                            </a:lnTo>
                            <a:lnTo>
                              <a:pt x="37" y="77"/>
                            </a:lnTo>
                            <a:lnTo>
                              <a:pt x="37" y="77"/>
                            </a:lnTo>
                            <a:lnTo>
                              <a:pt x="35" y="77"/>
                            </a:lnTo>
                            <a:lnTo>
                              <a:pt x="35" y="77"/>
                            </a:lnTo>
                            <a:lnTo>
                              <a:pt x="34" y="77"/>
                            </a:lnTo>
                            <a:lnTo>
                              <a:pt x="35" y="77"/>
                            </a:lnTo>
                            <a:lnTo>
                              <a:pt x="35" y="75"/>
                            </a:lnTo>
                            <a:lnTo>
                              <a:pt x="34" y="75"/>
                            </a:lnTo>
                            <a:lnTo>
                              <a:pt x="32" y="75"/>
                            </a:lnTo>
                            <a:lnTo>
                              <a:pt x="31" y="77"/>
                            </a:lnTo>
                            <a:lnTo>
                              <a:pt x="31" y="77"/>
                            </a:lnTo>
                            <a:lnTo>
                              <a:pt x="29" y="75"/>
                            </a:lnTo>
                            <a:lnTo>
                              <a:pt x="28" y="75"/>
                            </a:lnTo>
                            <a:lnTo>
                              <a:pt x="26" y="74"/>
                            </a:lnTo>
                            <a:lnTo>
                              <a:pt x="26" y="74"/>
                            </a:lnTo>
                            <a:lnTo>
                              <a:pt x="25" y="72"/>
                            </a:lnTo>
                            <a:lnTo>
                              <a:pt x="23" y="72"/>
                            </a:lnTo>
                            <a:lnTo>
                              <a:pt x="22" y="72"/>
                            </a:lnTo>
                            <a:lnTo>
                              <a:pt x="22" y="72"/>
                            </a:lnTo>
                            <a:lnTo>
                              <a:pt x="20" y="71"/>
                            </a:lnTo>
                            <a:lnTo>
                              <a:pt x="20" y="71"/>
                            </a:lnTo>
                            <a:lnTo>
                              <a:pt x="19" y="71"/>
                            </a:lnTo>
                            <a:lnTo>
                              <a:pt x="19" y="69"/>
                            </a:lnTo>
                            <a:lnTo>
                              <a:pt x="19" y="69"/>
                            </a:lnTo>
                            <a:lnTo>
                              <a:pt x="20" y="69"/>
                            </a:lnTo>
                            <a:lnTo>
                              <a:pt x="19" y="69"/>
                            </a:lnTo>
                            <a:lnTo>
                              <a:pt x="19" y="69"/>
                            </a:lnTo>
                            <a:lnTo>
                              <a:pt x="17" y="68"/>
                            </a:lnTo>
                            <a:lnTo>
                              <a:pt x="17" y="68"/>
                            </a:lnTo>
                            <a:lnTo>
                              <a:pt x="17" y="68"/>
                            </a:lnTo>
                            <a:lnTo>
                              <a:pt x="17" y="68"/>
                            </a:lnTo>
                            <a:lnTo>
                              <a:pt x="17" y="68"/>
                            </a:lnTo>
                            <a:lnTo>
                              <a:pt x="17" y="68"/>
                            </a:lnTo>
                            <a:lnTo>
                              <a:pt x="17" y="68"/>
                            </a:lnTo>
                            <a:lnTo>
                              <a:pt x="15" y="66"/>
                            </a:lnTo>
                            <a:lnTo>
                              <a:pt x="14" y="66"/>
                            </a:lnTo>
                            <a:lnTo>
                              <a:pt x="14" y="65"/>
                            </a:lnTo>
                            <a:lnTo>
                              <a:pt x="14" y="65"/>
                            </a:lnTo>
                            <a:lnTo>
                              <a:pt x="14" y="65"/>
                            </a:lnTo>
                            <a:lnTo>
                              <a:pt x="12" y="65"/>
                            </a:lnTo>
                            <a:lnTo>
                              <a:pt x="12" y="65"/>
                            </a:lnTo>
                            <a:lnTo>
                              <a:pt x="12" y="63"/>
                            </a:lnTo>
                            <a:lnTo>
                              <a:pt x="11" y="65"/>
                            </a:lnTo>
                            <a:lnTo>
                              <a:pt x="12" y="62"/>
                            </a:lnTo>
                            <a:lnTo>
                              <a:pt x="11" y="62"/>
                            </a:lnTo>
                            <a:lnTo>
                              <a:pt x="11" y="62"/>
                            </a:lnTo>
                            <a:lnTo>
                              <a:pt x="11" y="62"/>
                            </a:lnTo>
                            <a:lnTo>
                              <a:pt x="9" y="62"/>
                            </a:lnTo>
                            <a:lnTo>
                              <a:pt x="9" y="62"/>
                            </a:lnTo>
                            <a:lnTo>
                              <a:pt x="9" y="60"/>
                            </a:lnTo>
                            <a:lnTo>
                              <a:pt x="8" y="60"/>
                            </a:lnTo>
                            <a:lnTo>
                              <a:pt x="8" y="59"/>
                            </a:lnTo>
                            <a:lnTo>
                              <a:pt x="8" y="57"/>
                            </a:lnTo>
                            <a:lnTo>
                              <a:pt x="8" y="57"/>
                            </a:lnTo>
                            <a:lnTo>
                              <a:pt x="8" y="57"/>
                            </a:lnTo>
                            <a:lnTo>
                              <a:pt x="8" y="57"/>
                            </a:lnTo>
                            <a:lnTo>
                              <a:pt x="8" y="57"/>
                            </a:lnTo>
                            <a:lnTo>
                              <a:pt x="8" y="55"/>
                            </a:lnTo>
                            <a:lnTo>
                              <a:pt x="6" y="55"/>
                            </a:lnTo>
                            <a:lnTo>
                              <a:pt x="6" y="54"/>
                            </a:lnTo>
                            <a:lnTo>
                              <a:pt x="8" y="54"/>
                            </a:lnTo>
                            <a:lnTo>
                              <a:pt x="8" y="54"/>
                            </a:lnTo>
                            <a:lnTo>
                              <a:pt x="6" y="52"/>
                            </a:lnTo>
                            <a:lnTo>
                              <a:pt x="8" y="52"/>
                            </a:lnTo>
                            <a:lnTo>
                              <a:pt x="8" y="52"/>
                            </a:lnTo>
                            <a:lnTo>
                              <a:pt x="6" y="51"/>
                            </a:lnTo>
                            <a:lnTo>
                              <a:pt x="6" y="49"/>
                            </a:lnTo>
                            <a:lnTo>
                              <a:pt x="6" y="48"/>
                            </a:lnTo>
                            <a:lnTo>
                              <a:pt x="6" y="49"/>
                            </a:lnTo>
                            <a:lnTo>
                              <a:pt x="8" y="49"/>
                            </a:lnTo>
                            <a:lnTo>
                              <a:pt x="8" y="48"/>
                            </a:lnTo>
                            <a:lnTo>
                              <a:pt x="8" y="48"/>
                            </a:lnTo>
                            <a:lnTo>
                              <a:pt x="8" y="48"/>
                            </a:lnTo>
                            <a:lnTo>
                              <a:pt x="9" y="49"/>
                            </a:lnTo>
                            <a:lnTo>
                              <a:pt x="8" y="49"/>
                            </a:lnTo>
                            <a:lnTo>
                              <a:pt x="8" y="49"/>
                            </a:lnTo>
                            <a:lnTo>
                              <a:pt x="8" y="51"/>
                            </a:lnTo>
                            <a:lnTo>
                              <a:pt x="9" y="51"/>
                            </a:lnTo>
                            <a:lnTo>
                              <a:pt x="8" y="51"/>
                            </a:lnTo>
                            <a:lnTo>
                              <a:pt x="8" y="52"/>
                            </a:lnTo>
                            <a:lnTo>
                              <a:pt x="9" y="52"/>
                            </a:lnTo>
                            <a:lnTo>
                              <a:pt x="9" y="52"/>
                            </a:lnTo>
                            <a:lnTo>
                              <a:pt x="9" y="54"/>
                            </a:lnTo>
                            <a:lnTo>
                              <a:pt x="8" y="54"/>
                            </a:lnTo>
                            <a:lnTo>
                              <a:pt x="9" y="55"/>
                            </a:lnTo>
                            <a:lnTo>
                              <a:pt x="9" y="57"/>
                            </a:lnTo>
                            <a:lnTo>
                              <a:pt x="9" y="55"/>
                            </a:lnTo>
                            <a:lnTo>
                              <a:pt x="9" y="55"/>
                            </a:lnTo>
                            <a:lnTo>
                              <a:pt x="8" y="57"/>
                            </a:lnTo>
                            <a:lnTo>
                              <a:pt x="9" y="57"/>
                            </a:lnTo>
                            <a:lnTo>
                              <a:pt x="11" y="59"/>
                            </a:lnTo>
                            <a:lnTo>
                              <a:pt x="14" y="60"/>
                            </a:lnTo>
                            <a:lnTo>
                              <a:pt x="15" y="60"/>
                            </a:lnTo>
                            <a:lnTo>
                              <a:pt x="15" y="62"/>
                            </a:lnTo>
                            <a:lnTo>
                              <a:pt x="17" y="63"/>
                            </a:lnTo>
                            <a:lnTo>
                              <a:pt x="19" y="65"/>
                            </a:lnTo>
                            <a:lnTo>
                              <a:pt x="19" y="63"/>
                            </a:lnTo>
                            <a:lnTo>
                              <a:pt x="19" y="63"/>
                            </a:lnTo>
                            <a:lnTo>
                              <a:pt x="19" y="63"/>
                            </a:lnTo>
                            <a:lnTo>
                              <a:pt x="19" y="65"/>
                            </a:lnTo>
                            <a:lnTo>
                              <a:pt x="19" y="65"/>
                            </a:lnTo>
                            <a:lnTo>
                              <a:pt x="20" y="65"/>
                            </a:lnTo>
                            <a:lnTo>
                              <a:pt x="20" y="66"/>
                            </a:lnTo>
                            <a:lnTo>
                              <a:pt x="22" y="66"/>
                            </a:lnTo>
                            <a:lnTo>
                              <a:pt x="22" y="66"/>
                            </a:lnTo>
                            <a:lnTo>
                              <a:pt x="22" y="68"/>
                            </a:lnTo>
                            <a:lnTo>
                              <a:pt x="22" y="68"/>
                            </a:lnTo>
                            <a:lnTo>
                              <a:pt x="22" y="68"/>
                            </a:lnTo>
                            <a:lnTo>
                              <a:pt x="20" y="69"/>
                            </a:lnTo>
                            <a:lnTo>
                              <a:pt x="22" y="69"/>
                            </a:lnTo>
                            <a:lnTo>
                              <a:pt x="23" y="69"/>
                            </a:lnTo>
                            <a:lnTo>
                              <a:pt x="25" y="69"/>
                            </a:lnTo>
                            <a:lnTo>
                              <a:pt x="26" y="69"/>
                            </a:lnTo>
                            <a:lnTo>
                              <a:pt x="26" y="69"/>
                            </a:lnTo>
                            <a:lnTo>
                              <a:pt x="28" y="69"/>
                            </a:lnTo>
                            <a:lnTo>
                              <a:pt x="28" y="69"/>
                            </a:lnTo>
                            <a:lnTo>
                              <a:pt x="28" y="71"/>
                            </a:lnTo>
                            <a:lnTo>
                              <a:pt x="28" y="71"/>
                            </a:lnTo>
                            <a:lnTo>
                              <a:pt x="29" y="72"/>
                            </a:lnTo>
                            <a:lnTo>
                              <a:pt x="26" y="72"/>
                            </a:lnTo>
                            <a:lnTo>
                              <a:pt x="28" y="72"/>
                            </a:lnTo>
                            <a:lnTo>
                              <a:pt x="29" y="72"/>
                            </a:lnTo>
                            <a:lnTo>
                              <a:pt x="31" y="72"/>
                            </a:lnTo>
                            <a:lnTo>
                              <a:pt x="29" y="72"/>
                            </a:lnTo>
                            <a:lnTo>
                              <a:pt x="29" y="72"/>
                            </a:lnTo>
                            <a:lnTo>
                              <a:pt x="29" y="72"/>
                            </a:lnTo>
                            <a:lnTo>
                              <a:pt x="31" y="72"/>
                            </a:lnTo>
                            <a:lnTo>
                              <a:pt x="32" y="72"/>
                            </a:lnTo>
                            <a:lnTo>
                              <a:pt x="31" y="74"/>
                            </a:lnTo>
                            <a:lnTo>
                              <a:pt x="32" y="74"/>
                            </a:lnTo>
                            <a:lnTo>
                              <a:pt x="32" y="72"/>
                            </a:lnTo>
                            <a:lnTo>
                              <a:pt x="34" y="72"/>
                            </a:lnTo>
                            <a:lnTo>
                              <a:pt x="34" y="72"/>
                            </a:lnTo>
                            <a:lnTo>
                              <a:pt x="34" y="72"/>
                            </a:lnTo>
                            <a:lnTo>
                              <a:pt x="35" y="72"/>
                            </a:lnTo>
                            <a:lnTo>
                              <a:pt x="35" y="74"/>
                            </a:lnTo>
                            <a:lnTo>
                              <a:pt x="34" y="74"/>
                            </a:lnTo>
                            <a:lnTo>
                              <a:pt x="35" y="74"/>
                            </a:lnTo>
                            <a:lnTo>
                              <a:pt x="37" y="74"/>
                            </a:lnTo>
                            <a:lnTo>
                              <a:pt x="35" y="72"/>
                            </a:lnTo>
                            <a:lnTo>
                              <a:pt x="35" y="72"/>
                            </a:lnTo>
                            <a:lnTo>
                              <a:pt x="38" y="72"/>
                            </a:lnTo>
                            <a:lnTo>
                              <a:pt x="38" y="72"/>
                            </a:lnTo>
                            <a:lnTo>
                              <a:pt x="38" y="72"/>
                            </a:lnTo>
                            <a:lnTo>
                              <a:pt x="40" y="72"/>
                            </a:lnTo>
                            <a:lnTo>
                              <a:pt x="43" y="72"/>
                            </a:lnTo>
                            <a:lnTo>
                              <a:pt x="45" y="72"/>
                            </a:lnTo>
                            <a:lnTo>
                              <a:pt x="48" y="72"/>
                            </a:lnTo>
                            <a:lnTo>
                              <a:pt x="49" y="72"/>
                            </a:lnTo>
                            <a:lnTo>
                              <a:pt x="49" y="72"/>
                            </a:lnTo>
                            <a:lnTo>
                              <a:pt x="49" y="72"/>
                            </a:lnTo>
                            <a:lnTo>
                              <a:pt x="51" y="72"/>
                            </a:lnTo>
                            <a:lnTo>
                              <a:pt x="52" y="72"/>
                            </a:lnTo>
                            <a:lnTo>
                              <a:pt x="55" y="72"/>
                            </a:lnTo>
                            <a:lnTo>
                              <a:pt x="54" y="72"/>
                            </a:lnTo>
                            <a:lnTo>
                              <a:pt x="58" y="72"/>
                            </a:lnTo>
                            <a:lnTo>
                              <a:pt x="61" y="72"/>
                            </a:lnTo>
                            <a:lnTo>
                              <a:pt x="61" y="72"/>
                            </a:lnTo>
                            <a:lnTo>
                              <a:pt x="61" y="72"/>
                            </a:lnTo>
                            <a:lnTo>
                              <a:pt x="63" y="72"/>
                            </a:lnTo>
                            <a:lnTo>
                              <a:pt x="64" y="72"/>
                            </a:lnTo>
                            <a:lnTo>
                              <a:pt x="64" y="74"/>
                            </a:lnTo>
                            <a:lnTo>
                              <a:pt x="66" y="72"/>
                            </a:lnTo>
                            <a:lnTo>
                              <a:pt x="64" y="72"/>
                            </a:lnTo>
                            <a:lnTo>
                              <a:pt x="67" y="72"/>
                            </a:lnTo>
                            <a:lnTo>
                              <a:pt x="71" y="72"/>
                            </a:lnTo>
                            <a:lnTo>
                              <a:pt x="74" y="71"/>
                            </a:lnTo>
                            <a:lnTo>
                              <a:pt x="74" y="72"/>
                            </a:lnTo>
                            <a:lnTo>
                              <a:pt x="74" y="72"/>
                            </a:lnTo>
                            <a:lnTo>
                              <a:pt x="74" y="72"/>
                            </a:lnTo>
                            <a:lnTo>
                              <a:pt x="74" y="72"/>
                            </a:lnTo>
                            <a:lnTo>
                              <a:pt x="77" y="72"/>
                            </a:lnTo>
                            <a:lnTo>
                              <a:pt x="80" y="72"/>
                            </a:lnTo>
                            <a:lnTo>
                              <a:pt x="80" y="72"/>
                            </a:lnTo>
                            <a:lnTo>
                              <a:pt x="80" y="72"/>
                            </a:lnTo>
                            <a:lnTo>
                              <a:pt x="80" y="72"/>
                            </a:lnTo>
                            <a:lnTo>
                              <a:pt x="80" y="72"/>
                            </a:lnTo>
                            <a:lnTo>
                              <a:pt x="81" y="72"/>
                            </a:lnTo>
                            <a:lnTo>
                              <a:pt x="81" y="72"/>
                            </a:lnTo>
                            <a:lnTo>
                              <a:pt x="81" y="72"/>
                            </a:lnTo>
                            <a:lnTo>
                              <a:pt x="83" y="72"/>
                            </a:lnTo>
                            <a:lnTo>
                              <a:pt x="83" y="72"/>
                            </a:lnTo>
                            <a:lnTo>
                              <a:pt x="83" y="74"/>
                            </a:lnTo>
                            <a:lnTo>
                              <a:pt x="83" y="72"/>
                            </a:lnTo>
                            <a:lnTo>
                              <a:pt x="86" y="72"/>
                            </a:lnTo>
                            <a:lnTo>
                              <a:pt x="86" y="71"/>
                            </a:lnTo>
                            <a:lnTo>
                              <a:pt x="86" y="72"/>
                            </a:lnTo>
                            <a:lnTo>
                              <a:pt x="86" y="74"/>
                            </a:lnTo>
                            <a:lnTo>
                              <a:pt x="87" y="74"/>
                            </a:lnTo>
                            <a:lnTo>
                              <a:pt x="89" y="72"/>
                            </a:lnTo>
                            <a:lnTo>
                              <a:pt x="89" y="72"/>
                            </a:lnTo>
                            <a:lnTo>
                              <a:pt x="90" y="74"/>
                            </a:lnTo>
                            <a:lnTo>
                              <a:pt x="90" y="74"/>
                            </a:lnTo>
                            <a:lnTo>
                              <a:pt x="90" y="74"/>
                            </a:lnTo>
                            <a:lnTo>
                              <a:pt x="92" y="74"/>
                            </a:lnTo>
                            <a:lnTo>
                              <a:pt x="92" y="74"/>
                            </a:lnTo>
                            <a:lnTo>
                              <a:pt x="92" y="72"/>
                            </a:lnTo>
                            <a:lnTo>
                              <a:pt x="93" y="72"/>
                            </a:lnTo>
                            <a:lnTo>
                              <a:pt x="92" y="72"/>
                            </a:lnTo>
                            <a:lnTo>
                              <a:pt x="93" y="71"/>
                            </a:lnTo>
                            <a:lnTo>
                              <a:pt x="93" y="72"/>
                            </a:lnTo>
                            <a:lnTo>
                              <a:pt x="95" y="72"/>
                            </a:lnTo>
                            <a:lnTo>
                              <a:pt x="97" y="71"/>
                            </a:lnTo>
                            <a:lnTo>
                              <a:pt x="97" y="71"/>
                            </a:lnTo>
                            <a:lnTo>
                              <a:pt x="98" y="71"/>
                            </a:lnTo>
                            <a:lnTo>
                              <a:pt x="98" y="71"/>
                            </a:lnTo>
                            <a:lnTo>
                              <a:pt x="100" y="71"/>
                            </a:lnTo>
                            <a:lnTo>
                              <a:pt x="100" y="71"/>
                            </a:lnTo>
                            <a:lnTo>
                              <a:pt x="100" y="72"/>
                            </a:lnTo>
                            <a:lnTo>
                              <a:pt x="101" y="72"/>
                            </a:lnTo>
                            <a:lnTo>
                              <a:pt x="104" y="72"/>
                            </a:lnTo>
                            <a:lnTo>
                              <a:pt x="107" y="71"/>
                            </a:lnTo>
                            <a:lnTo>
                              <a:pt x="107" y="71"/>
                            </a:lnTo>
                            <a:lnTo>
                              <a:pt x="107" y="72"/>
                            </a:lnTo>
                            <a:lnTo>
                              <a:pt x="109" y="71"/>
                            </a:lnTo>
                            <a:lnTo>
                              <a:pt x="110" y="71"/>
                            </a:lnTo>
                            <a:lnTo>
                              <a:pt x="110" y="71"/>
                            </a:lnTo>
                            <a:lnTo>
                              <a:pt x="109" y="71"/>
                            </a:lnTo>
                            <a:lnTo>
                              <a:pt x="110" y="71"/>
                            </a:lnTo>
                            <a:lnTo>
                              <a:pt x="112" y="71"/>
                            </a:lnTo>
                            <a:lnTo>
                              <a:pt x="113" y="71"/>
                            </a:lnTo>
                            <a:lnTo>
                              <a:pt x="112" y="71"/>
                            </a:lnTo>
                            <a:lnTo>
                              <a:pt x="113" y="71"/>
                            </a:lnTo>
                            <a:lnTo>
                              <a:pt x="113" y="71"/>
                            </a:lnTo>
                            <a:lnTo>
                              <a:pt x="113" y="71"/>
                            </a:lnTo>
                            <a:lnTo>
                              <a:pt x="113" y="71"/>
                            </a:lnTo>
                            <a:lnTo>
                              <a:pt x="113" y="72"/>
                            </a:lnTo>
                            <a:lnTo>
                              <a:pt x="115" y="72"/>
                            </a:lnTo>
                            <a:lnTo>
                              <a:pt x="115" y="72"/>
                            </a:lnTo>
                            <a:lnTo>
                              <a:pt x="115" y="74"/>
                            </a:lnTo>
                            <a:lnTo>
                              <a:pt x="116" y="72"/>
                            </a:lnTo>
                            <a:lnTo>
                              <a:pt x="118" y="72"/>
                            </a:lnTo>
                            <a:lnTo>
                              <a:pt x="118" y="71"/>
                            </a:lnTo>
                            <a:lnTo>
                              <a:pt x="116" y="71"/>
                            </a:lnTo>
                            <a:lnTo>
                              <a:pt x="118" y="71"/>
                            </a:lnTo>
                            <a:lnTo>
                              <a:pt x="118" y="71"/>
                            </a:lnTo>
                            <a:lnTo>
                              <a:pt x="118" y="71"/>
                            </a:lnTo>
                            <a:lnTo>
                              <a:pt x="121" y="71"/>
                            </a:lnTo>
                            <a:lnTo>
                              <a:pt x="124" y="71"/>
                            </a:lnTo>
                            <a:lnTo>
                              <a:pt x="127" y="69"/>
                            </a:lnTo>
                            <a:lnTo>
                              <a:pt x="127" y="71"/>
                            </a:lnTo>
                            <a:lnTo>
                              <a:pt x="126" y="71"/>
                            </a:lnTo>
                            <a:lnTo>
                              <a:pt x="127" y="71"/>
                            </a:lnTo>
                            <a:lnTo>
                              <a:pt x="129" y="71"/>
                            </a:lnTo>
                            <a:lnTo>
                              <a:pt x="132" y="71"/>
                            </a:lnTo>
                            <a:lnTo>
                              <a:pt x="135" y="69"/>
                            </a:lnTo>
                            <a:lnTo>
                              <a:pt x="135" y="69"/>
                            </a:lnTo>
                            <a:lnTo>
                              <a:pt x="133" y="71"/>
                            </a:lnTo>
                            <a:lnTo>
                              <a:pt x="132" y="71"/>
                            </a:lnTo>
                            <a:lnTo>
                              <a:pt x="132" y="71"/>
                            </a:lnTo>
                            <a:lnTo>
                              <a:pt x="136" y="71"/>
                            </a:lnTo>
                            <a:lnTo>
                              <a:pt x="142" y="69"/>
                            </a:lnTo>
                            <a:lnTo>
                              <a:pt x="144" y="71"/>
                            </a:lnTo>
                            <a:lnTo>
                              <a:pt x="145" y="69"/>
                            </a:lnTo>
                            <a:lnTo>
                              <a:pt x="147" y="69"/>
                            </a:lnTo>
                            <a:lnTo>
                              <a:pt x="149" y="71"/>
                            </a:lnTo>
                            <a:lnTo>
                              <a:pt x="149" y="69"/>
                            </a:lnTo>
                            <a:lnTo>
                              <a:pt x="150" y="69"/>
                            </a:lnTo>
                            <a:lnTo>
                              <a:pt x="152" y="69"/>
                            </a:lnTo>
                            <a:lnTo>
                              <a:pt x="152" y="69"/>
                            </a:lnTo>
                            <a:lnTo>
                              <a:pt x="152" y="69"/>
                            </a:lnTo>
                            <a:lnTo>
                              <a:pt x="152" y="71"/>
                            </a:lnTo>
                            <a:lnTo>
                              <a:pt x="153" y="69"/>
                            </a:lnTo>
                            <a:lnTo>
                              <a:pt x="155" y="69"/>
                            </a:lnTo>
                            <a:lnTo>
                              <a:pt x="156" y="69"/>
                            </a:lnTo>
                            <a:lnTo>
                              <a:pt x="156" y="71"/>
                            </a:lnTo>
                            <a:lnTo>
                              <a:pt x="156" y="71"/>
                            </a:lnTo>
                            <a:lnTo>
                              <a:pt x="158" y="69"/>
                            </a:lnTo>
                            <a:lnTo>
                              <a:pt x="158" y="69"/>
                            </a:lnTo>
                            <a:lnTo>
                              <a:pt x="159" y="69"/>
                            </a:lnTo>
                            <a:lnTo>
                              <a:pt x="161" y="69"/>
                            </a:lnTo>
                            <a:lnTo>
                              <a:pt x="164" y="69"/>
                            </a:lnTo>
                            <a:lnTo>
                              <a:pt x="164" y="68"/>
                            </a:lnTo>
                            <a:lnTo>
                              <a:pt x="164" y="68"/>
                            </a:lnTo>
                            <a:lnTo>
                              <a:pt x="165" y="68"/>
                            </a:lnTo>
                            <a:lnTo>
                              <a:pt x="165" y="68"/>
                            </a:lnTo>
                            <a:lnTo>
                              <a:pt x="165" y="68"/>
                            </a:lnTo>
                            <a:lnTo>
                              <a:pt x="167" y="68"/>
                            </a:lnTo>
                            <a:lnTo>
                              <a:pt x="167" y="66"/>
                            </a:lnTo>
                            <a:lnTo>
                              <a:pt x="167" y="68"/>
                            </a:lnTo>
                            <a:lnTo>
                              <a:pt x="168" y="68"/>
                            </a:lnTo>
                            <a:lnTo>
                              <a:pt x="168" y="66"/>
                            </a:lnTo>
                            <a:lnTo>
                              <a:pt x="170" y="66"/>
                            </a:lnTo>
                            <a:lnTo>
                              <a:pt x="170" y="65"/>
                            </a:lnTo>
                            <a:lnTo>
                              <a:pt x="170" y="66"/>
                            </a:lnTo>
                            <a:lnTo>
                              <a:pt x="170" y="66"/>
                            </a:lnTo>
                            <a:lnTo>
                              <a:pt x="173" y="65"/>
                            </a:lnTo>
                            <a:lnTo>
                              <a:pt x="176" y="62"/>
                            </a:lnTo>
                            <a:lnTo>
                              <a:pt x="178" y="60"/>
                            </a:lnTo>
                            <a:lnTo>
                              <a:pt x="179" y="57"/>
                            </a:lnTo>
                            <a:lnTo>
                              <a:pt x="179" y="59"/>
                            </a:lnTo>
                            <a:lnTo>
                              <a:pt x="181" y="57"/>
                            </a:lnTo>
                            <a:lnTo>
                              <a:pt x="181" y="55"/>
                            </a:lnTo>
                            <a:lnTo>
                              <a:pt x="181" y="55"/>
                            </a:lnTo>
                            <a:lnTo>
                              <a:pt x="181" y="54"/>
                            </a:lnTo>
                            <a:lnTo>
                              <a:pt x="182" y="49"/>
                            </a:lnTo>
                            <a:lnTo>
                              <a:pt x="184" y="46"/>
                            </a:lnTo>
                            <a:lnTo>
                              <a:pt x="185" y="42"/>
                            </a:lnTo>
                            <a:lnTo>
                              <a:pt x="185" y="37"/>
                            </a:lnTo>
                            <a:lnTo>
                              <a:pt x="184" y="37"/>
                            </a:lnTo>
                            <a:lnTo>
                              <a:pt x="184" y="37"/>
                            </a:lnTo>
                            <a:lnTo>
                              <a:pt x="184" y="37"/>
                            </a:lnTo>
                            <a:lnTo>
                              <a:pt x="185" y="37"/>
                            </a:lnTo>
                            <a:lnTo>
                              <a:pt x="184" y="37"/>
                            </a:lnTo>
                            <a:lnTo>
                              <a:pt x="184" y="37"/>
                            </a:lnTo>
                            <a:lnTo>
                              <a:pt x="184" y="34"/>
                            </a:lnTo>
                            <a:lnTo>
                              <a:pt x="184" y="32"/>
                            </a:lnTo>
                            <a:lnTo>
                              <a:pt x="182" y="29"/>
                            </a:lnTo>
                            <a:lnTo>
                              <a:pt x="182" y="28"/>
                            </a:lnTo>
                            <a:lnTo>
                              <a:pt x="182" y="26"/>
                            </a:lnTo>
                            <a:lnTo>
                              <a:pt x="181" y="25"/>
                            </a:lnTo>
                            <a:lnTo>
                              <a:pt x="179" y="23"/>
                            </a:lnTo>
                            <a:lnTo>
                              <a:pt x="178" y="22"/>
                            </a:lnTo>
                            <a:lnTo>
                              <a:pt x="178" y="22"/>
                            </a:lnTo>
                            <a:lnTo>
                              <a:pt x="179" y="22"/>
                            </a:lnTo>
                            <a:lnTo>
                              <a:pt x="179" y="22"/>
                            </a:lnTo>
                            <a:lnTo>
                              <a:pt x="179" y="20"/>
                            </a:lnTo>
                            <a:lnTo>
                              <a:pt x="176" y="19"/>
                            </a:lnTo>
                            <a:lnTo>
                              <a:pt x="176" y="19"/>
                            </a:lnTo>
                            <a:lnTo>
                              <a:pt x="174" y="19"/>
                            </a:lnTo>
                            <a:lnTo>
                              <a:pt x="173" y="17"/>
                            </a:lnTo>
                            <a:lnTo>
                              <a:pt x="171" y="16"/>
                            </a:lnTo>
                            <a:lnTo>
                              <a:pt x="170" y="14"/>
                            </a:lnTo>
                            <a:lnTo>
                              <a:pt x="168" y="13"/>
                            </a:lnTo>
                            <a:lnTo>
                              <a:pt x="168" y="13"/>
                            </a:lnTo>
                            <a:lnTo>
                              <a:pt x="168" y="13"/>
                            </a:lnTo>
                            <a:lnTo>
                              <a:pt x="167" y="11"/>
                            </a:lnTo>
                            <a:lnTo>
                              <a:pt x="167" y="11"/>
                            </a:lnTo>
                            <a:lnTo>
                              <a:pt x="167" y="13"/>
                            </a:lnTo>
                            <a:lnTo>
                              <a:pt x="165" y="13"/>
                            </a:lnTo>
                            <a:lnTo>
                              <a:pt x="164" y="13"/>
                            </a:lnTo>
                            <a:lnTo>
                              <a:pt x="161" y="11"/>
                            </a:lnTo>
                            <a:lnTo>
                              <a:pt x="161" y="11"/>
                            </a:lnTo>
                            <a:lnTo>
                              <a:pt x="161" y="11"/>
                            </a:lnTo>
                            <a:lnTo>
                              <a:pt x="161" y="9"/>
                            </a:lnTo>
                            <a:lnTo>
                              <a:pt x="161" y="11"/>
                            </a:lnTo>
                            <a:lnTo>
                              <a:pt x="159" y="11"/>
                            </a:lnTo>
                            <a:lnTo>
                              <a:pt x="159" y="11"/>
                            </a:lnTo>
                            <a:lnTo>
                              <a:pt x="156" y="11"/>
                            </a:lnTo>
                            <a:lnTo>
                              <a:pt x="153" y="9"/>
                            </a:lnTo>
                            <a:lnTo>
                              <a:pt x="153" y="11"/>
                            </a:lnTo>
                            <a:lnTo>
                              <a:pt x="152" y="11"/>
                            </a:lnTo>
                            <a:lnTo>
                              <a:pt x="152" y="11"/>
                            </a:lnTo>
                            <a:lnTo>
                              <a:pt x="149" y="13"/>
                            </a:lnTo>
                            <a:lnTo>
                              <a:pt x="147" y="13"/>
                            </a:lnTo>
                            <a:lnTo>
                              <a:pt x="144" y="13"/>
                            </a:lnTo>
                            <a:lnTo>
                              <a:pt x="144" y="13"/>
                            </a:lnTo>
                            <a:lnTo>
                              <a:pt x="142" y="13"/>
                            </a:lnTo>
                            <a:lnTo>
                              <a:pt x="141" y="13"/>
                            </a:lnTo>
                            <a:lnTo>
                              <a:pt x="141" y="13"/>
                            </a:lnTo>
                            <a:lnTo>
                              <a:pt x="141" y="11"/>
                            </a:lnTo>
                            <a:lnTo>
                              <a:pt x="141" y="11"/>
                            </a:lnTo>
                            <a:lnTo>
                              <a:pt x="139" y="11"/>
                            </a:lnTo>
                            <a:lnTo>
                              <a:pt x="139" y="11"/>
                            </a:lnTo>
                            <a:lnTo>
                              <a:pt x="139" y="9"/>
                            </a:lnTo>
                            <a:lnTo>
                              <a:pt x="139" y="9"/>
                            </a:lnTo>
                            <a:lnTo>
                              <a:pt x="139" y="9"/>
                            </a:lnTo>
                            <a:lnTo>
                              <a:pt x="139" y="11"/>
                            </a:lnTo>
                            <a:lnTo>
                              <a:pt x="139" y="11"/>
                            </a:lnTo>
                            <a:lnTo>
                              <a:pt x="139" y="9"/>
                            </a:lnTo>
                            <a:lnTo>
                              <a:pt x="138" y="9"/>
                            </a:lnTo>
                            <a:lnTo>
                              <a:pt x="138" y="11"/>
                            </a:lnTo>
                            <a:lnTo>
                              <a:pt x="139" y="11"/>
                            </a:lnTo>
                            <a:lnTo>
                              <a:pt x="133" y="13"/>
                            </a:lnTo>
                            <a:lnTo>
                              <a:pt x="129" y="13"/>
                            </a:lnTo>
                            <a:lnTo>
                              <a:pt x="130" y="11"/>
                            </a:lnTo>
                            <a:lnTo>
                              <a:pt x="127" y="11"/>
                            </a:lnTo>
                            <a:lnTo>
                              <a:pt x="126" y="11"/>
                            </a:lnTo>
                            <a:lnTo>
                              <a:pt x="124" y="11"/>
                            </a:lnTo>
                            <a:lnTo>
                              <a:pt x="126" y="11"/>
                            </a:lnTo>
                            <a:lnTo>
                              <a:pt x="124" y="13"/>
                            </a:lnTo>
                            <a:lnTo>
                              <a:pt x="124" y="11"/>
                            </a:lnTo>
                            <a:lnTo>
                              <a:pt x="124" y="11"/>
                            </a:lnTo>
                            <a:lnTo>
                              <a:pt x="123" y="11"/>
                            </a:lnTo>
                            <a:lnTo>
                              <a:pt x="124" y="11"/>
                            </a:lnTo>
                            <a:lnTo>
                              <a:pt x="124" y="11"/>
                            </a:lnTo>
                            <a:lnTo>
                              <a:pt x="119" y="11"/>
                            </a:lnTo>
                            <a:lnTo>
                              <a:pt x="119" y="11"/>
                            </a:lnTo>
                            <a:lnTo>
                              <a:pt x="118" y="9"/>
                            </a:lnTo>
                            <a:lnTo>
                              <a:pt x="116" y="9"/>
                            </a:lnTo>
                            <a:lnTo>
                              <a:pt x="116" y="11"/>
                            </a:lnTo>
                            <a:lnTo>
                              <a:pt x="116" y="11"/>
                            </a:lnTo>
                            <a:lnTo>
                              <a:pt x="116" y="11"/>
                            </a:lnTo>
                            <a:lnTo>
                              <a:pt x="115" y="9"/>
                            </a:lnTo>
                            <a:lnTo>
                              <a:pt x="113" y="11"/>
                            </a:lnTo>
                            <a:lnTo>
                              <a:pt x="113" y="9"/>
                            </a:lnTo>
                            <a:lnTo>
                              <a:pt x="112" y="11"/>
                            </a:lnTo>
                            <a:lnTo>
                              <a:pt x="112" y="11"/>
                            </a:lnTo>
                            <a:lnTo>
                              <a:pt x="110" y="11"/>
                            </a:lnTo>
                            <a:lnTo>
                              <a:pt x="109" y="11"/>
                            </a:lnTo>
                            <a:lnTo>
                              <a:pt x="107" y="9"/>
                            </a:lnTo>
                            <a:lnTo>
                              <a:pt x="106" y="9"/>
                            </a:lnTo>
                            <a:lnTo>
                              <a:pt x="106" y="9"/>
                            </a:lnTo>
                            <a:lnTo>
                              <a:pt x="104" y="11"/>
                            </a:lnTo>
                            <a:lnTo>
                              <a:pt x="103" y="9"/>
                            </a:lnTo>
                            <a:lnTo>
                              <a:pt x="101" y="11"/>
                            </a:lnTo>
                            <a:lnTo>
                              <a:pt x="98" y="9"/>
                            </a:lnTo>
                            <a:lnTo>
                              <a:pt x="93" y="9"/>
                            </a:lnTo>
                            <a:lnTo>
                              <a:pt x="89" y="9"/>
                            </a:lnTo>
                            <a:lnTo>
                              <a:pt x="89" y="9"/>
                            </a:lnTo>
                            <a:lnTo>
                              <a:pt x="89" y="9"/>
                            </a:lnTo>
                            <a:lnTo>
                              <a:pt x="87" y="9"/>
                            </a:lnTo>
                            <a:lnTo>
                              <a:pt x="87" y="11"/>
                            </a:lnTo>
                            <a:lnTo>
                              <a:pt x="86" y="11"/>
                            </a:lnTo>
                            <a:lnTo>
                              <a:pt x="86" y="11"/>
                            </a:lnTo>
                            <a:lnTo>
                              <a:pt x="83" y="9"/>
                            </a:lnTo>
                            <a:lnTo>
                              <a:pt x="80" y="11"/>
                            </a:lnTo>
                            <a:lnTo>
                              <a:pt x="77" y="11"/>
                            </a:lnTo>
                            <a:lnTo>
                              <a:pt x="77" y="11"/>
                            </a:lnTo>
                            <a:lnTo>
                              <a:pt x="77" y="11"/>
                            </a:lnTo>
                            <a:lnTo>
                              <a:pt x="77" y="11"/>
                            </a:lnTo>
                            <a:lnTo>
                              <a:pt x="77" y="11"/>
                            </a:lnTo>
                            <a:lnTo>
                              <a:pt x="75" y="11"/>
                            </a:lnTo>
                            <a:lnTo>
                              <a:pt x="75" y="11"/>
                            </a:lnTo>
                            <a:lnTo>
                              <a:pt x="75" y="11"/>
                            </a:lnTo>
                            <a:lnTo>
                              <a:pt x="74" y="13"/>
                            </a:lnTo>
                            <a:lnTo>
                              <a:pt x="69" y="11"/>
                            </a:lnTo>
                            <a:lnTo>
                              <a:pt x="63" y="11"/>
                            </a:lnTo>
                            <a:lnTo>
                              <a:pt x="63" y="11"/>
                            </a:lnTo>
                            <a:lnTo>
                              <a:pt x="63" y="9"/>
                            </a:lnTo>
                            <a:lnTo>
                              <a:pt x="58" y="11"/>
                            </a:lnTo>
                            <a:lnTo>
                              <a:pt x="55" y="11"/>
                            </a:lnTo>
                            <a:lnTo>
                              <a:pt x="55" y="9"/>
                            </a:lnTo>
                            <a:lnTo>
                              <a:pt x="54" y="9"/>
                            </a:lnTo>
                            <a:lnTo>
                              <a:pt x="54" y="11"/>
                            </a:lnTo>
                            <a:lnTo>
                              <a:pt x="54" y="11"/>
                            </a:lnTo>
                            <a:lnTo>
                              <a:pt x="52" y="11"/>
                            </a:lnTo>
                            <a:lnTo>
                              <a:pt x="52" y="11"/>
                            </a:lnTo>
                            <a:lnTo>
                              <a:pt x="54" y="11"/>
                            </a:lnTo>
                            <a:lnTo>
                              <a:pt x="54" y="9"/>
                            </a:lnTo>
                            <a:lnTo>
                              <a:pt x="52" y="9"/>
                            </a:lnTo>
                            <a:lnTo>
                              <a:pt x="52" y="9"/>
                            </a:lnTo>
                            <a:lnTo>
                              <a:pt x="51" y="11"/>
                            </a:lnTo>
                            <a:lnTo>
                              <a:pt x="51" y="11"/>
                            </a:lnTo>
                            <a:lnTo>
                              <a:pt x="51" y="9"/>
                            </a:lnTo>
                            <a:lnTo>
                              <a:pt x="49" y="9"/>
                            </a:lnTo>
                            <a:lnTo>
                              <a:pt x="49" y="9"/>
                            </a:lnTo>
                            <a:lnTo>
                              <a:pt x="48" y="11"/>
                            </a:lnTo>
                            <a:lnTo>
                              <a:pt x="46" y="11"/>
                            </a:lnTo>
                            <a:lnTo>
                              <a:pt x="46" y="11"/>
                            </a:lnTo>
                            <a:lnTo>
                              <a:pt x="45" y="9"/>
                            </a:lnTo>
                            <a:lnTo>
                              <a:pt x="45" y="9"/>
                            </a:lnTo>
                            <a:lnTo>
                              <a:pt x="43" y="9"/>
                            </a:lnTo>
                            <a:lnTo>
                              <a:pt x="43" y="11"/>
                            </a:lnTo>
                            <a:lnTo>
                              <a:pt x="41" y="11"/>
                            </a:lnTo>
                            <a:lnTo>
                              <a:pt x="40" y="11"/>
                            </a:lnTo>
                            <a:lnTo>
                              <a:pt x="38" y="13"/>
                            </a:lnTo>
                            <a:lnTo>
                              <a:pt x="37" y="13"/>
                            </a:lnTo>
                            <a:lnTo>
                              <a:pt x="37" y="11"/>
                            </a:lnTo>
                            <a:lnTo>
                              <a:pt x="37" y="11"/>
                            </a:lnTo>
                            <a:lnTo>
                              <a:pt x="37" y="11"/>
                            </a:lnTo>
                            <a:lnTo>
                              <a:pt x="37" y="9"/>
                            </a:lnTo>
                            <a:lnTo>
                              <a:pt x="38" y="9"/>
                            </a:lnTo>
                            <a:lnTo>
                              <a:pt x="38" y="9"/>
                            </a:lnTo>
                            <a:lnTo>
                              <a:pt x="38" y="9"/>
                            </a:lnTo>
                            <a:lnTo>
                              <a:pt x="40" y="9"/>
                            </a:lnTo>
                            <a:lnTo>
                              <a:pt x="40" y="8"/>
                            </a:lnTo>
                            <a:lnTo>
                              <a:pt x="38" y="9"/>
                            </a:lnTo>
                            <a:lnTo>
                              <a:pt x="35" y="9"/>
                            </a:lnTo>
                            <a:lnTo>
                              <a:pt x="35" y="9"/>
                            </a:lnTo>
                            <a:lnTo>
                              <a:pt x="37" y="9"/>
                            </a:lnTo>
                            <a:lnTo>
                              <a:pt x="37" y="9"/>
                            </a:lnTo>
                            <a:lnTo>
                              <a:pt x="37" y="8"/>
                            </a:lnTo>
                            <a:lnTo>
                              <a:pt x="35" y="9"/>
                            </a:lnTo>
                            <a:lnTo>
                              <a:pt x="35" y="8"/>
                            </a:lnTo>
                            <a:lnTo>
                              <a:pt x="37" y="8"/>
                            </a:lnTo>
                            <a:lnTo>
                              <a:pt x="35" y="8"/>
                            </a:lnTo>
                            <a:lnTo>
                              <a:pt x="35" y="8"/>
                            </a:lnTo>
                            <a:lnTo>
                              <a:pt x="35" y="8"/>
                            </a:lnTo>
                            <a:lnTo>
                              <a:pt x="35" y="9"/>
                            </a:lnTo>
                            <a:lnTo>
                              <a:pt x="35" y="9"/>
                            </a:lnTo>
                            <a:lnTo>
                              <a:pt x="34" y="11"/>
                            </a:lnTo>
                            <a:lnTo>
                              <a:pt x="32" y="11"/>
                            </a:lnTo>
                            <a:lnTo>
                              <a:pt x="31" y="13"/>
                            </a:lnTo>
                            <a:lnTo>
                              <a:pt x="31" y="13"/>
                            </a:lnTo>
                            <a:lnTo>
                              <a:pt x="31" y="11"/>
                            </a:lnTo>
                            <a:lnTo>
                              <a:pt x="29" y="13"/>
                            </a:lnTo>
                            <a:lnTo>
                              <a:pt x="28" y="14"/>
                            </a:lnTo>
                            <a:lnTo>
                              <a:pt x="28" y="14"/>
                            </a:lnTo>
                            <a:lnTo>
                              <a:pt x="28" y="13"/>
                            </a:lnTo>
                            <a:lnTo>
                              <a:pt x="26" y="13"/>
                            </a:lnTo>
                            <a:lnTo>
                              <a:pt x="26" y="13"/>
                            </a:lnTo>
                            <a:lnTo>
                              <a:pt x="26" y="14"/>
                            </a:lnTo>
                            <a:lnTo>
                              <a:pt x="26" y="16"/>
                            </a:lnTo>
                            <a:lnTo>
                              <a:pt x="26" y="16"/>
                            </a:lnTo>
                            <a:lnTo>
                              <a:pt x="26" y="16"/>
                            </a:lnTo>
                            <a:lnTo>
                              <a:pt x="26" y="14"/>
                            </a:lnTo>
                            <a:lnTo>
                              <a:pt x="26" y="14"/>
                            </a:lnTo>
                            <a:lnTo>
                              <a:pt x="26" y="14"/>
                            </a:lnTo>
                            <a:lnTo>
                              <a:pt x="25" y="14"/>
                            </a:lnTo>
                            <a:lnTo>
                              <a:pt x="25" y="14"/>
                            </a:lnTo>
                            <a:lnTo>
                              <a:pt x="23" y="14"/>
                            </a:lnTo>
                            <a:lnTo>
                              <a:pt x="23" y="16"/>
                            </a:lnTo>
                            <a:lnTo>
                              <a:pt x="23" y="16"/>
                            </a:lnTo>
                            <a:lnTo>
                              <a:pt x="23" y="16"/>
                            </a:lnTo>
                            <a:lnTo>
                              <a:pt x="23" y="16"/>
                            </a:lnTo>
                            <a:lnTo>
                              <a:pt x="22" y="16"/>
                            </a:lnTo>
                            <a:lnTo>
                              <a:pt x="22" y="16"/>
                            </a:lnTo>
                            <a:lnTo>
                              <a:pt x="22" y="16"/>
                            </a:lnTo>
                            <a:lnTo>
                              <a:pt x="22" y="17"/>
                            </a:lnTo>
                            <a:lnTo>
                              <a:pt x="22" y="19"/>
                            </a:lnTo>
                            <a:lnTo>
                              <a:pt x="20" y="17"/>
                            </a:lnTo>
                            <a:lnTo>
                              <a:pt x="20" y="16"/>
                            </a:lnTo>
                            <a:lnTo>
                              <a:pt x="20" y="16"/>
                            </a:lnTo>
                            <a:lnTo>
                              <a:pt x="19" y="17"/>
                            </a:lnTo>
                            <a:lnTo>
                              <a:pt x="20" y="19"/>
                            </a:lnTo>
                            <a:lnTo>
                              <a:pt x="19" y="19"/>
                            </a:lnTo>
                            <a:lnTo>
                              <a:pt x="17" y="20"/>
                            </a:lnTo>
                            <a:lnTo>
                              <a:pt x="17" y="20"/>
                            </a:lnTo>
                            <a:lnTo>
                              <a:pt x="17" y="19"/>
                            </a:lnTo>
                            <a:lnTo>
                              <a:pt x="17" y="20"/>
                            </a:lnTo>
                            <a:lnTo>
                              <a:pt x="15" y="23"/>
                            </a:lnTo>
                            <a:lnTo>
                              <a:pt x="15" y="25"/>
                            </a:lnTo>
                            <a:lnTo>
                              <a:pt x="14" y="25"/>
                            </a:lnTo>
                            <a:lnTo>
                              <a:pt x="14" y="25"/>
                            </a:lnTo>
                            <a:lnTo>
                              <a:pt x="12" y="26"/>
                            </a:lnTo>
                            <a:lnTo>
                              <a:pt x="12" y="25"/>
                            </a:lnTo>
                            <a:lnTo>
                              <a:pt x="12" y="26"/>
                            </a:lnTo>
                            <a:lnTo>
                              <a:pt x="12" y="28"/>
                            </a:lnTo>
                            <a:lnTo>
                              <a:pt x="11" y="28"/>
                            </a:lnTo>
                            <a:lnTo>
                              <a:pt x="11" y="28"/>
                            </a:lnTo>
                            <a:lnTo>
                              <a:pt x="11" y="29"/>
                            </a:lnTo>
                            <a:lnTo>
                              <a:pt x="9" y="29"/>
                            </a:lnTo>
                            <a:lnTo>
                              <a:pt x="11" y="31"/>
                            </a:lnTo>
                            <a:lnTo>
                              <a:pt x="11" y="32"/>
                            </a:lnTo>
                            <a:lnTo>
                              <a:pt x="11" y="32"/>
                            </a:lnTo>
                            <a:lnTo>
                              <a:pt x="9" y="31"/>
                            </a:lnTo>
                            <a:lnTo>
                              <a:pt x="9" y="32"/>
                            </a:lnTo>
                            <a:lnTo>
                              <a:pt x="9" y="32"/>
                            </a:lnTo>
                            <a:lnTo>
                              <a:pt x="8" y="32"/>
                            </a:lnTo>
                            <a:lnTo>
                              <a:pt x="9" y="34"/>
                            </a:lnTo>
                            <a:lnTo>
                              <a:pt x="9" y="34"/>
                            </a:lnTo>
                            <a:lnTo>
                              <a:pt x="11" y="34"/>
                            </a:lnTo>
                            <a:lnTo>
                              <a:pt x="9" y="34"/>
                            </a:lnTo>
                            <a:lnTo>
                              <a:pt x="9" y="34"/>
                            </a:lnTo>
                            <a:lnTo>
                              <a:pt x="8" y="34"/>
                            </a:lnTo>
                            <a:lnTo>
                              <a:pt x="9" y="36"/>
                            </a:lnTo>
                            <a:lnTo>
                              <a:pt x="9" y="36"/>
                            </a:lnTo>
                            <a:lnTo>
                              <a:pt x="9" y="37"/>
                            </a:lnTo>
                            <a:lnTo>
                              <a:pt x="9" y="39"/>
                            </a:lnTo>
                            <a:lnTo>
                              <a:pt x="9" y="37"/>
                            </a:lnTo>
                            <a:lnTo>
                              <a:pt x="8" y="37"/>
                            </a:lnTo>
                            <a:lnTo>
                              <a:pt x="9" y="39"/>
                            </a:lnTo>
                            <a:lnTo>
                              <a:pt x="8" y="40"/>
                            </a:lnTo>
                            <a:lnTo>
                              <a:pt x="6" y="40"/>
                            </a:lnTo>
                            <a:lnTo>
                              <a:pt x="5" y="40"/>
                            </a:lnTo>
                            <a:lnTo>
                              <a:pt x="3" y="39"/>
                            </a:lnTo>
                            <a:lnTo>
                              <a:pt x="3" y="40"/>
                            </a:lnTo>
                            <a:lnTo>
                              <a:pt x="3" y="40"/>
                            </a:lnTo>
                            <a:lnTo>
                              <a:pt x="2" y="40"/>
                            </a:lnTo>
                            <a:lnTo>
                              <a:pt x="2" y="39"/>
                            </a:lnTo>
                            <a:lnTo>
                              <a:pt x="0" y="37"/>
                            </a:lnTo>
                            <a:lnTo>
                              <a:pt x="2" y="36"/>
                            </a:lnTo>
                            <a:lnTo>
                              <a:pt x="2" y="36"/>
                            </a:lnTo>
                            <a:lnTo>
                              <a:pt x="3" y="36"/>
                            </a:lnTo>
                            <a:lnTo>
                              <a:pt x="3" y="34"/>
                            </a:lnTo>
                            <a:lnTo>
                              <a:pt x="3" y="31"/>
                            </a:lnTo>
                            <a:lnTo>
                              <a:pt x="3" y="31"/>
                            </a:lnTo>
                            <a:lnTo>
                              <a:pt x="3" y="31"/>
                            </a:lnTo>
                            <a:lnTo>
                              <a:pt x="3" y="31"/>
                            </a:lnTo>
                            <a:lnTo>
                              <a:pt x="5" y="29"/>
                            </a:lnTo>
                            <a:lnTo>
                              <a:pt x="5" y="28"/>
                            </a:lnTo>
                            <a:lnTo>
                              <a:pt x="5" y="28"/>
                            </a:lnTo>
                            <a:lnTo>
                              <a:pt x="5" y="28"/>
                            </a:lnTo>
                            <a:lnTo>
                              <a:pt x="5" y="25"/>
                            </a:lnTo>
                            <a:lnTo>
                              <a:pt x="6" y="23"/>
                            </a:lnTo>
                            <a:lnTo>
                              <a:pt x="6" y="23"/>
                            </a:lnTo>
                            <a:lnTo>
                              <a:pt x="8" y="22"/>
                            </a:lnTo>
                            <a:lnTo>
                              <a:pt x="9" y="20"/>
                            </a:lnTo>
                            <a:lnTo>
                              <a:pt x="9" y="19"/>
                            </a:lnTo>
                            <a:lnTo>
                              <a:pt x="9" y="19"/>
                            </a:lnTo>
                            <a:lnTo>
                              <a:pt x="9" y="17"/>
                            </a:lnTo>
                            <a:lnTo>
                              <a:pt x="11" y="17"/>
                            </a:lnTo>
                            <a:lnTo>
                              <a:pt x="11" y="16"/>
                            </a:lnTo>
                            <a:lnTo>
                              <a:pt x="15" y="13"/>
                            </a:lnTo>
                            <a:lnTo>
                              <a:pt x="19" y="9"/>
                            </a:lnTo>
                            <a:lnTo>
                              <a:pt x="23" y="6"/>
                            </a:lnTo>
                            <a:lnTo>
                              <a:pt x="28" y="6"/>
                            </a:lnTo>
                            <a:lnTo>
                              <a:pt x="28" y="5"/>
                            </a:lnTo>
                            <a:lnTo>
                              <a:pt x="29" y="5"/>
                            </a:lnTo>
                            <a:lnTo>
                              <a:pt x="32" y="5"/>
                            </a:lnTo>
                            <a:lnTo>
                              <a:pt x="34" y="3"/>
                            </a:lnTo>
                            <a:lnTo>
                              <a:pt x="37" y="3"/>
                            </a:lnTo>
                            <a:lnTo>
                              <a:pt x="38" y="2"/>
                            </a:lnTo>
                            <a:lnTo>
                              <a:pt x="41" y="3"/>
                            </a:lnTo>
                            <a:lnTo>
                              <a:pt x="40" y="3"/>
                            </a:lnTo>
                            <a:lnTo>
                              <a:pt x="41" y="3"/>
                            </a:lnTo>
                            <a:lnTo>
                              <a:pt x="41" y="3"/>
                            </a:lnTo>
                            <a:lnTo>
                              <a:pt x="41" y="3"/>
                            </a:lnTo>
                            <a:lnTo>
                              <a:pt x="41" y="5"/>
                            </a:lnTo>
                            <a:lnTo>
                              <a:pt x="43" y="3"/>
                            </a:lnTo>
                            <a:lnTo>
                              <a:pt x="45" y="3"/>
                            </a:lnTo>
                            <a:lnTo>
                              <a:pt x="46" y="3"/>
                            </a:lnTo>
                            <a:lnTo>
                              <a:pt x="46" y="3"/>
                            </a:lnTo>
                            <a:lnTo>
                              <a:pt x="46" y="3"/>
                            </a:lnTo>
                            <a:lnTo>
                              <a:pt x="46" y="3"/>
                            </a:lnTo>
                            <a:lnTo>
                              <a:pt x="46" y="5"/>
                            </a:lnTo>
                            <a:lnTo>
                              <a:pt x="49" y="3"/>
                            </a:lnTo>
                            <a:lnTo>
                              <a:pt x="51" y="2"/>
                            </a:lnTo>
                            <a:lnTo>
                              <a:pt x="54" y="2"/>
                            </a:lnTo>
                            <a:lnTo>
                              <a:pt x="55" y="3"/>
                            </a:lnTo>
                            <a:lnTo>
                              <a:pt x="57" y="5"/>
                            </a:lnTo>
                            <a:lnTo>
                              <a:pt x="58" y="5"/>
                            </a:lnTo>
                            <a:lnTo>
                              <a:pt x="58" y="3"/>
                            </a:lnTo>
                            <a:lnTo>
                              <a:pt x="60" y="3"/>
                            </a:lnTo>
                            <a:lnTo>
                              <a:pt x="61" y="3"/>
                            </a:lnTo>
                            <a:lnTo>
                              <a:pt x="58" y="3"/>
                            </a:lnTo>
                            <a:lnTo>
                              <a:pt x="58" y="3"/>
                            </a:lnTo>
                            <a:lnTo>
                              <a:pt x="58" y="3"/>
                            </a:lnTo>
                            <a:lnTo>
                              <a:pt x="58" y="3"/>
                            </a:lnTo>
                            <a:lnTo>
                              <a:pt x="57" y="2"/>
                            </a:lnTo>
                            <a:lnTo>
                              <a:pt x="57" y="2"/>
                            </a:lnTo>
                            <a:lnTo>
                              <a:pt x="58" y="2"/>
                            </a:lnTo>
                            <a:lnTo>
                              <a:pt x="58" y="2"/>
                            </a:lnTo>
                            <a:lnTo>
                              <a:pt x="60" y="2"/>
                            </a:lnTo>
                            <a:lnTo>
                              <a:pt x="60" y="2"/>
                            </a:lnTo>
                            <a:lnTo>
                              <a:pt x="61" y="2"/>
                            </a:lnTo>
                            <a:lnTo>
                              <a:pt x="63" y="2"/>
                            </a:lnTo>
                            <a:lnTo>
                              <a:pt x="63" y="2"/>
                            </a:lnTo>
                            <a:lnTo>
                              <a:pt x="63" y="2"/>
                            </a:lnTo>
                            <a:lnTo>
                              <a:pt x="64" y="2"/>
                            </a:lnTo>
                            <a:lnTo>
                              <a:pt x="66" y="2"/>
                            </a:lnTo>
                            <a:lnTo>
                              <a:pt x="67" y="0"/>
                            </a:lnTo>
                            <a:lnTo>
                              <a:pt x="67" y="2"/>
                            </a:lnTo>
                            <a:lnTo>
                              <a:pt x="67" y="2"/>
                            </a:lnTo>
                            <a:lnTo>
                              <a:pt x="67" y="3"/>
                            </a:lnTo>
                            <a:lnTo>
                              <a:pt x="67" y="3"/>
                            </a:lnTo>
                            <a:lnTo>
                              <a:pt x="64" y="3"/>
                            </a:lnTo>
                            <a:lnTo>
                              <a:pt x="64" y="3"/>
                            </a:lnTo>
                            <a:lnTo>
                              <a:pt x="66" y="3"/>
                            </a:lnTo>
                            <a:lnTo>
                              <a:pt x="69" y="3"/>
                            </a:lnTo>
                            <a:lnTo>
                              <a:pt x="71" y="3"/>
                            </a:lnTo>
                            <a:lnTo>
                              <a:pt x="71" y="3"/>
                            </a:lnTo>
                            <a:lnTo>
                              <a:pt x="71" y="3"/>
                            </a:lnTo>
                            <a:lnTo>
                              <a:pt x="71" y="3"/>
                            </a:lnTo>
                            <a:lnTo>
                              <a:pt x="72" y="3"/>
                            </a:lnTo>
                            <a:lnTo>
                              <a:pt x="72" y="3"/>
                            </a:lnTo>
                            <a:lnTo>
                              <a:pt x="74" y="5"/>
                            </a:lnTo>
                            <a:lnTo>
                              <a:pt x="75" y="5"/>
                            </a:lnTo>
                            <a:lnTo>
                              <a:pt x="75" y="3"/>
                            </a:lnTo>
                            <a:lnTo>
                              <a:pt x="77" y="3"/>
                            </a:lnTo>
                            <a:lnTo>
                              <a:pt x="77" y="3"/>
                            </a:lnTo>
                            <a:lnTo>
                              <a:pt x="77" y="3"/>
                            </a:lnTo>
                            <a:lnTo>
                              <a:pt x="78" y="3"/>
                            </a:lnTo>
                            <a:lnTo>
                              <a:pt x="78" y="3"/>
                            </a:lnTo>
                            <a:lnTo>
                              <a:pt x="80" y="3"/>
                            </a:lnTo>
                            <a:lnTo>
                              <a:pt x="80" y="3"/>
                            </a:lnTo>
                            <a:lnTo>
                              <a:pt x="80" y="3"/>
                            </a:lnTo>
                            <a:lnTo>
                              <a:pt x="81" y="3"/>
                            </a:lnTo>
                            <a:lnTo>
                              <a:pt x="81" y="3"/>
                            </a:lnTo>
                            <a:lnTo>
                              <a:pt x="83" y="2"/>
                            </a:lnTo>
                            <a:lnTo>
                              <a:pt x="83" y="3"/>
                            </a:lnTo>
                            <a:lnTo>
                              <a:pt x="84" y="2"/>
                            </a:lnTo>
                            <a:lnTo>
                              <a:pt x="86" y="2"/>
                            </a:lnTo>
                            <a:lnTo>
                              <a:pt x="86" y="2"/>
                            </a:lnTo>
                            <a:lnTo>
                              <a:pt x="87" y="2"/>
                            </a:lnTo>
                            <a:lnTo>
                              <a:pt x="87" y="2"/>
                            </a:lnTo>
                            <a:lnTo>
                              <a:pt x="89" y="0"/>
                            </a:lnTo>
                            <a:lnTo>
                              <a:pt x="90" y="0"/>
                            </a:lnTo>
                            <a:lnTo>
                              <a:pt x="92" y="2"/>
                            </a:lnTo>
                            <a:lnTo>
                              <a:pt x="92" y="2"/>
                            </a:lnTo>
                            <a:lnTo>
                              <a:pt x="90" y="2"/>
                            </a:lnTo>
                            <a:lnTo>
                              <a:pt x="93" y="2"/>
                            </a:lnTo>
                            <a:lnTo>
                              <a:pt x="97" y="2"/>
                            </a:lnTo>
                            <a:lnTo>
                              <a:pt x="100" y="2"/>
                            </a:lnTo>
                            <a:lnTo>
                              <a:pt x="101" y="3"/>
                            </a:lnTo>
                            <a:lnTo>
                              <a:pt x="101" y="3"/>
                            </a:lnTo>
                            <a:lnTo>
                              <a:pt x="103" y="2"/>
                            </a:lnTo>
                            <a:lnTo>
                              <a:pt x="103" y="0"/>
                            </a:lnTo>
                            <a:lnTo>
                              <a:pt x="104"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0" name="Rectangle 2698"/>
                      <p:cNvSpPr>
                        <a:spLocks noChangeArrowheads="1"/>
                      </p:cNvSpPr>
                      <p:nvPr/>
                    </p:nvSpPr>
                    <p:spPr bwMode="auto">
                      <a:xfrm>
                        <a:off x="2843213" y="41656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1" name="Rectangle 2699"/>
                      <p:cNvSpPr>
                        <a:spLocks noChangeArrowheads="1"/>
                      </p:cNvSpPr>
                      <p:nvPr/>
                    </p:nvSpPr>
                    <p:spPr bwMode="auto">
                      <a:xfrm>
                        <a:off x="2833688" y="4279901"/>
                        <a:ext cx="1588"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2" name="Rectangle 2700"/>
                      <p:cNvSpPr>
                        <a:spLocks noChangeArrowheads="1"/>
                      </p:cNvSpPr>
                      <p:nvPr/>
                    </p:nvSpPr>
                    <p:spPr bwMode="auto">
                      <a:xfrm>
                        <a:off x="2930526" y="41783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3" name="Rectangle 2701"/>
                      <p:cNvSpPr>
                        <a:spLocks noChangeArrowheads="1"/>
                      </p:cNvSpPr>
                      <p:nvPr/>
                    </p:nvSpPr>
                    <p:spPr bwMode="auto">
                      <a:xfrm>
                        <a:off x="2786063" y="4265614"/>
                        <a:ext cx="1588"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4" name="Rectangle 2702"/>
                      <p:cNvSpPr>
                        <a:spLocks noChangeArrowheads="1"/>
                      </p:cNvSpPr>
                      <p:nvPr/>
                    </p:nvSpPr>
                    <p:spPr bwMode="auto">
                      <a:xfrm>
                        <a:off x="2938463" y="42735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5" name="Freeform 2703"/>
                      <p:cNvSpPr/>
                      <p:nvPr/>
                    </p:nvSpPr>
                    <p:spPr bwMode="auto">
                      <a:xfrm>
                        <a:off x="2892426" y="4275139"/>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6" name="Rectangle 2704"/>
                      <p:cNvSpPr>
                        <a:spLocks noChangeArrowheads="1"/>
                      </p:cNvSpPr>
                      <p:nvPr/>
                    </p:nvSpPr>
                    <p:spPr bwMode="auto">
                      <a:xfrm>
                        <a:off x="2992438" y="42703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7" name="Freeform 2705"/>
                      <p:cNvSpPr/>
                      <p:nvPr/>
                    </p:nvSpPr>
                    <p:spPr bwMode="auto">
                      <a:xfrm>
                        <a:off x="2763838" y="4233864"/>
                        <a:ext cx="1588" cy="3175"/>
                      </a:xfrm>
                      <a:custGeom>
                        <a:avLst/>
                        <a:gdLst>
                          <a:gd name="T0" fmla="*/ 1 w 1"/>
                          <a:gd name="T1" fmla="*/ 0 h 2"/>
                          <a:gd name="T2" fmla="*/ 1 w 1"/>
                          <a:gd name="T3" fmla="*/ 2 h 2"/>
                          <a:gd name="T4" fmla="*/ 0 w 1"/>
                          <a:gd name="T5" fmla="*/ 0 h 2"/>
                          <a:gd name="T6" fmla="*/ 1 w 1"/>
                          <a:gd name="T7" fmla="*/ 0 h 2"/>
                        </a:gdLst>
                        <a:ahLst/>
                        <a:cxnLst>
                          <a:cxn ang="0">
                            <a:pos x="T0" y="T1"/>
                          </a:cxn>
                          <a:cxn ang="0">
                            <a:pos x="T2" y="T3"/>
                          </a:cxn>
                          <a:cxn ang="0">
                            <a:pos x="T4" y="T5"/>
                          </a:cxn>
                          <a:cxn ang="0">
                            <a:pos x="T6" y="T7"/>
                          </a:cxn>
                        </a:cxnLst>
                        <a:rect l="0" t="0" r="r" b="b"/>
                        <a:pathLst>
                          <a:path w="1" h="2">
                            <a:moveTo>
                              <a:pt x="1" y="0"/>
                            </a:moveTo>
                            <a:lnTo>
                              <a:pt x="1" y="2"/>
                            </a:lnTo>
                            <a:lnTo>
                              <a:pt x="0"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8" name="Rectangle 2706"/>
                      <p:cNvSpPr>
                        <a:spLocks noChangeArrowheads="1"/>
                      </p:cNvSpPr>
                      <p:nvPr/>
                    </p:nvSpPr>
                    <p:spPr bwMode="auto">
                      <a:xfrm>
                        <a:off x="2763838" y="423386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79" name="Freeform 2707"/>
                      <p:cNvSpPr/>
                      <p:nvPr/>
                    </p:nvSpPr>
                    <p:spPr bwMode="auto">
                      <a:xfrm>
                        <a:off x="2768601" y="4246564"/>
                        <a:ext cx="1588" cy="4763"/>
                      </a:xfrm>
                      <a:custGeom>
                        <a:avLst/>
                        <a:gdLst>
                          <a:gd name="T0" fmla="*/ 0 w 1"/>
                          <a:gd name="T1" fmla="*/ 0 h 3"/>
                          <a:gd name="T2" fmla="*/ 1 w 1"/>
                          <a:gd name="T3" fmla="*/ 1 h 3"/>
                          <a:gd name="T4" fmla="*/ 1 w 1"/>
                          <a:gd name="T5" fmla="*/ 3 h 3"/>
                          <a:gd name="T6" fmla="*/ 0 w 1"/>
                          <a:gd name="T7" fmla="*/ 1 h 3"/>
                          <a:gd name="T8" fmla="*/ 0 w 1"/>
                          <a:gd name="T9" fmla="*/ 1 h 3"/>
                          <a:gd name="T10" fmla="*/ 0 w 1"/>
                          <a:gd name="T11" fmla="*/ 0 h 3"/>
                          <a:gd name="T12" fmla="*/ 0 w 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0"/>
                            </a:moveTo>
                            <a:lnTo>
                              <a:pt x="1" y="1"/>
                            </a:lnTo>
                            <a:lnTo>
                              <a:pt x="1" y="3"/>
                            </a:lnTo>
                            <a:lnTo>
                              <a:pt x="0" y="1"/>
                            </a:lnTo>
                            <a:lnTo>
                              <a:pt x="0" y="1"/>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0" name="Freeform 2708"/>
                      <p:cNvSpPr/>
                      <p:nvPr/>
                    </p:nvSpPr>
                    <p:spPr bwMode="auto">
                      <a:xfrm>
                        <a:off x="2770188" y="4265614"/>
                        <a:ext cx="3175" cy="3175"/>
                      </a:xfrm>
                      <a:custGeom>
                        <a:avLst/>
                        <a:gdLst>
                          <a:gd name="T0" fmla="*/ 2 w 2"/>
                          <a:gd name="T1" fmla="*/ 0 h 2"/>
                          <a:gd name="T2" fmla="*/ 2 w 2"/>
                          <a:gd name="T3" fmla="*/ 2 h 2"/>
                          <a:gd name="T4" fmla="*/ 2 w 2"/>
                          <a:gd name="T5" fmla="*/ 0 h 2"/>
                          <a:gd name="T6" fmla="*/ 2 w 2"/>
                          <a:gd name="T7" fmla="*/ 0 h 2"/>
                          <a:gd name="T8" fmla="*/ 0 w 2"/>
                          <a:gd name="T9" fmla="*/ 2 h 2"/>
                          <a:gd name="T10" fmla="*/ 0 w 2"/>
                          <a:gd name="T11" fmla="*/ 2 h 2"/>
                          <a:gd name="T12" fmla="*/ 0 w 2"/>
                          <a:gd name="T13" fmla="*/ 0 h 2"/>
                          <a:gd name="T14" fmla="*/ 0 w 2"/>
                          <a:gd name="T15" fmla="*/ 0 h 2"/>
                          <a:gd name="T16" fmla="*/ 2 w 2"/>
                          <a:gd name="T17" fmla="*/ 0 h 2"/>
                          <a:gd name="T18" fmla="*/ 2 w 2"/>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2" y="0"/>
                            </a:moveTo>
                            <a:lnTo>
                              <a:pt x="2" y="2"/>
                            </a:lnTo>
                            <a:lnTo>
                              <a:pt x="2" y="0"/>
                            </a:lnTo>
                            <a:lnTo>
                              <a:pt x="2" y="0"/>
                            </a:lnTo>
                            <a:lnTo>
                              <a:pt x="0" y="2"/>
                            </a:lnTo>
                            <a:lnTo>
                              <a:pt x="0" y="2"/>
                            </a:lnTo>
                            <a:lnTo>
                              <a:pt x="0" y="0"/>
                            </a:lnTo>
                            <a:lnTo>
                              <a:pt x="0"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1" name="Freeform 2709"/>
                      <p:cNvSpPr/>
                      <p:nvPr/>
                    </p:nvSpPr>
                    <p:spPr bwMode="auto">
                      <a:xfrm>
                        <a:off x="2781301" y="4275139"/>
                        <a:ext cx="1588" cy="0"/>
                      </a:xfrm>
                      <a:custGeom>
                        <a:avLst/>
                        <a:gdLst>
                          <a:gd name="T0" fmla="*/ 0 w 1"/>
                          <a:gd name="T1" fmla="*/ 1 w 1"/>
                          <a:gd name="T2" fmla="*/ 1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lnTo>
                              <a:pt x="1" y="0"/>
                            </a:lnTo>
                            <a:lnTo>
                              <a:pt x="1" y="0"/>
                            </a:lnTo>
                            <a:lnTo>
                              <a:pt x="1"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2" name="Rectangle 2710"/>
                      <p:cNvSpPr>
                        <a:spLocks noChangeArrowheads="1"/>
                      </p:cNvSpPr>
                      <p:nvPr/>
                    </p:nvSpPr>
                    <p:spPr bwMode="auto">
                      <a:xfrm>
                        <a:off x="2857501" y="42830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3" name="Freeform 2711"/>
                      <p:cNvSpPr/>
                      <p:nvPr/>
                    </p:nvSpPr>
                    <p:spPr bwMode="auto">
                      <a:xfrm>
                        <a:off x="2870201" y="4273551"/>
                        <a:ext cx="3175" cy="1588"/>
                      </a:xfrm>
                      <a:custGeom>
                        <a:avLst/>
                        <a:gdLst>
                          <a:gd name="T0" fmla="*/ 0 w 2"/>
                          <a:gd name="T1" fmla="*/ 0 h 1"/>
                          <a:gd name="T2" fmla="*/ 2 w 2"/>
                          <a:gd name="T3" fmla="*/ 1 h 1"/>
                          <a:gd name="T4" fmla="*/ 0 w 2"/>
                          <a:gd name="T5" fmla="*/ 1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4" name="Freeform 2712"/>
                      <p:cNvSpPr/>
                      <p:nvPr/>
                    </p:nvSpPr>
                    <p:spPr bwMode="auto">
                      <a:xfrm>
                        <a:off x="2879726" y="4284664"/>
                        <a:ext cx="3175" cy="3175"/>
                      </a:xfrm>
                      <a:custGeom>
                        <a:avLst/>
                        <a:gdLst>
                          <a:gd name="T0" fmla="*/ 2 w 2"/>
                          <a:gd name="T1" fmla="*/ 0 h 2"/>
                          <a:gd name="T2" fmla="*/ 0 w 2"/>
                          <a:gd name="T3" fmla="*/ 2 h 2"/>
                          <a:gd name="T4" fmla="*/ 0 w 2"/>
                          <a:gd name="T5" fmla="*/ 0 h 2"/>
                          <a:gd name="T6" fmla="*/ 2 w 2"/>
                          <a:gd name="T7" fmla="*/ 0 h 2"/>
                        </a:gdLst>
                        <a:ahLst/>
                        <a:cxnLst>
                          <a:cxn ang="0">
                            <a:pos x="T0" y="T1"/>
                          </a:cxn>
                          <a:cxn ang="0">
                            <a:pos x="T2" y="T3"/>
                          </a:cxn>
                          <a:cxn ang="0">
                            <a:pos x="T4" y="T5"/>
                          </a:cxn>
                          <a:cxn ang="0">
                            <a:pos x="T6" y="T7"/>
                          </a:cxn>
                        </a:cxnLst>
                        <a:rect l="0" t="0" r="r" b="b"/>
                        <a:pathLst>
                          <a:path w="2" h="2">
                            <a:moveTo>
                              <a:pt x="2" y="0"/>
                            </a:moveTo>
                            <a:lnTo>
                              <a:pt x="0" y="2"/>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5" name="Freeform 2713"/>
                      <p:cNvSpPr/>
                      <p:nvPr/>
                    </p:nvSpPr>
                    <p:spPr bwMode="auto">
                      <a:xfrm>
                        <a:off x="3003551" y="4283076"/>
                        <a:ext cx="3175" cy="1588"/>
                      </a:xfrm>
                      <a:custGeom>
                        <a:avLst/>
                        <a:gdLst>
                          <a:gd name="T0" fmla="*/ 2 w 2"/>
                          <a:gd name="T1" fmla="*/ 0 h 1"/>
                          <a:gd name="T2" fmla="*/ 2 w 2"/>
                          <a:gd name="T3" fmla="*/ 1 h 1"/>
                          <a:gd name="T4" fmla="*/ 2 w 2"/>
                          <a:gd name="T5" fmla="*/ 1 h 1"/>
                          <a:gd name="T6" fmla="*/ 0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1"/>
                            </a:lnTo>
                            <a:lnTo>
                              <a:pt x="2" y="1"/>
                            </a:lnTo>
                            <a:lnTo>
                              <a:pt x="0" y="1"/>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6" name="Freeform 2714"/>
                      <p:cNvSpPr/>
                      <p:nvPr/>
                    </p:nvSpPr>
                    <p:spPr bwMode="auto">
                      <a:xfrm>
                        <a:off x="3052763" y="4246564"/>
                        <a:ext cx="0" cy="4763"/>
                      </a:xfrm>
                      <a:custGeom>
                        <a:avLst/>
                        <a:gdLst>
                          <a:gd name="T0" fmla="*/ 0 h 3"/>
                          <a:gd name="T1" fmla="*/ 1 h 3"/>
                          <a:gd name="T2" fmla="*/ 3 h 3"/>
                          <a:gd name="T3" fmla="*/ 1 h 3"/>
                          <a:gd name="T4" fmla="*/ 0 h 3"/>
                        </a:gdLst>
                        <a:ahLst/>
                        <a:cxnLst>
                          <a:cxn ang="0">
                            <a:pos x="0" y="T0"/>
                          </a:cxn>
                          <a:cxn ang="0">
                            <a:pos x="0" y="T1"/>
                          </a:cxn>
                          <a:cxn ang="0">
                            <a:pos x="0" y="T2"/>
                          </a:cxn>
                          <a:cxn ang="0">
                            <a:pos x="0" y="T3"/>
                          </a:cxn>
                          <a:cxn ang="0">
                            <a:pos x="0" y="T4"/>
                          </a:cxn>
                        </a:cxnLst>
                        <a:rect l="0" t="0" r="r" b="b"/>
                        <a:pathLst>
                          <a:path h="3">
                            <a:moveTo>
                              <a:pt x="0" y="0"/>
                            </a:moveTo>
                            <a:lnTo>
                              <a:pt x="0" y="1"/>
                            </a:lnTo>
                            <a:lnTo>
                              <a:pt x="0" y="3"/>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7" name="Rectangle 2715"/>
                      <p:cNvSpPr>
                        <a:spLocks noChangeArrowheads="1"/>
                      </p:cNvSpPr>
                      <p:nvPr/>
                    </p:nvSpPr>
                    <p:spPr bwMode="auto">
                      <a:xfrm>
                        <a:off x="2946401" y="4160839"/>
                        <a:ext cx="1588"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8" name="Freeform 2716"/>
                      <p:cNvSpPr/>
                      <p:nvPr/>
                    </p:nvSpPr>
                    <p:spPr bwMode="auto">
                      <a:xfrm>
                        <a:off x="2714626" y="4300539"/>
                        <a:ext cx="342900" cy="115888"/>
                      </a:xfrm>
                      <a:custGeom>
                        <a:avLst/>
                        <a:gdLst>
                          <a:gd name="T0" fmla="*/ 35 w 216"/>
                          <a:gd name="T1" fmla="*/ 0 h 73"/>
                          <a:gd name="T2" fmla="*/ 179 w 216"/>
                          <a:gd name="T3" fmla="*/ 0 h 73"/>
                          <a:gd name="T4" fmla="*/ 194 w 216"/>
                          <a:gd name="T5" fmla="*/ 3 h 73"/>
                          <a:gd name="T6" fmla="*/ 205 w 216"/>
                          <a:gd name="T7" fmla="*/ 10 h 73"/>
                          <a:gd name="T8" fmla="*/ 213 w 216"/>
                          <a:gd name="T9" fmla="*/ 23 h 73"/>
                          <a:gd name="T10" fmla="*/ 216 w 216"/>
                          <a:gd name="T11" fmla="*/ 36 h 73"/>
                          <a:gd name="T12" fmla="*/ 213 w 216"/>
                          <a:gd name="T13" fmla="*/ 50 h 73"/>
                          <a:gd name="T14" fmla="*/ 205 w 216"/>
                          <a:gd name="T15" fmla="*/ 62 h 73"/>
                          <a:gd name="T16" fmla="*/ 194 w 216"/>
                          <a:gd name="T17" fmla="*/ 70 h 73"/>
                          <a:gd name="T18" fmla="*/ 179 w 216"/>
                          <a:gd name="T19" fmla="*/ 73 h 73"/>
                          <a:gd name="T20" fmla="*/ 35 w 216"/>
                          <a:gd name="T21" fmla="*/ 73 h 73"/>
                          <a:gd name="T22" fmla="*/ 22 w 216"/>
                          <a:gd name="T23" fmla="*/ 70 h 73"/>
                          <a:gd name="T24" fmla="*/ 11 w 216"/>
                          <a:gd name="T25" fmla="*/ 62 h 73"/>
                          <a:gd name="T26" fmla="*/ 2 w 216"/>
                          <a:gd name="T27" fmla="*/ 50 h 73"/>
                          <a:gd name="T28" fmla="*/ 0 w 216"/>
                          <a:gd name="T29" fmla="*/ 36 h 73"/>
                          <a:gd name="T30" fmla="*/ 2 w 216"/>
                          <a:gd name="T31" fmla="*/ 23 h 73"/>
                          <a:gd name="T32" fmla="*/ 11 w 216"/>
                          <a:gd name="T33" fmla="*/ 10 h 73"/>
                          <a:gd name="T34" fmla="*/ 22 w 216"/>
                          <a:gd name="T35" fmla="*/ 3 h 73"/>
                          <a:gd name="T36" fmla="*/ 35 w 216"/>
                          <a:gd name="T3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6" h="73">
                            <a:moveTo>
                              <a:pt x="35" y="0"/>
                            </a:moveTo>
                            <a:lnTo>
                              <a:pt x="179" y="0"/>
                            </a:lnTo>
                            <a:lnTo>
                              <a:pt x="194" y="3"/>
                            </a:lnTo>
                            <a:lnTo>
                              <a:pt x="205" y="10"/>
                            </a:lnTo>
                            <a:lnTo>
                              <a:pt x="213" y="23"/>
                            </a:lnTo>
                            <a:lnTo>
                              <a:pt x="216" y="36"/>
                            </a:lnTo>
                            <a:lnTo>
                              <a:pt x="213" y="50"/>
                            </a:lnTo>
                            <a:lnTo>
                              <a:pt x="205" y="62"/>
                            </a:lnTo>
                            <a:lnTo>
                              <a:pt x="194" y="70"/>
                            </a:lnTo>
                            <a:lnTo>
                              <a:pt x="179" y="73"/>
                            </a:lnTo>
                            <a:lnTo>
                              <a:pt x="35" y="73"/>
                            </a:lnTo>
                            <a:lnTo>
                              <a:pt x="22" y="70"/>
                            </a:lnTo>
                            <a:lnTo>
                              <a:pt x="11" y="62"/>
                            </a:lnTo>
                            <a:lnTo>
                              <a:pt x="2" y="50"/>
                            </a:lnTo>
                            <a:lnTo>
                              <a:pt x="0" y="36"/>
                            </a:lnTo>
                            <a:lnTo>
                              <a:pt x="2" y="23"/>
                            </a:lnTo>
                            <a:lnTo>
                              <a:pt x="11" y="10"/>
                            </a:lnTo>
                            <a:lnTo>
                              <a:pt x="22" y="3"/>
                            </a:lnTo>
                            <a:lnTo>
                              <a:pt x="35"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89" name="Freeform 2717"/>
                      <p:cNvSpPr/>
                      <p:nvPr/>
                    </p:nvSpPr>
                    <p:spPr bwMode="auto">
                      <a:xfrm>
                        <a:off x="2717801" y="4357689"/>
                        <a:ext cx="1588" cy="3175"/>
                      </a:xfrm>
                      <a:custGeom>
                        <a:avLst/>
                        <a:gdLst>
                          <a:gd name="T0" fmla="*/ 0 w 1"/>
                          <a:gd name="T1" fmla="*/ 0 h 2"/>
                          <a:gd name="T2" fmla="*/ 0 w 1"/>
                          <a:gd name="T3" fmla="*/ 0 h 2"/>
                          <a:gd name="T4" fmla="*/ 1 w 1"/>
                          <a:gd name="T5" fmla="*/ 2 h 2"/>
                          <a:gd name="T6" fmla="*/ 0 w 1"/>
                          <a:gd name="T7" fmla="*/ 0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lnTo>
                              <a:pt x="0" y="0"/>
                            </a:lnTo>
                            <a:lnTo>
                              <a:pt x="1" y="2"/>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0" name="Freeform 2718"/>
                      <p:cNvSpPr/>
                      <p:nvPr/>
                    </p:nvSpPr>
                    <p:spPr bwMode="auto">
                      <a:xfrm>
                        <a:off x="2714626" y="4360864"/>
                        <a:ext cx="4763" cy="7938"/>
                      </a:xfrm>
                      <a:custGeom>
                        <a:avLst/>
                        <a:gdLst>
                          <a:gd name="T0" fmla="*/ 0 w 3"/>
                          <a:gd name="T1" fmla="*/ 0 h 5"/>
                          <a:gd name="T2" fmla="*/ 2 w 3"/>
                          <a:gd name="T3" fmla="*/ 0 h 5"/>
                          <a:gd name="T4" fmla="*/ 2 w 3"/>
                          <a:gd name="T5" fmla="*/ 1 h 5"/>
                          <a:gd name="T6" fmla="*/ 0 w 3"/>
                          <a:gd name="T7" fmla="*/ 1 h 5"/>
                          <a:gd name="T8" fmla="*/ 0 w 3"/>
                          <a:gd name="T9" fmla="*/ 3 h 5"/>
                          <a:gd name="T10" fmla="*/ 2 w 3"/>
                          <a:gd name="T11" fmla="*/ 3 h 5"/>
                          <a:gd name="T12" fmla="*/ 2 w 3"/>
                          <a:gd name="T13" fmla="*/ 3 h 5"/>
                          <a:gd name="T14" fmla="*/ 3 w 3"/>
                          <a:gd name="T15" fmla="*/ 5 h 5"/>
                          <a:gd name="T16" fmla="*/ 2 w 3"/>
                          <a:gd name="T17" fmla="*/ 5 h 5"/>
                          <a:gd name="T18" fmla="*/ 0 w 3"/>
                          <a:gd name="T19" fmla="*/ 3 h 5"/>
                          <a:gd name="T20" fmla="*/ 0 w 3"/>
                          <a:gd name="T21" fmla="*/ 3 h 5"/>
                          <a:gd name="T22" fmla="*/ 0 w 3"/>
                          <a:gd name="T23" fmla="*/ 3 h 5"/>
                          <a:gd name="T24" fmla="*/ 0 w 3"/>
                          <a:gd name="T25" fmla="*/ 1 h 5"/>
                          <a:gd name="T26" fmla="*/ 0 w 3"/>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5">
                            <a:moveTo>
                              <a:pt x="0" y="0"/>
                            </a:moveTo>
                            <a:lnTo>
                              <a:pt x="2" y="0"/>
                            </a:lnTo>
                            <a:lnTo>
                              <a:pt x="2" y="1"/>
                            </a:lnTo>
                            <a:lnTo>
                              <a:pt x="0" y="1"/>
                            </a:lnTo>
                            <a:lnTo>
                              <a:pt x="0" y="3"/>
                            </a:lnTo>
                            <a:lnTo>
                              <a:pt x="2" y="3"/>
                            </a:lnTo>
                            <a:lnTo>
                              <a:pt x="2" y="3"/>
                            </a:lnTo>
                            <a:lnTo>
                              <a:pt x="3" y="5"/>
                            </a:lnTo>
                            <a:lnTo>
                              <a:pt x="2" y="5"/>
                            </a:lnTo>
                            <a:lnTo>
                              <a:pt x="0" y="3"/>
                            </a:lnTo>
                            <a:lnTo>
                              <a:pt x="0" y="3"/>
                            </a:lnTo>
                            <a:lnTo>
                              <a:pt x="0" y="3"/>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1" name="Rectangle 2719"/>
                      <p:cNvSpPr>
                        <a:spLocks noChangeArrowheads="1"/>
                      </p:cNvSpPr>
                      <p:nvPr/>
                    </p:nvSpPr>
                    <p:spPr bwMode="auto">
                      <a:xfrm>
                        <a:off x="2805113" y="44196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2" name="Freeform 2720"/>
                      <p:cNvSpPr/>
                      <p:nvPr/>
                    </p:nvSpPr>
                    <p:spPr bwMode="auto">
                      <a:xfrm>
                        <a:off x="2722563" y="4378326"/>
                        <a:ext cx="1588" cy="1588"/>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3" name="Rectangle 2721"/>
                      <p:cNvSpPr>
                        <a:spLocks noChangeArrowheads="1"/>
                      </p:cNvSpPr>
                      <p:nvPr/>
                    </p:nvSpPr>
                    <p:spPr bwMode="auto">
                      <a:xfrm>
                        <a:off x="2773363" y="44211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4" name="Rectangle 2722"/>
                      <p:cNvSpPr>
                        <a:spLocks noChangeArrowheads="1"/>
                      </p:cNvSpPr>
                      <p:nvPr/>
                    </p:nvSpPr>
                    <p:spPr bwMode="auto">
                      <a:xfrm>
                        <a:off x="2749551" y="44148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5" name="Rectangle 2723"/>
                      <p:cNvSpPr>
                        <a:spLocks noChangeArrowheads="1"/>
                      </p:cNvSpPr>
                      <p:nvPr/>
                    </p:nvSpPr>
                    <p:spPr bwMode="auto">
                      <a:xfrm>
                        <a:off x="2713038" y="43576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6" name="Rectangle 2724"/>
                      <p:cNvSpPr>
                        <a:spLocks noChangeArrowheads="1"/>
                      </p:cNvSpPr>
                      <p:nvPr/>
                    </p:nvSpPr>
                    <p:spPr bwMode="auto">
                      <a:xfrm>
                        <a:off x="2911476" y="442436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7" name="Freeform 2725"/>
                      <p:cNvSpPr/>
                      <p:nvPr/>
                    </p:nvSpPr>
                    <p:spPr bwMode="auto">
                      <a:xfrm>
                        <a:off x="3054351" y="4329114"/>
                        <a:ext cx="3175" cy="0"/>
                      </a:xfrm>
                      <a:custGeom>
                        <a:avLst/>
                        <a:gdLst>
                          <a:gd name="T0" fmla="*/ 2 w 2"/>
                          <a:gd name="T1" fmla="*/ 2 w 2"/>
                          <a:gd name="T2" fmla="*/ 2 w 2"/>
                          <a:gd name="T3" fmla="*/ 0 w 2"/>
                          <a:gd name="T4" fmla="*/ 0 w 2"/>
                          <a:gd name="T5" fmla="*/ 0 w 2"/>
                          <a:gd name="T6" fmla="*/ 0 w 2"/>
                          <a:gd name="T7" fmla="*/ 2 w 2"/>
                          <a:gd name="T8" fmla="*/ 2 w 2"/>
                          <a:gd name="T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
                            <a:moveTo>
                              <a:pt x="2" y="0"/>
                            </a:moveTo>
                            <a:lnTo>
                              <a:pt x="2" y="0"/>
                            </a:lnTo>
                            <a:lnTo>
                              <a:pt x="2" y="0"/>
                            </a:lnTo>
                            <a:lnTo>
                              <a:pt x="0" y="0"/>
                            </a:lnTo>
                            <a:lnTo>
                              <a:pt x="0" y="0"/>
                            </a:lnTo>
                            <a:lnTo>
                              <a:pt x="0" y="0"/>
                            </a:lnTo>
                            <a:lnTo>
                              <a:pt x="0" y="0"/>
                            </a:lnTo>
                            <a:lnTo>
                              <a:pt x="2"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8" name="Rectangle 2726"/>
                      <p:cNvSpPr>
                        <a:spLocks noChangeArrowheads="1"/>
                      </p:cNvSpPr>
                      <p:nvPr/>
                    </p:nvSpPr>
                    <p:spPr bwMode="auto">
                      <a:xfrm>
                        <a:off x="3054351" y="432911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599" name="Rectangle 2727"/>
                      <p:cNvSpPr>
                        <a:spLocks noChangeArrowheads="1"/>
                      </p:cNvSpPr>
                      <p:nvPr/>
                    </p:nvSpPr>
                    <p:spPr bwMode="auto">
                      <a:xfrm>
                        <a:off x="2984501" y="44211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0" name="Freeform 2728"/>
                      <p:cNvSpPr/>
                      <p:nvPr/>
                    </p:nvSpPr>
                    <p:spPr bwMode="auto">
                      <a:xfrm>
                        <a:off x="3003551" y="4421189"/>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1" name="Freeform 2729"/>
                      <p:cNvSpPr/>
                      <p:nvPr/>
                    </p:nvSpPr>
                    <p:spPr bwMode="auto">
                      <a:xfrm>
                        <a:off x="2770188" y="4306889"/>
                        <a:ext cx="3175" cy="0"/>
                      </a:xfrm>
                      <a:custGeom>
                        <a:avLst/>
                        <a:gdLst>
                          <a:gd name="T0" fmla="*/ 0 w 2"/>
                          <a:gd name="T1" fmla="*/ 2 w 2"/>
                          <a:gd name="T2" fmla="*/ 0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2" y="0"/>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2" name="Freeform 2730"/>
                      <p:cNvSpPr/>
                      <p:nvPr/>
                    </p:nvSpPr>
                    <p:spPr bwMode="auto">
                      <a:xfrm>
                        <a:off x="2722563" y="4379914"/>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3" name="Rectangle 2731"/>
                      <p:cNvSpPr>
                        <a:spLocks noChangeArrowheads="1"/>
                      </p:cNvSpPr>
                      <p:nvPr/>
                    </p:nvSpPr>
                    <p:spPr bwMode="auto">
                      <a:xfrm>
                        <a:off x="2998788" y="44069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4" name="Freeform 2732"/>
                      <p:cNvSpPr>
                        <a:spLocks noEditPoints="1"/>
                      </p:cNvSpPr>
                      <p:nvPr/>
                    </p:nvSpPr>
                    <p:spPr bwMode="auto">
                      <a:xfrm>
                        <a:off x="2708276" y="4291014"/>
                        <a:ext cx="355600" cy="134938"/>
                      </a:xfrm>
                      <a:custGeom>
                        <a:avLst/>
                        <a:gdLst>
                          <a:gd name="T0" fmla="*/ 120 w 224"/>
                          <a:gd name="T1" fmla="*/ 0 h 85"/>
                          <a:gd name="T2" fmla="*/ 146 w 224"/>
                          <a:gd name="T3" fmla="*/ 1 h 85"/>
                          <a:gd name="T4" fmla="*/ 179 w 224"/>
                          <a:gd name="T5" fmla="*/ 1 h 85"/>
                          <a:gd name="T6" fmla="*/ 208 w 224"/>
                          <a:gd name="T7" fmla="*/ 7 h 85"/>
                          <a:gd name="T8" fmla="*/ 218 w 224"/>
                          <a:gd name="T9" fmla="*/ 19 h 85"/>
                          <a:gd name="T10" fmla="*/ 223 w 224"/>
                          <a:gd name="T11" fmla="*/ 41 h 85"/>
                          <a:gd name="T12" fmla="*/ 220 w 224"/>
                          <a:gd name="T13" fmla="*/ 56 h 85"/>
                          <a:gd name="T14" fmla="*/ 211 w 224"/>
                          <a:gd name="T15" fmla="*/ 67 h 85"/>
                          <a:gd name="T16" fmla="*/ 197 w 224"/>
                          <a:gd name="T17" fmla="*/ 79 h 85"/>
                          <a:gd name="T18" fmla="*/ 177 w 224"/>
                          <a:gd name="T19" fmla="*/ 79 h 85"/>
                          <a:gd name="T20" fmla="*/ 166 w 224"/>
                          <a:gd name="T21" fmla="*/ 82 h 85"/>
                          <a:gd name="T22" fmla="*/ 146 w 224"/>
                          <a:gd name="T23" fmla="*/ 81 h 85"/>
                          <a:gd name="T24" fmla="*/ 143 w 224"/>
                          <a:gd name="T25" fmla="*/ 82 h 85"/>
                          <a:gd name="T26" fmla="*/ 133 w 224"/>
                          <a:gd name="T27" fmla="*/ 84 h 85"/>
                          <a:gd name="T28" fmla="*/ 125 w 224"/>
                          <a:gd name="T29" fmla="*/ 84 h 85"/>
                          <a:gd name="T30" fmla="*/ 116 w 224"/>
                          <a:gd name="T31" fmla="*/ 82 h 85"/>
                          <a:gd name="T32" fmla="*/ 107 w 224"/>
                          <a:gd name="T33" fmla="*/ 82 h 85"/>
                          <a:gd name="T34" fmla="*/ 96 w 224"/>
                          <a:gd name="T35" fmla="*/ 82 h 85"/>
                          <a:gd name="T36" fmla="*/ 79 w 224"/>
                          <a:gd name="T37" fmla="*/ 81 h 85"/>
                          <a:gd name="T38" fmla="*/ 56 w 224"/>
                          <a:gd name="T39" fmla="*/ 81 h 85"/>
                          <a:gd name="T40" fmla="*/ 49 w 224"/>
                          <a:gd name="T41" fmla="*/ 81 h 85"/>
                          <a:gd name="T42" fmla="*/ 39 w 224"/>
                          <a:gd name="T43" fmla="*/ 82 h 85"/>
                          <a:gd name="T44" fmla="*/ 23 w 224"/>
                          <a:gd name="T45" fmla="*/ 76 h 85"/>
                          <a:gd name="T46" fmla="*/ 15 w 224"/>
                          <a:gd name="T47" fmla="*/ 70 h 85"/>
                          <a:gd name="T48" fmla="*/ 7 w 224"/>
                          <a:gd name="T49" fmla="*/ 62 h 85"/>
                          <a:gd name="T50" fmla="*/ 7 w 224"/>
                          <a:gd name="T51" fmla="*/ 52 h 85"/>
                          <a:gd name="T52" fmla="*/ 9 w 224"/>
                          <a:gd name="T53" fmla="*/ 58 h 85"/>
                          <a:gd name="T54" fmla="*/ 20 w 224"/>
                          <a:gd name="T55" fmla="*/ 68 h 85"/>
                          <a:gd name="T56" fmla="*/ 30 w 224"/>
                          <a:gd name="T57" fmla="*/ 75 h 85"/>
                          <a:gd name="T58" fmla="*/ 38 w 224"/>
                          <a:gd name="T59" fmla="*/ 78 h 85"/>
                          <a:gd name="T60" fmla="*/ 52 w 224"/>
                          <a:gd name="T61" fmla="*/ 76 h 85"/>
                          <a:gd name="T62" fmla="*/ 75 w 224"/>
                          <a:gd name="T63" fmla="*/ 76 h 85"/>
                          <a:gd name="T64" fmla="*/ 93 w 224"/>
                          <a:gd name="T65" fmla="*/ 76 h 85"/>
                          <a:gd name="T66" fmla="*/ 107 w 224"/>
                          <a:gd name="T67" fmla="*/ 78 h 85"/>
                          <a:gd name="T68" fmla="*/ 122 w 224"/>
                          <a:gd name="T69" fmla="*/ 76 h 85"/>
                          <a:gd name="T70" fmla="*/ 133 w 224"/>
                          <a:gd name="T71" fmla="*/ 78 h 85"/>
                          <a:gd name="T72" fmla="*/ 153 w 224"/>
                          <a:gd name="T73" fmla="*/ 75 h 85"/>
                          <a:gd name="T74" fmla="*/ 174 w 224"/>
                          <a:gd name="T75" fmla="*/ 75 h 85"/>
                          <a:gd name="T76" fmla="*/ 192 w 224"/>
                          <a:gd name="T77" fmla="*/ 72 h 85"/>
                          <a:gd name="T78" fmla="*/ 209 w 224"/>
                          <a:gd name="T79" fmla="*/ 59 h 85"/>
                          <a:gd name="T80" fmla="*/ 209 w 224"/>
                          <a:gd name="T81" fmla="*/ 24 h 85"/>
                          <a:gd name="T82" fmla="*/ 192 w 224"/>
                          <a:gd name="T83" fmla="*/ 10 h 85"/>
                          <a:gd name="T84" fmla="*/ 166 w 224"/>
                          <a:gd name="T85" fmla="*/ 12 h 85"/>
                          <a:gd name="T86" fmla="*/ 160 w 224"/>
                          <a:gd name="T87" fmla="*/ 12 h 85"/>
                          <a:gd name="T88" fmla="*/ 136 w 224"/>
                          <a:gd name="T89" fmla="*/ 10 h 85"/>
                          <a:gd name="T90" fmla="*/ 119 w 224"/>
                          <a:gd name="T91" fmla="*/ 10 h 85"/>
                          <a:gd name="T92" fmla="*/ 88 w 224"/>
                          <a:gd name="T93" fmla="*/ 10 h 85"/>
                          <a:gd name="T94" fmla="*/ 61 w 224"/>
                          <a:gd name="T95" fmla="*/ 10 h 85"/>
                          <a:gd name="T96" fmla="*/ 49 w 224"/>
                          <a:gd name="T97" fmla="*/ 9 h 85"/>
                          <a:gd name="T98" fmla="*/ 42 w 224"/>
                          <a:gd name="T99" fmla="*/ 9 h 85"/>
                          <a:gd name="T100" fmla="*/ 35 w 224"/>
                          <a:gd name="T101" fmla="*/ 12 h 85"/>
                          <a:gd name="T102" fmla="*/ 26 w 224"/>
                          <a:gd name="T103" fmla="*/ 13 h 85"/>
                          <a:gd name="T104" fmla="*/ 20 w 224"/>
                          <a:gd name="T105" fmla="*/ 18 h 85"/>
                          <a:gd name="T106" fmla="*/ 10 w 224"/>
                          <a:gd name="T107" fmla="*/ 30 h 85"/>
                          <a:gd name="T108" fmla="*/ 9 w 224"/>
                          <a:gd name="T109" fmla="*/ 39 h 85"/>
                          <a:gd name="T110" fmla="*/ 3 w 224"/>
                          <a:gd name="T111" fmla="*/ 35 h 85"/>
                          <a:gd name="T112" fmla="*/ 12 w 224"/>
                          <a:gd name="T113" fmla="*/ 15 h 85"/>
                          <a:gd name="T114" fmla="*/ 50 w 224"/>
                          <a:gd name="T115" fmla="*/ 3 h 85"/>
                          <a:gd name="T116" fmla="*/ 67 w 224"/>
                          <a:gd name="T117" fmla="*/ 3 h 85"/>
                          <a:gd name="T118" fmla="*/ 78 w 224"/>
                          <a:gd name="T119" fmla="*/ 1 h 85"/>
                          <a:gd name="T120" fmla="*/ 87 w 224"/>
                          <a:gd name="T121" fmla="*/ 3 h 85"/>
                          <a:gd name="T122" fmla="*/ 101 w 224"/>
                          <a:gd name="T123" fmla="*/ 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85">
                            <a:moveTo>
                              <a:pt x="73" y="9"/>
                            </a:moveTo>
                            <a:lnTo>
                              <a:pt x="72" y="9"/>
                            </a:lnTo>
                            <a:lnTo>
                              <a:pt x="73" y="9"/>
                            </a:lnTo>
                            <a:lnTo>
                              <a:pt x="73" y="9"/>
                            </a:lnTo>
                            <a:close/>
                            <a:moveTo>
                              <a:pt x="75" y="9"/>
                            </a:moveTo>
                            <a:lnTo>
                              <a:pt x="75" y="9"/>
                            </a:lnTo>
                            <a:lnTo>
                              <a:pt x="75" y="9"/>
                            </a:lnTo>
                            <a:lnTo>
                              <a:pt x="76" y="9"/>
                            </a:lnTo>
                            <a:lnTo>
                              <a:pt x="76" y="9"/>
                            </a:lnTo>
                            <a:lnTo>
                              <a:pt x="75" y="9"/>
                            </a:lnTo>
                            <a:close/>
                            <a:moveTo>
                              <a:pt x="68" y="1"/>
                            </a:moveTo>
                            <a:lnTo>
                              <a:pt x="68" y="1"/>
                            </a:lnTo>
                            <a:lnTo>
                              <a:pt x="68" y="1"/>
                            </a:lnTo>
                            <a:lnTo>
                              <a:pt x="70" y="1"/>
                            </a:lnTo>
                            <a:lnTo>
                              <a:pt x="68" y="1"/>
                            </a:lnTo>
                            <a:lnTo>
                              <a:pt x="68" y="1"/>
                            </a:lnTo>
                            <a:close/>
                            <a:moveTo>
                              <a:pt x="120" y="0"/>
                            </a:moveTo>
                            <a:lnTo>
                              <a:pt x="119" y="1"/>
                            </a:lnTo>
                            <a:lnTo>
                              <a:pt x="122" y="1"/>
                            </a:lnTo>
                            <a:lnTo>
                              <a:pt x="124" y="1"/>
                            </a:lnTo>
                            <a:lnTo>
                              <a:pt x="127" y="1"/>
                            </a:lnTo>
                            <a:lnTo>
                              <a:pt x="127" y="3"/>
                            </a:lnTo>
                            <a:lnTo>
                              <a:pt x="128" y="1"/>
                            </a:lnTo>
                            <a:lnTo>
                              <a:pt x="130" y="1"/>
                            </a:lnTo>
                            <a:lnTo>
                              <a:pt x="131" y="3"/>
                            </a:lnTo>
                            <a:lnTo>
                              <a:pt x="134" y="3"/>
                            </a:lnTo>
                            <a:lnTo>
                              <a:pt x="137" y="1"/>
                            </a:lnTo>
                            <a:lnTo>
                              <a:pt x="140" y="1"/>
                            </a:lnTo>
                            <a:lnTo>
                              <a:pt x="143" y="3"/>
                            </a:lnTo>
                            <a:lnTo>
                              <a:pt x="143" y="1"/>
                            </a:lnTo>
                            <a:lnTo>
                              <a:pt x="145" y="1"/>
                            </a:lnTo>
                            <a:lnTo>
                              <a:pt x="146" y="1"/>
                            </a:lnTo>
                            <a:lnTo>
                              <a:pt x="148" y="1"/>
                            </a:lnTo>
                            <a:lnTo>
                              <a:pt x="146" y="1"/>
                            </a:lnTo>
                            <a:lnTo>
                              <a:pt x="148" y="3"/>
                            </a:lnTo>
                            <a:lnTo>
                              <a:pt x="148" y="3"/>
                            </a:lnTo>
                            <a:lnTo>
                              <a:pt x="150" y="3"/>
                            </a:lnTo>
                            <a:lnTo>
                              <a:pt x="150" y="3"/>
                            </a:lnTo>
                            <a:lnTo>
                              <a:pt x="151" y="1"/>
                            </a:lnTo>
                            <a:lnTo>
                              <a:pt x="151" y="1"/>
                            </a:lnTo>
                            <a:lnTo>
                              <a:pt x="151" y="1"/>
                            </a:lnTo>
                            <a:lnTo>
                              <a:pt x="154" y="1"/>
                            </a:lnTo>
                            <a:lnTo>
                              <a:pt x="157" y="1"/>
                            </a:lnTo>
                            <a:lnTo>
                              <a:pt x="162" y="1"/>
                            </a:lnTo>
                            <a:lnTo>
                              <a:pt x="163" y="3"/>
                            </a:lnTo>
                            <a:lnTo>
                              <a:pt x="168" y="1"/>
                            </a:lnTo>
                            <a:lnTo>
                              <a:pt x="171" y="1"/>
                            </a:lnTo>
                            <a:lnTo>
                              <a:pt x="176" y="0"/>
                            </a:lnTo>
                            <a:lnTo>
                              <a:pt x="176" y="1"/>
                            </a:lnTo>
                            <a:lnTo>
                              <a:pt x="177" y="1"/>
                            </a:lnTo>
                            <a:lnTo>
                              <a:pt x="179" y="1"/>
                            </a:lnTo>
                            <a:lnTo>
                              <a:pt x="180" y="3"/>
                            </a:lnTo>
                            <a:lnTo>
                              <a:pt x="182" y="3"/>
                            </a:lnTo>
                            <a:lnTo>
                              <a:pt x="185" y="1"/>
                            </a:lnTo>
                            <a:lnTo>
                              <a:pt x="186" y="1"/>
                            </a:lnTo>
                            <a:lnTo>
                              <a:pt x="189" y="1"/>
                            </a:lnTo>
                            <a:lnTo>
                              <a:pt x="189" y="3"/>
                            </a:lnTo>
                            <a:lnTo>
                              <a:pt x="191" y="3"/>
                            </a:lnTo>
                            <a:lnTo>
                              <a:pt x="192" y="3"/>
                            </a:lnTo>
                            <a:lnTo>
                              <a:pt x="192" y="3"/>
                            </a:lnTo>
                            <a:lnTo>
                              <a:pt x="192" y="3"/>
                            </a:lnTo>
                            <a:lnTo>
                              <a:pt x="194" y="3"/>
                            </a:lnTo>
                            <a:lnTo>
                              <a:pt x="195" y="3"/>
                            </a:lnTo>
                            <a:lnTo>
                              <a:pt x="194" y="3"/>
                            </a:lnTo>
                            <a:lnTo>
                              <a:pt x="197" y="4"/>
                            </a:lnTo>
                            <a:lnTo>
                              <a:pt x="200" y="6"/>
                            </a:lnTo>
                            <a:lnTo>
                              <a:pt x="205" y="6"/>
                            </a:lnTo>
                            <a:lnTo>
                              <a:pt x="208" y="7"/>
                            </a:lnTo>
                            <a:lnTo>
                              <a:pt x="206" y="9"/>
                            </a:lnTo>
                            <a:lnTo>
                              <a:pt x="206" y="9"/>
                            </a:lnTo>
                            <a:lnTo>
                              <a:pt x="209" y="9"/>
                            </a:lnTo>
                            <a:lnTo>
                              <a:pt x="211" y="10"/>
                            </a:lnTo>
                            <a:lnTo>
                              <a:pt x="212" y="12"/>
                            </a:lnTo>
                            <a:lnTo>
                              <a:pt x="214" y="13"/>
                            </a:lnTo>
                            <a:lnTo>
                              <a:pt x="212" y="13"/>
                            </a:lnTo>
                            <a:lnTo>
                              <a:pt x="215" y="15"/>
                            </a:lnTo>
                            <a:lnTo>
                              <a:pt x="215" y="15"/>
                            </a:lnTo>
                            <a:lnTo>
                              <a:pt x="215" y="16"/>
                            </a:lnTo>
                            <a:lnTo>
                              <a:pt x="217" y="18"/>
                            </a:lnTo>
                            <a:lnTo>
                              <a:pt x="217" y="16"/>
                            </a:lnTo>
                            <a:lnTo>
                              <a:pt x="217" y="18"/>
                            </a:lnTo>
                            <a:lnTo>
                              <a:pt x="218" y="18"/>
                            </a:lnTo>
                            <a:lnTo>
                              <a:pt x="218" y="18"/>
                            </a:lnTo>
                            <a:lnTo>
                              <a:pt x="218" y="18"/>
                            </a:lnTo>
                            <a:lnTo>
                              <a:pt x="218" y="19"/>
                            </a:lnTo>
                            <a:lnTo>
                              <a:pt x="218" y="19"/>
                            </a:lnTo>
                            <a:lnTo>
                              <a:pt x="218" y="21"/>
                            </a:lnTo>
                            <a:lnTo>
                              <a:pt x="218" y="21"/>
                            </a:lnTo>
                            <a:lnTo>
                              <a:pt x="218" y="19"/>
                            </a:lnTo>
                            <a:lnTo>
                              <a:pt x="217" y="21"/>
                            </a:lnTo>
                            <a:lnTo>
                              <a:pt x="218" y="24"/>
                            </a:lnTo>
                            <a:lnTo>
                              <a:pt x="218" y="24"/>
                            </a:lnTo>
                            <a:lnTo>
                              <a:pt x="218" y="26"/>
                            </a:lnTo>
                            <a:lnTo>
                              <a:pt x="220" y="26"/>
                            </a:lnTo>
                            <a:lnTo>
                              <a:pt x="220" y="26"/>
                            </a:lnTo>
                            <a:lnTo>
                              <a:pt x="220" y="27"/>
                            </a:lnTo>
                            <a:lnTo>
                              <a:pt x="221" y="27"/>
                            </a:lnTo>
                            <a:lnTo>
                              <a:pt x="221" y="26"/>
                            </a:lnTo>
                            <a:lnTo>
                              <a:pt x="223" y="30"/>
                            </a:lnTo>
                            <a:lnTo>
                              <a:pt x="223" y="35"/>
                            </a:lnTo>
                            <a:lnTo>
                              <a:pt x="224" y="39"/>
                            </a:lnTo>
                            <a:lnTo>
                              <a:pt x="223" y="41"/>
                            </a:lnTo>
                            <a:lnTo>
                              <a:pt x="223" y="42"/>
                            </a:lnTo>
                            <a:lnTo>
                              <a:pt x="223" y="45"/>
                            </a:lnTo>
                            <a:lnTo>
                              <a:pt x="223" y="47"/>
                            </a:lnTo>
                            <a:lnTo>
                              <a:pt x="221" y="47"/>
                            </a:lnTo>
                            <a:lnTo>
                              <a:pt x="221" y="50"/>
                            </a:lnTo>
                            <a:lnTo>
                              <a:pt x="221" y="53"/>
                            </a:lnTo>
                            <a:lnTo>
                              <a:pt x="221" y="52"/>
                            </a:lnTo>
                            <a:lnTo>
                              <a:pt x="221" y="52"/>
                            </a:lnTo>
                            <a:lnTo>
                              <a:pt x="223" y="53"/>
                            </a:lnTo>
                            <a:lnTo>
                              <a:pt x="221" y="55"/>
                            </a:lnTo>
                            <a:lnTo>
                              <a:pt x="221" y="56"/>
                            </a:lnTo>
                            <a:lnTo>
                              <a:pt x="221" y="55"/>
                            </a:lnTo>
                            <a:lnTo>
                              <a:pt x="221" y="52"/>
                            </a:lnTo>
                            <a:lnTo>
                              <a:pt x="220" y="50"/>
                            </a:lnTo>
                            <a:lnTo>
                              <a:pt x="220" y="53"/>
                            </a:lnTo>
                            <a:lnTo>
                              <a:pt x="220" y="55"/>
                            </a:lnTo>
                            <a:lnTo>
                              <a:pt x="220" y="56"/>
                            </a:lnTo>
                            <a:lnTo>
                              <a:pt x="218" y="56"/>
                            </a:lnTo>
                            <a:lnTo>
                              <a:pt x="218" y="58"/>
                            </a:lnTo>
                            <a:lnTo>
                              <a:pt x="218" y="58"/>
                            </a:lnTo>
                            <a:lnTo>
                              <a:pt x="218" y="59"/>
                            </a:lnTo>
                            <a:lnTo>
                              <a:pt x="218" y="59"/>
                            </a:lnTo>
                            <a:lnTo>
                              <a:pt x="218" y="59"/>
                            </a:lnTo>
                            <a:lnTo>
                              <a:pt x="217" y="61"/>
                            </a:lnTo>
                            <a:lnTo>
                              <a:pt x="217" y="62"/>
                            </a:lnTo>
                            <a:lnTo>
                              <a:pt x="217" y="64"/>
                            </a:lnTo>
                            <a:lnTo>
                              <a:pt x="217" y="65"/>
                            </a:lnTo>
                            <a:lnTo>
                              <a:pt x="215" y="65"/>
                            </a:lnTo>
                            <a:lnTo>
                              <a:pt x="215" y="67"/>
                            </a:lnTo>
                            <a:lnTo>
                              <a:pt x="215" y="68"/>
                            </a:lnTo>
                            <a:lnTo>
                              <a:pt x="214" y="68"/>
                            </a:lnTo>
                            <a:lnTo>
                              <a:pt x="215" y="67"/>
                            </a:lnTo>
                            <a:lnTo>
                              <a:pt x="212" y="67"/>
                            </a:lnTo>
                            <a:lnTo>
                              <a:pt x="211" y="67"/>
                            </a:lnTo>
                            <a:lnTo>
                              <a:pt x="211" y="68"/>
                            </a:lnTo>
                            <a:lnTo>
                              <a:pt x="211" y="68"/>
                            </a:lnTo>
                            <a:lnTo>
                              <a:pt x="212" y="70"/>
                            </a:lnTo>
                            <a:lnTo>
                              <a:pt x="212" y="70"/>
                            </a:lnTo>
                            <a:lnTo>
                              <a:pt x="211" y="70"/>
                            </a:lnTo>
                            <a:lnTo>
                              <a:pt x="211" y="70"/>
                            </a:lnTo>
                            <a:lnTo>
                              <a:pt x="211" y="68"/>
                            </a:lnTo>
                            <a:lnTo>
                              <a:pt x="209" y="72"/>
                            </a:lnTo>
                            <a:lnTo>
                              <a:pt x="206" y="75"/>
                            </a:lnTo>
                            <a:lnTo>
                              <a:pt x="206" y="75"/>
                            </a:lnTo>
                            <a:lnTo>
                              <a:pt x="205" y="76"/>
                            </a:lnTo>
                            <a:lnTo>
                              <a:pt x="203" y="78"/>
                            </a:lnTo>
                            <a:lnTo>
                              <a:pt x="201" y="78"/>
                            </a:lnTo>
                            <a:lnTo>
                              <a:pt x="201" y="78"/>
                            </a:lnTo>
                            <a:lnTo>
                              <a:pt x="200" y="78"/>
                            </a:lnTo>
                            <a:lnTo>
                              <a:pt x="198" y="79"/>
                            </a:lnTo>
                            <a:lnTo>
                              <a:pt x="197" y="79"/>
                            </a:lnTo>
                            <a:lnTo>
                              <a:pt x="197" y="79"/>
                            </a:lnTo>
                            <a:lnTo>
                              <a:pt x="197" y="79"/>
                            </a:lnTo>
                            <a:lnTo>
                              <a:pt x="197" y="79"/>
                            </a:lnTo>
                            <a:lnTo>
                              <a:pt x="197" y="78"/>
                            </a:lnTo>
                            <a:lnTo>
                              <a:pt x="197" y="78"/>
                            </a:lnTo>
                            <a:lnTo>
                              <a:pt x="195" y="78"/>
                            </a:lnTo>
                            <a:lnTo>
                              <a:pt x="194" y="79"/>
                            </a:lnTo>
                            <a:lnTo>
                              <a:pt x="194" y="81"/>
                            </a:lnTo>
                            <a:lnTo>
                              <a:pt x="192" y="81"/>
                            </a:lnTo>
                            <a:lnTo>
                              <a:pt x="192" y="81"/>
                            </a:lnTo>
                            <a:lnTo>
                              <a:pt x="192" y="81"/>
                            </a:lnTo>
                            <a:lnTo>
                              <a:pt x="189" y="81"/>
                            </a:lnTo>
                            <a:lnTo>
                              <a:pt x="186" y="82"/>
                            </a:lnTo>
                            <a:lnTo>
                              <a:pt x="185" y="81"/>
                            </a:lnTo>
                            <a:lnTo>
                              <a:pt x="182" y="81"/>
                            </a:lnTo>
                            <a:lnTo>
                              <a:pt x="179" y="81"/>
                            </a:lnTo>
                            <a:lnTo>
                              <a:pt x="177" y="79"/>
                            </a:lnTo>
                            <a:lnTo>
                              <a:pt x="177" y="81"/>
                            </a:lnTo>
                            <a:lnTo>
                              <a:pt x="176" y="81"/>
                            </a:lnTo>
                            <a:lnTo>
                              <a:pt x="176" y="81"/>
                            </a:lnTo>
                            <a:lnTo>
                              <a:pt x="176" y="81"/>
                            </a:lnTo>
                            <a:lnTo>
                              <a:pt x="176" y="81"/>
                            </a:lnTo>
                            <a:lnTo>
                              <a:pt x="174" y="82"/>
                            </a:lnTo>
                            <a:lnTo>
                              <a:pt x="174" y="82"/>
                            </a:lnTo>
                            <a:lnTo>
                              <a:pt x="172" y="82"/>
                            </a:lnTo>
                            <a:lnTo>
                              <a:pt x="171" y="82"/>
                            </a:lnTo>
                            <a:lnTo>
                              <a:pt x="171" y="82"/>
                            </a:lnTo>
                            <a:lnTo>
                              <a:pt x="169" y="82"/>
                            </a:lnTo>
                            <a:lnTo>
                              <a:pt x="171" y="82"/>
                            </a:lnTo>
                            <a:lnTo>
                              <a:pt x="171" y="81"/>
                            </a:lnTo>
                            <a:lnTo>
                              <a:pt x="171" y="81"/>
                            </a:lnTo>
                            <a:lnTo>
                              <a:pt x="169" y="81"/>
                            </a:lnTo>
                            <a:lnTo>
                              <a:pt x="168" y="82"/>
                            </a:lnTo>
                            <a:lnTo>
                              <a:pt x="166" y="82"/>
                            </a:lnTo>
                            <a:lnTo>
                              <a:pt x="165" y="82"/>
                            </a:lnTo>
                            <a:lnTo>
                              <a:pt x="163" y="81"/>
                            </a:lnTo>
                            <a:lnTo>
                              <a:pt x="163" y="82"/>
                            </a:lnTo>
                            <a:lnTo>
                              <a:pt x="162" y="82"/>
                            </a:lnTo>
                            <a:lnTo>
                              <a:pt x="160" y="82"/>
                            </a:lnTo>
                            <a:lnTo>
                              <a:pt x="160" y="82"/>
                            </a:lnTo>
                            <a:lnTo>
                              <a:pt x="160" y="81"/>
                            </a:lnTo>
                            <a:lnTo>
                              <a:pt x="159" y="82"/>
                            </a:lnTo>
                            <a:lnTo>
                              <a:pt x="157" y="81"/>
                            </a:lnTo>
                            <a:lnTo>
                              <a:pt x="156" y="82"/>
                            </a:lnTo>
                            <a:lnTo>
                              <a:pt x="157" y="82"/>
                            </a:lnTo>
                            <a:lnTo>
                              <a:pt x="154" y="82"/>
                            </a:lnTo>
                            <a:lnTo>
                              <a:pt x="153" y="84"/>
                            </a:lnTo>
                            <a:lnTo>
                              <a:pt x="150" y="82"/>
                            </a:lnTo>
                            <a:lnTo>
                              <a:pt x="150" y="81"/>
                            </a:lnTo>
                            <a:lnTo>
                              <a:pt x="148" y="81"/>
                            </a:lnTo>
                            <a:lnTo>
                              <a:pt x="146" y="81"/>
                            </a:lnTo>
                            <a:lnTo>
                              <a:pt x="145" y="81"/>
                            </a:lnTo>
                            <a:lnTo>
                              <a:pt x="145" y="81"/>
                            </a:lnTo>
                            <a:lnTo>
                              <a:pt x="145" y="81"/>
                            </a:lnTo>
                            <a:lnTo>
                              <a:pt x="145" y="82"/>
                            </a:lnTo>
                            <a:lnTo>
                              <a:pt x="145" y="82"/>
                            </a:lnTo>
                            <a:lnTo>
                              <a:pt x="146" y="81"/>
                            </a:lnTo>
                            <a:lnTo>
                              <a:pt x="145" y="82"/>
                            </a:lnTo>
                            <a:lnTo>
                              <a:pt x="148" y="82"/>
                            </a:lnTo>
                            <a:lnTo>
                              <a:pt x="148" y="82"/>
                            </a:lnTo>
                            <a:lnTo>
                              <a:pt x="148" y="84"/>
                            </a:lnTo>
                            <a:lnTo>
                              <a:pt x="148" y="84"/>
                            </a:lnTo>
                            <a:lnTo>
                              <a:pt x="146" y="84"/>
                            </a:lnTo>
                            <a:lnTo>
                              <a:pt x="145" y="84"/>
                            </a:lnTo>
                            <a:lnTo>
                              <a:pt x="145" y="84"/>
                            </a:lnTo>
                            <a:lnTo>
                              <a:pt x="143" y="84"/>
                            </a:lnTo>
                            <a:lnTo>
                              <a:pt x="143" y="84"/>
                            </a:lnTo>
                            <a:lnTo>
                              <a:pt x="143" y="82"/>
                            </a:lnTo>
                            <a:lnTo>
                              <a:pt x="142" y="82"/>
                            </a:lnTo>
                            <a:lnTo>
                              <a:pt x="140" y="82"/>
                            </a:lnTo>
                            <a:lnTo>
                              <a:pt x="139" y="81"/>
                            </a:lnTo>
                            <a:lnTo>
                              <a:pt x="137" y="81"/>
                            </a:lnTo>
                            <a:lnTo>
                              <a:pt x="137" y="81"/>
                            </a:lnTo>
                            <a:lnTo>
                              <a:pt x="137" y="81"/>
                            </a:lnTo>
                            <a:lnTo>
                              <a:pt x="139" y="81"/>
                            </a:lnTo>
                            <a:lnTo>
                              <a:pt x="136" y="81"/>
                            </a:lnTo>
                            <a:lnTo>
                              <a:pt x="136" y="82"/>
                            </a:lnTo>
                            <a:lnTo>
                              <a:pt x="137" y="82"/>
                            </a:lnTo>
                            <a:lnTo>
                              <a:pt x="136" y="82"/>
                            </a:lnTo>
                            <a:lnTo>
                              <a:pt x="136" y="82"/>
                            </a:lnTo>
                            <a:lnTo>
                              <a:pt x="134" y="82"/>
                            </a:lnTo>
                            <a:lnTo>
                              <a:pt x="133" y="82"/>
                            </a:lnTo>
                            <a:lnTo>
                              <a:pt x="133" y="84"/>
                            </a:lnTo>
                            <a:lnTo>
                              <a:pt x="133" y="84"/>
                            </a:lnTo>
                            <a:lnTo>
                              <a:pt x="133" y="84"/>
                            </a:lnTo>
                            <a:lnTo>
                              <a:pt x="133" y="82"/>
                            </a:lnTo>
                            <a:lnTo>
                              <a:pt x="131" y="84"/>
                            </a:lnTo>
                            <a:lnTo>
                              <a:pt x="130" y="84"/>
                            </a:lnTo>
                            <a:lnTo>
                              <a:pt x="130" y="84"/>
                            </a:lnTo>
                            <a:lnTo>
                              <a:pt x="128" y="84"/>
                            </a:lnTo>
                            <a:lnTo>
                              <a:pt x="128" y="84"/>
                            </a:lnTo>
                            <a:lnTo>
                              <a:pt x="127" y="84"/>
                            </a:lnTo>
                            <a:lnTo>
                              <a:pt x="128" y="84"/>
                            </a:lnTo>
                            <a:lnTo>
                              <a:pt x="128" y="82"/>
                            </a:lnTo>
                            <a:lnTo>
                              <a:pt x="128" y="82"/>
                            </a:lnTo>
                            <a:lnTo>
                              <a:pt x="130" y="82"/>
                            </a:lnTo>
                            <a:lnTo>
                              <a:pt x="128" y="82"/>
                            </a:lnTo>
                            <a:lnTo>
                              <a:pt x="127" y="82"/>
                            </a:lnTo>
                            <a:lnTo>
                              <a:pt x="127" y="82"/>
                            </a:lnTo>
                            <a:lnTo>
                              <a:pt x="125" y="82"/>
                            </a:lnTo>
                            <a:lnTo>
                              <a:pt x="125" y="84"/>
                            </a:lnTo>
                            <a:lnTo>
                              <a:pt x="125" y="84"/>
                            </a:lnTo>
                            <a:lnTo>
                              <a:pt x="125" y="84"/>
                            </a:lnTo>
                            <a:lnTo>
                              <a:pt x="124" y="84"/>
                            </a:lnTo>
                            <a:lnTo>
                              <a:pt x="125" y="84"/>
                            </a:lnTo>
                            <a:lnTo>
                              <a:pt x="124" y="85"/>
                            </a:lnTo>
                            <a:lnTo>
                              <a:pt x="124" y="84"/>
                            </a:lnTo>
                            <a:lnTo>
                              <a:pt x="122" y="84"/>
                            </a:lnTo>
                            <a:lnTo>
                              <a:pt x="120" y="84"/>
                            </a:lnTo>
                            <a:lnTo>
                              <a:pt x="119" y="84"/>
                            </a:lnTo>
                            <a:lnTo>
                              <a:pt x="119" y="82"/>
                            </a:lnTo>
                            <a:lnTo>
                              <a:pt x="120" y="82"/>
                            </a:lnTo>
                            <a:lnTo>
                              <a:pt x="119" y="82"/>
                            </a:lnTo>
                            <a:lnTo>
                              <a:pt x="117" y="82"/>
                            </a:lnTo>
                            <a:lnTo>
                              <a:pt x="117" y="82"/>
                            </a:lnTo>
                            <a:lnTo>
                              <a:pt x="117" y="81"/>
                            </a:lnTo>
                            <a:lnTo>
                              <a:pt x="117" y="81"/>
                            </a:lnTo>
                            <a:lnTo>
                              <a:pt x="116" y="81"/>
                            </a:lnTo>
                            <a:lnTo>
                              <a:pt x="116" y="82"/>
                            </a:lnTo>
                            <a:lnTo>
                              <a:pt x="114" y="82"/>
                            </a:lnTo>
                            <a:lnTo>
                              <a:pt x="113" y="82"/>
                            </a:lnTo>
                            <a:lnTo>
                              <a:pt x="113" y="82"/>
                            </a:lnTo>
                            <a:lnTo>
                              <a:pt x="114" y="82"/>
                            </a:lnTo>
                            <a:lnTo>
                              <a:pt x="111" y="82"/>
                            </a:lnTo>
                            <a:lnTo>
                              <a:pt x="110" y="82"/>
                            </a:lnTo>
                            <a:lnTo>
                              <a:pt x="108" y="82"/>
                            </a:lnTo>
                            <a:lnTo>
                              <a:pt x="108" y="82"/>
                            </a:lnTo>
                            <a:lnTo>
                              <a:pt x="108" y="82"/>
                            </a:lnTo>
                            <a:lnTo>
                              <a:pt x="108" y="84"/>
                            </a:lnTo>
                            <a:lnTo>
                              <a:pt x="108" y="82"/>
                            </a:lnTo>
                            <a:lnTo>
                              <a:pt x="107" y="82"/>
                            </a:lnTo>
                            <a:lnTo>
                              <a:pt x="105" y="82"/>
                            </a:lnTo>
                            <a:lnTo>
                              <a:pt x="105" y="82"/>
                            </a:lnTo>
                            <a:lnTo>
                              <a:pt x="105" y="82"/>
                            </a:lnTo>
                            <a:lnTo>
                              <a:pt x="105" y="82"/>
                            </a:lnTo>
                            <a:lnTo>
                              <a:pt x="107" y="82"/>
                            </a:lnTo>
                            <a:lnTo>
                              <a:pt x="107" y="81"/>
                            </a:lnTo>
                            <a:lnTo>
                              <a:pt x="107" y="81"/>
                            </a:lnTo>
                            <a:lnTo>
                              <a:pt x="105" y="79"/>
                            </a:lnTo>
                            <a:lnTo>
                              <a:pt x="104" y="81"/>
                            </a:lnTo>
                            <a:lnTo>
                              <a:pt x="104" y="81"/>
                            </a:lnTo>
                            <a:lnTo>
                              <a:pt x="104" y="82"/>
                            </a:lnTo>
                            <a:lnTo>
                              <a:pt x="102" y="82"/>
                            </a:lnTo>
                            <a:lnTo>
                              <a:pt x="102" y="82"/>
                            </a:lnTo>
                            <a:lnTo>
                              <a:pt x="101" y="84"/>
                            </a:lnTo>
                            <a:lnTo>
                              <a:pt x="99" y="84"/>
                            </a:lnTo>
                            <a:lnTo>
                              <a:pt x="99" y="82"/>
                            </a:lnTo>
                            <a:lnTo>
                              <a:pt x="98" y="82"/>
                            </a:lnTo>
                            <a:lnTo>
                              <a:pt x="96" y="81"/>
                            </a:lnTo>
                            <a:lnTo>
                              <a:pt x="94" y="82"/>
                            </a:lnTo>
                            <a:lnTo>
                              <a:pt x="96" y="82"/>
                            </a:lnTo>
                            <a:lnTo>
                              <a:pt x="96" y="82"/>
                            </a:lnTo>
                            <a:lnTo>
                              <a:pt x="96" y="82"/>
                            </a:lnTo>
                            <a:lnTo>
                              <a:pt x="94" y="82"/>
                            </a:lnTo>
                            <a:lnTo>
                              <a:pt x="91" y="82"/>
                            </a:lnTo>
                            <a:lnTo>
                              <a:pt x="90" y="84"/>
                            </a:lnTo>
                            <a:lnTo>
                              <a:pt x="87" y="82"/>
                            </a:lnTo>
                            <a:lnTo>
                              <a:pt x="87" y="81"/>
                            </a:lnTo>
                            <a:lnTo>
                              <a:pt x="84" y="81"/>
                            </a:lnTo>
                            <a:lnTo>
                              <a:pt x="85" y="82"/>
                            </a:lnTo>
                            <a:lnTo>
                              <a:pt x="84" y="82"/>
                            </a:lnTo>
                            <a:lnTo>
                              <a:pt x="84" y="82"/>
                            </a:lnTo>
                            <a:lnTo>
                              <a:pt x="84" y="81"/>
                            </a:lnTo>
                            <a:lnTo>
                              <a:pt x="82" y="82"/>
                            </a:lnTo>
                            <a:lnTo>
                              <a:pt x="81" y="82"/>
                            </a:lnTo>
                            <a:lnTo>
                              <a:pt x="79" y="81"/>
                            </a:lnTo>
                            <a:lnTo>
                              <a:pt x="81" y="81"/>
                            </a:lnTo>
                            <a:lnTo>
                              <a:pt x="79" y="81"/>
                            </a:lnTo>
                            <a:lnTo>
                              <a:pt x="81" y="81"/>
                            </a:lnTo>
                            <a:lnTo>
                              <a:pt x="79" y="81"/>
                            </a:lnTo>
                            <a:lnTo>
                              <a:pt x="78" y="81"/>
                            </a:lnTo>
                            <a:lnTo>
                              <a:pt x="76" y="81"/>
                            </a:lnTo>
                            <a:lnTo>
                              <a:pt x="76" y="81"/>
                            </a:lnTo>
                            <a:lnTo>
                              <a:pt x="76" y="79"/>
                            </a:lnTo>
                            <a:lnTo>
                              <a:pt x="73" y="81"/>
                            </a:lnTo>
                            <a:lnTo>
                              <a:pt x="70" y="81"/>
                            </a:lnTo>
                            <a:lnTo>
                              <a:pt x="70" y="81"/>
                            </a:lnTo>
                            <a:lnTo>
                              <a:pt x="67" y="81"/>
                            </a:lnTo>
                            <a:lnTo>
                              <a:pt x="64" y="79"/>
                            </a:lnTo>
                            <a:lnTo>
                              <a:pt x="61" y="81"/>
                            </a:lnTo>
                            <a:lnTo>
                              <a:pt x="61" y="81"/>
                            </a:lnTo>
                            <a:lnTo>
                              <a:pt x="61" y="81"/>
                            </a:lnTo>
                            <a:lnTo>
                              <a:pt x="61" y="81"/>
                            </a:lnTo>
                            <a:lnTo>
                              <a:pt x="59" y="81"/>
                            </a:lnTo>
                            <a:lnTo>
                              <a:pt x="58" y="82"/>
                            </a:lnTo>
                            <a:lnTo>
                              <a:pt x="58" y="82"/>
                            </a:lnTo>
                            <a:lnTo>
                              <a:pt x="56" y="81"/>
                            </a:lnTo>
                            <a:lnTo>
                              <a:pt x="56" y="81"/>
                            </a:lnTo>
                            <a:lnTo>
                              <a:pt x="56" y="82"/>
                            </a:lnTo>
                            <a:lnTo>
                              <a:pt x="55" y="82"/>
                            </a:lnTo>
                            <a:lnTo>
                              <a:pt x="55" y="82"/>
                            </a:lnTo>
                            <a:lnTo>
                              <a:pt x="55" y="82"/>
                            </a:lnTo>
                            <a:lnTo>
                              <a:pt x="53" y="81"/>
                            </a:lnTo>
                            <a:lnTo>
                              <a:pt x="53" y="81"/>
                            </a:lnTo>
                            <a:lnTo>
                              <a:pt x="52" y="81"/>
                            </a:lnTo>
                            <a:lnTo>
                              <a:pt x="52" y="82"/>
                            </a:lnTo>
                            <a:lnTo>
                              <a:pt x="52" y="81"/>
                            </a:lnTo>
                            <a:lnTo>
                              <a:pt x="50" y="81"/>
                            </a:lnTo>
                            <a:lnTo>
                              <a:pt x="50" y="81"/>
                            </a:lnTo>
                            <a:lnTo>
                              <a:pt x="50" y="81"/>
                            </a:lnTo>
                            <a:lnTo>
                              <a:pt x="50" y="81"/>
                            </a:lnTo>
                            <a:lnTo>
                              <a:pt x="50" y="79"/>
                            </a:lnTo>
                            <a:lnTo>
                              <a:pt x="50" y="79"/>
                            </a:lnTo>
                            <a:lnTo>
                              <a:pt x="49" y="81"/>
                            </a:lnTo>
                            <a:lnTo>
                              <a:pt x="49" y="81"/>
                            </a:lnTo>
                            <a:lnTo>
                              <a:pt x="50" y="79"/>
                            </a:lnTo>
                            <a:lnTo>
                              <a:pt x="49" y="79"/>
                            </a:lnTo>
                            <a:lnTo>
                              <a:pt x="49" y="79"/>
                            </a:lnTo>
                            <a:lnTo>
                              <a:pt x="49" y="79"/>
                            </a:lnTo>
                            <a:lnTo>
                              <a:pt x="49" y="78"/>
                            </a:lnTo>
                            <a:lnTo>
                              <a:pt x="47" y="78"/>
                            </a:lnTo>
                            <a:lnTo>
                              <a:pt x="47" y="79"/>
                            </a:lnTo>
                            <a:lnTo>
                              <a:pt x="49" y="81"/>
                            </a:lnTo>
                            <a:lnTo>
                              <a:pt x="49" y="81"/>
                            </a:lnTo>
                            <a:lnTo>
                              <a:pt x="46" y="81"/>
                            </a:lnTo>
                            <a:lnTo>
                              <a:pt x="44" y="82"/>
                            </a:lnTo>
                            <a:lnTo>
                              <a:pt x="42" y="82"/>
                            </a:lnTo>
                            <a:lnTo>
                              <a:pt x="42" y="81"/>
                            </a:lnTo>
                            <a:lnTo>
                              <a:pt x="41" y="81"/>
                            </a:lnTo>
                            <a:lnTo>
                              <a:pt x="41" y="82"/>
                            </a:lnTo>
                            <a:lnTo>
                              <a:pt x="39" y="82"/>
                            </a:lnTo>
                            <a:lnTo>
                              <a:pt x="39" y="81"/>
                            </a:lnTo>
                            <a:lnTo>
                              <a:pt x="41" y="81"/>
                            </a:lnTo>
                            <a:lnTo>
                              <a:pt x="39" y="81"/>
                            </a:lnTo>
                            <a:lnTo>
                              <a:pt x="38" y="81"/>
                            </a:lnTo>
                            <a:lnTo>
                              <a:pt x="36" y="81"/>
                            </a:lnTo>
                            <a:lnTo>
                              <a:pt x="36" y="81"/>
                            </a:lnTo>
                            <a:lnTo>
                              <a:pt x="35" y="81"/>
                            </a:lnTo>
                            <a:lnTo>
                              <a:pt x="32" y="79"/>
                            </a:lnTo>
                            <a:lnTo>
                              <a:pt x="30" y="79"/>
                            </a:lnTo>
                            <a:lnTo>
                              <a:pt x="30" y="79"/>
                            </a:lnTo>
                            <a:lnTo>
                              <a:pt x="29" y="78"/>
                            </a:lnTo>
                            <a:lnTo>
                              <a:pt x="27" y="78"/>
                            </a:lnTo>
                            <a:lnTo>
                              <a:pt x="26" y="78"/>
                            </a:lnTo>
                            <a:lnTo>
                              <a:pt x="26" y="78"/>
                            </a:lnTo>
                            <a:lnTo>
                              <a:pt x="24" y="78"/>
                            </a:lnTo>
                            <a:lnTo>
                              <a:pt x="23" y="76"/>
                            </a:lnTo>
                            <a:lnTo>
                              <a:pt x="23" y="76"/>
                            </a:lnTo>
                            <a:lnTo>
                              <a:pt x="21" y="76"/>
                            </a:lnTo>
                            <a:lnTo>
                              <a:pt x="21" y="75"/>
                            </a:lnTo>
                            <a:lnTo>
                              <a:pt x="21" y="75"/>
                            </a:lnTo>
                            <a:lnTo>
                              <a:pt x="21" y="75"/>
                            </a:lnTo>
                            <a:lnTo>
                              <a:pt x="23" y="75"/>
                            </a:lnTo>
                            <a:lnTo>
                              <a:pt x="21" y="75"/>
                            </a:lnTo>
                            <a:lnTo>
                              <a:pt x="20" y="75"/>
                            </a:lnTo>
                            <a:lnTo>
                              <a:pt x="20" y="73"/>
                            </a:lnTo>
                            <a:lnTo>
                              <a:pt x="20" y="73"/>
                            </a:lnTo>
                            <a:lnTo>
                              <a:pt x="18" y="73"/>
                            </a:lnTo>
                            <a:lnTo>
                              <a:pt x="18" y="73"/>
                            </a:lnTo>
                            <a:lnTo>
                              <a:pt x="18" y="73"/>
                            </a:lnTo>
                            <a:lnTo>
                              <a:pt x="18" y="73"/>
                            </a:lnTo>
                            <a:lnTo>
                              <a:pt x="18" y="73"/>
                            </a:lnTo>
                            <a:lnTo>
                              <a:pt x="18" y="72"/>
                            </a:lnTo>
                            <a:lnTo>
                              <a:pt x="16" y="70"/>
                            </a:lnTo>
                            <a:lnTo>
                              <a:pt x="15" y="70"/>
                            </a:lnTo>
                            <a:lnTo>
                              <a:pt x="15" y="70"/>
                            </a:lnTo>
                            <a:lnTo>
                              <a:pt x="15" y="70"/>
                            </a:lnTo>
                            <a:lnTo>
                              <a:pt x="13" y="70"/>
                            </a:lnTo>
                            <a:lnTo>
                              <a:pt x="13" y="70"/>
                            </a:lnTo>
                            <a:lnTo>
                              <a:pt x="13" y="68"/>
                            </a:lnTo>
                            <a:lnTo>
                              <a:pt x="13" y="70"/>
                            </a:lnTo>
                            <a:lnTo>
                              <a:pt x="13" y="65"/>
                            </a:lnTo>
                            <a:lnTo>
                              <a:pt x="12" y="65"/>
                            </a:lnTo>
                            <a:lnTo>
                              <a:pt x="12" y="67"/>
                            </a:lnTo>
                            <a:lnTo>
                              <a:pt x="12" y="67"/>
                            </a:lnTo>
                            <a:lnTo>
                              <a:pt x="10" y="67"/>
                            </a:lnTo>
                            <a:lnTo>
                              <a:pt x="10" y="65"/>
                            </a:lnTo>
                            <a:lnTo>
                              <a:pt x="10" y="65"/>
                            </a:lnTo>
                            <a:lnTo>
                              <a:pt x="10" y="65"/>
                            </a:lnTo>
                            <a:lnTo>
                              <a:pt x="9" y="64"/>
                            </a:lnTo>
                            <a:lnTo>
                              <a:pt x="7" y="64"/>
                            </a:lnTo>
                            <a:lnTo>
                              <a:pt x="7" y="62"/>
                            </a:lnTo>
                            <a:lnTo>
                              <a:pt x="7" y="62"/>
                            </a:lnTo>
                            <a:lnTo>
                              <a:pt x="9" y="62"/>
                            </a:lnTo>
                            <a:lnTo>
                              <a:pt x="7" y="61"/>
                            </a:lnTo>
                            <a:lnTo>
                              <a:pt x="7" y="61"/>
                            </a:lnTo>
                            <a:lnTo>
                              <a:pt x="7" y="59"/>
                            </a:lnTo>
                            <a:lnTo>
                              <a:pt x="7" y="59"/>
                            </a:lnTo>
                            <a:lnTo>
                              <a:pt x="7" y="58"/>
                            </a:lnTo>
                            <a:lnTo>
                              <a:pt x="7" y="59"/>
                            </a:lnTo>
                            <a:lnTo>
                              <a:pt x="9" y="58"/>
                            </a:lnTo>
                            <a:lnTo>
                              <a:pt x="6" y="56"/>
                            </a:lnTo>
                            <a:lnTo>
                              <a:pt x="7" y="56"/>
                            </a:lnTo>
                            <a:lnTo>
                              <a:pt x="7" y="55"/>
                            </a:lnTo>
                            <a:lnTo>
                              <a:pt x="6" y="55"/>
                            </a:lnTo>
                            <a:lnTo>
                              <a:pt x="6" y="53"/>
                            </a:lnTo>
                            <a:lnTo>
                              <a:pt x="6" y="52"/>
                            </a:lnTo>
                            <a:lnTo>
                              <a:pt x="6" y="52"/>
                            </a:lnTo>
                            <a:lnTo>
                              <a:pt x="7" y="52"/>
                            </a:lnTo>
                            <a:lnTo>
                              <a:pt x="7" y="52"/>
                            </a:lnTo>
                            <a:lnTo>
                              <a:pt x="7" y="50"/>
                            </a:lnTo>
                            <a:lnTo>
                              <a:pt x="6" y="50"/>
                            </a:lnTo>
                            <a:lnTo>
                              <a:pt x="6" y="50"/>
                            </a:lnTo>
                            <a:lnTo>
                              <a:pt x="6" y="50"/>
                            </a:lnTo>
                            <a:lnTo>
                              <a:pt x="7" y="50"/>
                            </a:lnTo>
                            <a:lnTo>
                              <a:pt x="7" y="52"/>
                            </a:lnTo>
                            <a:lnTo>
                              <a:pt x="9" y="53"/>
                            </a:lnTo>
                            <a:lnTo>
                              <a:pt x="7" y="52"/>
                            </a:lnTo>
                            <a:lnTo>
                              <a:pt x="7" y="52"/>
                            </a:lnTo>
                            <a:lnTo>
                              <a:pt x="7" y="53"/>
                            </a:lnTo>
                            <a:lnTo>
                              <a:pt x="9" y="55"/>
                            </a:lnTo>
                            <a:lnTo>
                              <a:pt x="7" y="55"/>
                            </a:lnTo>
                            <a:lnTo>
                              <a:pt x="7" y="56"/>
                            </a:lnTo>
                            <a:lnTo>
                              <a:pt x="9" y="56"/>
                            </a:lnTo>
                            <a:lnTo>
                              <a:pt x="9" y="56"/>
                            </a:lnTo>
                            <a:lnTo>
                              <a:pt x="9" y="58"/>
                            </a:lnTo>
                            <a:lnTo>
                              <a:pt x="9" y="58"/>
                            </a:lnTo>
                            <a:lnTo>
                              <a:pt x="9" y="59"/>
                            </a:lnTo>
                            <a:lnTo>
                              <a:pt x="10" y="61"/>
                            </a:lnTo>
                            <a:lnTo>
                              <a:pt x="9" y="61"/>
                            </a:lnTo>
                            <a:lnTo>
                              <a:pt x="9" y="61"/>
                            </a:lnTo>
                            <a:lnTo>
                              <a:pt x="9" y="61"/>
                            </a:lnTo>
                            <a:lnTo>
                              <a:pt x="10" y="62"/>
                            </a:lnTo>
                            <a:lnTo>
                              <a:pt x="12" y="62"/>
                            </a:lnTo>
                            <a:lnTo>
                              <a:pt x="13" y="64"/>
                            </a:lnTo>
                            <a:lnTo>
                              <a:pt x="16" y="65"/>
                            </a:lnTo>
                            <a:lnTo>
                              <a:pt x="16" y="67"/>
                            </a:lnTo>
                            <a:lnTo>
                              <a:pt x="18" y="68"/>
                            </a:lnTo>
                            <a:lnTo>
                              <a:pt x="20" y="70"/>
                            </a:lnTo>
                            <a:lnTo>
                              <a:pt x="20" y="68"/>
                            </a:lnTo>
                            <a:lnTo>
                              <a:pt x="20" y="68"/>
                            </a:lnTo>
                            <a:lnTo>
                              <a:pt x="21" y="68"/>
                            </a:lnTo>
                            <a:lnTo>
                              <a:pt x="20" y="68"/>
                            </a:lnTo>
                            <a:lnTo>
                              <a:pt x="21" y="70"/>
                            </a:lnTo>
                            <a:lnTo>
                              <a:pt x="21" y="70"/>
                            </a:lnTo>
                            <a:lnTo>
                              <a:pt x="23" y="70"/>
                            </a:lnTo>
                            <a:lnTo>
                              <a:pt x="23" y="70"/>
                            </a:lnTo>
                            <a:lnTo>
                              <a:pt x="24" y="72"/>
                            </a:lnTo>
                            <a:lnTo>
                              <a:pt x="24" y="72"/>
                            </a:lnTo>
                            <a:lnTo>
                              <a:pt x="24" y="73"/>
                            </a:lnTo>
                            <a:lnTo>
                              <a:pt x="24" y="73"/>
                            </a:lnTo>
                            <a:lnTo>
                              <a:pt x="24" y="73"/>
                            </a:lnTo>
                            <a:lnTo>
                              <a:pt x="24" y="73"/>
                            </a:lnTo>
                            <a:lnTo>
                              <a:pt x="23" y="75"/>
                            </a:lnTo>
                            <a:lnTo>
                              <a:pt x="24" y="75"/>
                            </a:lnTo>
                            <a:lnTo>
                              <a:pt x="26" y="75"/>
                            </a:lnTo>
                            <a:lnTo>
                              <a:pt x="27" y="75"/>
                            </a:lnTo>
                            <a:lnTo>
                              <a:pt x="29" y="75"/>
                            </a:lnTo>
                            <a:lnTo>
                              <a:pt x="29" y="73"/>
                            </a:lnTo>
                            <a:lnTo>
                              <a:pt x="30" y="75"/>
                            </a:lnTo>
                            <a:lnTo>
                              <a:pt x="30" y="75"/>
                            </a:lnTo>
                            <a:lnTo>
                              <a:pt x="32" y="75"/>
                            </a:lnTo>
                            <a:lnTo>
                              <a:pt x="32" y="76"/>
                            </a:lnTo>
                            <a:lnTo>
                              <a:pt x="33" y="76"/>
                            </a:lnTo>
                            <a:lnTo>
                              <a:pt x="32" y="76"/>
                            </a:lnTo>
                            <a:lnTo>
                              <a:pt x="30" y="76"/>
                            </a:lnTo>
                            <a:lnTo>
                              <a:pt x="32" y="78"/>
                            </a:lnTo>
                            <a:lnTo>
                              <a:pt x="33" y="78"/>
                            </a:lnTo>
                            <a:lnTo>
                              <a:pt x="35" y="76"/>
                            </a:lnTo>
                            <a:lnTo>
                              <a:pt x="35" y="78"/>
                            </a:lnTo>
                            <a:lnTo>
                              <a:pt x="33" y="78"/>
                            </a:lnTo>
                            <a:lnTo>
                              <a:pt x="33" y="78"/>
                            </a:lnTo>
                            <a:lnTo>
                              <a:pt x="35" y="78"/>
                            </a:lnTo>
                            <a:lnTo>
                              <a:pt x="36" y="78"/>
                            </a:lnTo>
                            <a:lnTo>
                              <a:pt x="36" y="78"/>
                            </a:lnTo>
                            <a:lnTo>
                              <a:pt x="38" y="78"/>
                            </a:lnTo>
                            <a:lnTo>
                              <a:pt x="38" y="78"/>
                            </a:lnTo>
                            <a:lnTo>
                              <a:pt x="38" y="78"/>
                            </a:lnTo>
                            <a:lnTo>
                              <a:pt x="38" y="76"/>
                            </a:lnTo>
                            <a:lnTo>
                              <a:pt x="39" y="78"/>
                            </a:lnTo>
                            <a:lnTo>
                              <a:pt x="39" y="76"/>
                            </a:lnTo>
                            <a:lnTo>
                              <a:pt x="39" y="78"/>
                            </a:lnTo>
                            <a:lnTo>
                              <a:pt x="41" y="78"/>
                            </a:lnTo>
                            <a:lnTo>
                              <a:pt x="39" y="79"/>
                            </a:lnTo>
                            <a:lnTo>
                              <a:pt x="41" y="78"/>
                            </a:lnTo>
                            <a:lnTo>
                              <a:pt x="42" y="78"/>
                            </a:lnTo>
                            <a:lnTo>
                              <a:pt x="41" y="78"/>
                            </a:lnTo>
                            <a:lnTo>
                              <a:pt x="41" y="76"/>
                            </a:lnTo>
                            <a:lnTo>
                              <a:pt x="44" y="76"/>
                            </a:lnTo>
                            <a:lnTo>
                              <a:pt x="44" y="76"/>
                            </a:lnTo>
                            <a:lnTo>
                              <a:pt x="44" y="76"/>
                            </a:lnTo>
                            <a:lnTo>
                              <a:pt x="46" y="78"/>
                            </a:lnTo>
                            <a:lnTo>
                              <a:pt x="49" y="76"/>
                            </a:lnTo>
                            <a:lnTo>
                              <a:pt x="52" y="76"/>
                            </a:lnTo>
                            <a:lnTo>
                              <a:pt x="55" y="76"/>
                            </a:lnTo>
                            <a:lnTo>
                              <a:pt x="56" y="78"/>
                            </a:lnTo>
                            <a:lnTo>
                              <a:pt x="56" y="76"/>
                            </a:lnTo>
                            <a:lnTo>
                              <a:pt x="58" y="76"/>
                            </a:lnTo>
                            <a:lnTo>
                              <a:pt x="58" y="76"/>
                            </a:lnTo>
                            <a:lnTo>
                              <a:pt x="61" y="76"/>
                            </a:lnTo>
                            <a:lnTo>
                              <a:pt x="62" y="76"/>
                            </a:lnTo>
                            <a:lnTo>
                              <a:pt x="62" y="78"/>
                            </a:lnTo>
                            <a:lnTo>
                              <a:pt x="67" y="76"/>
                            </a:lnTo>
                            <a:lnTo>
                              <a:pt x="72" y="76"/>
                            </a:lnTo>
                            <a:lnTo>
                              <a:pt x="72" y="76"/>
                            </a:lnTo>
                            <a:lnTo>
                              <a:pt x="70" y="76"/>
                            </a:lnTo>
                            <a:lnTo>
                              <a:pt x="72" y="76"/>
                            </a:lnTo>
                            <a:lnTo>
                              <a:pt x="73" y="78"/>
                            </a:lnTo>
                            <a:lnTo>
                              <a:pt x="75" y="78"/>
                            </a:lnTo>
                            <a:lnTo>
                              <a:pt x="75" y="76"/>
                            </a:lnTo>
                            <a:lnTo>
                              <a:pt x="75" y="76"/>
                            </a:lnTo>
                            <a:lnTo>
                              <a:pt x="78" y="76"/>
                            </a:lnTo>
                            <a:lnTo>
                              <a:pt x="82" y="76"/>
                            </a:lnTo>
                            <a:lnTo>
                              <a:pt x="85" y="75"/>
                            </a:lnTo>
                            <a:lnTo>
                              <a:pt x="85" y="76"/>
                            </a:lnTo>
                            <a:lnTo>
                              <a:pt x="85" y="76"/>
                            </a:lnTo>
                            <a:lnTo>
                              <a:pt x="84" y="76"/>
                            </a:lnTo>
                            <a:lnTo>
                              <a:pt x="84" y="76"/>
                            </a:lnTo>
                            <a:lnTo>
                              <a:pt x="88" y="76"/>
                            </a:lnTo>
                            <a:lnTo>
                              <a:pt x="91" y="76"/>
                            </a:lnTo>
                            <a:lnTo>
                              <a:pt x="91" y="76"/>
                            </a:lnTo>
                            <a:lnTo>
                              <a:pt x="91" y="78"/>
                            </a:lnTo>
                            <a:lnTo>
                              <a:pt x="93" y="78"/>
                            </a:lnTo>
                            <a:lnTo>
                              <a:pt x="93" y="78"/>
                            </a:lnTo>
                            <a:lnTo>
                              <a:pt x="93" y="76"/>
                            </a:lnTo>
                            <a:lnTo>
                              <a:pt x="93" y="76"/>
                            </a:lnTo>
                            <a:lnTo>
                              <a:pt x="93" y="76"/>
                            </a:lnTo>
                            <a:lnTo>
                              <a:pt x="93" y="76"/>
                            </a:lnTo>
                            <a:lnTo>
                              <a:pt x="94" y="78"/>
                            </a:lnTo>
                            <a:lnTo>
                              <a:pt x="94" y="76"/>
                            </a:lnTo>
                            <a:lnTo>
                              <a:pt x="94" y="76"/>
                            </a:lnTo>
                            <a:lnTo>
                              <a:pt x="94" y="78"/>
                            </a:lnTo>
                            <a:lnTo>
                              <a:pt x="96" y="76"/>
                            </a:lnTo>
                            <a:lnTo>
                              <a:pt x="98" y="76"/>
                            </a:lnTo>
                            <a:lnTo>
                              <a:pt x="99" y="76"/>
                            </a:lnTo>
                            <a:lnTo>
                              <a:pt x="99" y="76"/>
                            </a:lnTo>
                            <a:lnTo>
                              <a:pt x="99" y="78"/>
                            </a:lnTo>
                            <a:lnTo>
                              <a:pt x="101" y="78"/>
                            </a:lnTo>
                            <a:lnTo>
                              <a:pt x="102" y="78"/>
                            </a:lnTo>
                            <a:lnTo>
                              <a:pt x="102" y="78"/>
                            </a:lnTo>
                            <a:lnTo>
                              <a:pt x="104" y="78"/>
                            </a:lnTo>
                            <a:lnTo>
                              <a:pt x="105" y="78"/>
                            </a:lnTo>
                            <a:lnTo>
                              <a:pt x="105" y="78"/>
                            </a:lnTo>
                            <a:lnTo>
                              <a:pt x="105" y="78"/>
                            </a:lnTo>
                            <a:lnTo>
                              <a:pt x="107" y="78"/>
                            </a:lnTo>
                            <a:lnTo>
                              <a:pt x="107" y="78"/>
                            </a:lnTo>
                            <a:lnTo>
                              <a:pt x="107" y="76"/>
                            </a:lnTo>
                            <a:lnTo>
                              <a:pt x="105" y="76"/>
                            </a:lnTo>
                            <a:lnTo>
                              <a:pt x="108" y="76"/>
                            </a:lnTo>
                            <a:lnTo>
                              <a:pt x="107" y="76"/>
                            </a:lnTo>
                            <a:lnTo>
                              <a:pt x="110" y="76"/>
                            </a:lnTo>
                            <a:lnTo>
                              <a:pt x="111" y="76"/>
                            </a:lnTo>
                            <a:lnTo>
                              <a:pt x="111" y="75"/>
                            </a:lnTo>
                            <a:lnTo>
                              <a:pt x="113" y="75"/>
                            </a:lnTo>
                            <a:lnTo>
                              <a:pt x="113" y="75"/>
                            </a:lnTo>
                            <a:lnTo>
                              <a:pt x="114" y="76"/>
                            </a:lnTo>
                            <a:lnTo>
                              <a:pt x="114" y="76"/>
                            </a:lnTo>
                            <a:lnTo>
                              <a:pt x="114" y="76"/>
                            </a:lnTo>
                            <a:lnTo>
                              <a:pt x="117" y="76"/>
                            </a:lnTo>
                            <a:lnTo>
                              <a:pt x="120" y="76"/>
                            </a:lnTo>
                            <a:lnTo>
                              <a:pt x="124" y="75"/>
                            </a:lnTo>
                            <a:lnTo>
                              <a:pt x="122" y="76"/>
                            </a:lnTo>
                            <a:lnTo>
                              <a:pt x="122" y="76"/>
                            </a:lnTo>
                            <a:lnTo>
                              <a:pt x="125" y="76"/>
                            </a:lnTo>
                            <a:lnTo>
                              <a:pt x="127" y="75"/>
                            </a:lnTo>
                            <a:lnTo>
                              <a:pt x="127" y="75"/>
                            </a:lnTo>
                            <a:lnTo>
                              <a:pt x="127" y="76"/>
                            </a:lnTo>
                            <a:lnTo>
                              <a:pt x="128" y="75"/>
                            </a:lnTo>
                            <a:lnTo>
                              <a:pt x="128" y="75"/>
                            </a:lnTo>
                            <a:lnTo>
                              <a:pt x="130" y="75"/>
                            </a:lnTo>
                            <a:lnTo>
                              <a:pt x="130" y="75"/>
                            </a:lnTo>
                            <a:lnTo>
                              <a:pt x="130" y="75"/>
                            </a:lnTo>
                            <a:lnTo>
                              <a:pt x="130" y="75"/>
                            </a:lnTo>
                            <a:lnTo>
                              <a:pt x="131" y="75"/>
                            </a:lnTo>
                            <a:lnTo>
                              <a:pt x="131" y="76"/>
                            </a:lnTo>
                            <a:lnTo>
                              <a:pt x="131" y="76"/>
                            </a:lnTo>
                            <a:lnTo>
                              <a:pt x="131" y="76"/>
                            </a:lnTo>
                            <a:lnTo>
                              <a:pt x="133" y="76"/>
                            </a:lnTo>
                            <a:lnTo>
                              <a:pt x="133" y="78"/>
                            </a:lnTo>
                            <a:lnTo>
                              <a:pt x="133" y="78"/>
                            </a:lnTo>
                            <a:lnTo>
                              <a:pt x="134" y="76"/>
                            </a:lnTo>
                            <a:lnTo>
                              <a:pt x="136" y="76"/>
                            </a:lnTo>
                            <a:lnTo>
                              <a:pt x="136" y="75"/>
                            </a:lnTo>
                            <a:lnTo>
                              <a:pt x="134" y="75"/>
                            </a:lnTo>
                            <a:lnTo>
                              <a:pt x="134" y="75"/>
                            </a:lnTo>
                            <a:lnTo>
                              <a:pt x="136" y="75"/>
                            </a:lnTo>
                            <a:lnTo>
                              <a:pt x="136" y="75"/>
                            </a:lnTo>
                            <a:lnTo>
                              <a:pt x="136" y="75"/>
                            </a:lnTo>
                            <a:lnTo>
                              <a:pt x="139" y="75"/>
                            </a:lnTo>
                            <a:lnTo>
                              <a:pt x="142" y="75"/>
                            </a:lnTo>
                            <a:lnTo>
                              <a:pt x="146" y="75"/>
                            </a:lnTo>
                            <a:lnTo>
                              <a:pt x="146" y="75"/>
                            </a:lnTo>
                            <a:lnTo>
                              <a:pt x="145" y="75"/>
                            </a:lnTo>
                            <a:lnTo>
                              <a:pt x="145" y="75"/>
                            </a:lnTo>
                            <a:lnTo>
                              <a:pt x="150" y="75"/>
                            </a:lnTo>
                            <a:lnTo>
                              <a:pt x="153" y="75"/>
                            </a:lnTo>
                            <a:lnTo>
                              <a:pt x="156" y="73"/>
                            </a:lnTo>
                            <a:lnTo>
                              <a:pt x="156" y="75"/>
                            </a:lnTo>
                            <a:lnTo>
                              <a:pt x="154" y="75"/>
                            </a:lnTo>
                            <a:lnTo>
                              <a:pt x="153" y="75"/>
                            </a:lnTo>
                            <a:lnTo>
                              <a:pt x="151" y="75"/>
                            </a:lnTo>
                            <a:lnTo>
                              <a:pt x="157" y="75"/>
                            </a:lnTo>
                            <a:lnTo>
                              <a:pt x="163" y="73"/>
                            </a:lnTo>
                            <a:lnTo>
                              <a:pt x="165" y="75"/>
                            </a:lnTo>
                            <a:lnTo>
                              <a:pt x="168" y="75"/>
                            </a:lnTo>
                            <a:lnTo>
                              <a:pt x="169" y="73"/>
                            </a:lnTo>
                            <a:lnTo>
                              <a:pt x="171" y="75"/>
                            </a:lnTo>
                            <a:lnTo>
                              <a:pt x="171" y="73"/>
                            </a:lnTo>
                            <a:lnTo>
                              <a:pt x="172" y="73"/>
                            </a:lnTo>
                            <a:lnTo>
                              <a:pt x="174" y="73"/>
                            </a:lnTo>
                            <a:lnTo>
                              <a:pt x="174" y="73"/>
                            </a:lnTo>
                            <a:lnTo>
                              <a:pt x="174" y="75"/>
                            </a:lnTo>
                            <a:lnTo>
                              <a:pt x="174" y="75"/>
                            </a:lnTo>
                            <a:lnTo>
                              <a:pt x="176" y="73"/>
                            </a:lnTo>
                            <a:lnTo>
                              <a:pt x="177" y="73"/>
                            </a:lnTo>
                            <a:lnTo>
                              <a:pt x="179" y="75"/>
                            </a:lnTo>
                            <a:lnTo>
                              <a:pt x="180" y="75"/>
                            </a:lnTo>
                            <a:lnTo>
                              <a:pt x="180" y="75"/>
                            </a:lnTo>
                            <a:lnTo>
                              <a:pt x="182" y="75"/>
                            </a:lnTo>
                            <a:lnTo>
                              <a:pt x="183" y="75"/>
                            </a:lnTo>
                            <a:lnTo>
                              <a:pt x="183" y="73"/>
                            </a:lnTo>
                            <a:lnTo>
                              <a:pt x="186" y="75"/>
                            </a:lnTo>
                            <a:lnTo>
                              <a:pt x="189" y="73"/>
                            </a:lnTo>
                            <a:lnTo>
                              <a:pt x="189" y="73"/>
                            </a:lnTo>
                            <a:lnTo>
                              <a:pt x="189" y="73"/>
                            </a:lnTo>
                            <a:lnTo>
                              <a:pt x="191" y="72"/>
                            </a:lnTo>
                            <a:lnTo>
                              <a:pt x="191" y="73"/>
                            </a:lnTo>
                            <a:lnTo>
                              <a:pt x="191" y="73"/>
                            </a:lnTo>
                            <a:lnTo>
                              <a:pt x="191" y="73"/>
                            </a:lnTo>
                            <a:lnTo>
                              <a:pt x="192" y="72"/>
                            </a:lnTo>
                            <a:lnTo>
                              <a:pt x="194" y="72"/>
                            </a:lnTo>
                            <a:lnTo>
                              <a:pt x="194" y="72"/>
                            </a:lnTo>
                            <a:lnTo>
                              <a:pt x="194" y="73"/>
                            </a:lnTo>
                            <a:lnTo>
                              <a:pt x="194" y="73"/>
                            </a:lnTo>
                            <a:lnTo>
                              <a:pt x="195" y="72"/>
                            </a:lnTo>
                            <a:lnTo>
                              <a:pt x="197" y="70"/>
                            </a:lnTo>
                            <a:lnTo>
                              <a:pt x="197" y="70"/>
                            </a:lnTo>
                            <a:lnTo>
                              <a:pt x="197" y="70"/>
                            </a:lnTo>
                            <a:lnTo>
                              <a:pt x="197" y="72"/>
                            </a:lnTo>
                            <a:lnTo>
                              <a:pt x="200" y="68"/>
                            </a:lnTo>
                            <a:lnTo>
                              <a:pt x="203" y="67"/>
                            </a:lnTo>
                            <a:lnTo>
                              <a:pt x="206" y="64"/>
                            </a:lnTo>
                            <a:lnTo>
                              <a:pt x="208" y="61"/>
                            </a:lnTo>
                            <a:lnTo>
                              <a:pt x="209" y="62"/>
                            </a:lnTo>
                            <a:lnTo>
                              <a:pt x="209" y="61"/>
                            </a:lnTo>
                            <a:lnTo>
                              <a:pt x="209" y="61"/>
                            </a:lnTo>
                            <a:lnTo>
                              <a:pt x="209" y="59"/>
                            </a:lnTo>
                            <a:lnTo>
                              <a:pt x="209" y="58"/>
                            </a:lnTo>
                            <a:lnTo>
                              <a:pt x="212" y="53"/>
                            </a:lnTo>
                            <a:lnTo>
                              <a:pt x="214" y="49"/>
                            </a:lnTo>
                            <a:lnTo>
                              <a:pt x="215" y="44"/>
                            </a:lnTo>
                            <a:lnTo>
                              <a:pt x="215" y="39"/>
                            </a:lnTo>
                            <a:lnTo>
                              <a:pt x="215" y="39"/>
                            </a:lnTo>
                            <a:lnTo>
                              <a:pt x="214" y="39"/>
                            </a:lnTo>
                            <a:lnTo>
                              <a:pt x="215" y="39"/>
                            </a:lnTo>
                            <a:lnTo>
                              <a:pt x="215" y="38"/>
                            </a:lnTo>
                            <a:lnTo>
                              <a:pt x="215" y="38"/>
                            </a:lnTo>
                            <a:lnTo>
                              <a:pt x="214" y="38"/>
                            </a:lnTo>
                            <a:lnTo>
                              <a:pt x="214" y="35"/>
                            </a:lnTo>
                            <a:lnTo>
                              <a:pt x="214" y="33"/>
                            </a:lnTo>
                            <a:lnTo>
                              <a:pt x="212" y="30"/>
                            </a:lnTo>
                            <a:lnTo>
                              <a:pt x="212" y="27"/>
                            </a:lnTo>
                            <a:lnTo>
                              <a:pt x="211" y="26"/>
                            </a:lnTo>
                            <a:lnTo>
                              <a:pt x="209" y="24"/>
                            </a:lnTo>
                            <a:lnTo>
                              <a:pt x="209" y="22"/>
                            </a:lnTo>
                            <a:lnTo>
                              <a:pt x="206" y="21"/>
                            </a:lnTo>
                            <a:lnTo>
                              <a:pt x="206" y="21"/>
                            </a:lnTo>
                            <a:lnTo>
                              <a:pt x="208" y="21"/>
                            </a:lnTo>
                            <a:lnTo>
                              <a:pt x="208" y="21"/>
                            </a:lnTo>
                            <a:lnTo>
                              <a:pt x="208" y="19"/>
                            </a:lnTo>
                            <a:lnTo>
                              <a:pt x="205" y="18"/>
                            </a:lnTo>
                            <a:lnTo>
                              <a:pt x="205" y="18"/>
                            </a:lnTo>
                            <a:lnTo>
                              <a:pt x="203" y="18"/>
                            </a:lnTo>
                            <a:lnTo>
                              <a:pt x="201" y="16"/>
                            </a:lnTo>
                            <a:lnTo>
                              <a:pt x="200" y="15"/>
                            </a:lnTo>
                            <a:lnTo>
                              <a:pt x="197" y="12"/>
                            </a:lnTo>
                            <a:lnTo>
                              <a:pt x="194" y="12"/>
                            </a:lnTo>
                            <a:lnTo>
                              <a:pt x="194" y="12"/>
                            </a:lnTo>
                            <a:lnTo>
                              <a:pt x="194" y="10"/>
                            </a:lnTo>
                            <a:lnTo>
                              <a:pt x="192" y="10"/>
                            </a:lnTo>
                            <a:lnTo>
                              <a:pt x="192" y="10"/>
                            </a:lnTo>
                            <a:lnTo>
                              <a:pt x="194" y="12"/>
                            </a:lnTo>
                            <a:lnTo>
                              <a:pt x="186" y="10"/>
                            </a:lnTo>
                            <a:lnTo>
                              <a:pt x="186" y="10"/>
                            </a:lnTo>
                            <a:lnTo>
                              <a:pt x="186" y="10"/>
                            </a:lnTo>
                            <a:lnTo>
                              <a:pt x="185" y="9"/>
                            </a:lnTo>
                            <a:lnTo>
                              <a:pt x="185" y="10"/>
                            </a:lnTo>
                            <a:lnTo>
                              <a:pt x="185" y="10"/>
                            </a:lnTo>
                            <a:lnTo>
                              <a:pt x="183" y="10"/>
                            </a:lnTo>
                            <a:lnTo>
                              <a:pt x="180" y="10"/>
                            </a:lnTo>
                            <a:lnTo>
                              <a:pt x="177" y="10"/>
                            </a:lnTo>
                            <a:lnTo>
                              <a:pt x="176" y="10"/>
                            </a:lnTo>
                            <a:lnTo>
                              <a:pt x="174" y="10"/>
                            </a:lnTo>
                            <a:lnTo>
                              <a:pt x="174" y="12"/>
                            </a:lnTo>
                            <a:lnTo>
                              <a:pt x="171" y="12"/>
                            </a:lnTo>
                            <a:lnTo>
                              <a:pt x="169" y="12"/>
                            </a:lnTo>
                            <a:lnTo>
                              <a:pt x="166" y="12"/>
                            </a:lnTo>
                            <a:lnTo>
                              <a:pt x="166" y="12"/>
                            </a:lnTo>
                            <a:lnTo>
                              <a:pt x="165" y="12"/>
                            </a:lnTo>
                            <a:lnTo>
                              <a:pt x="163" y="12"/>
                            </a:lnTo>
                            <a:lnTo>
                              <a:pt x="163" y="12"/>
                            </a:lnTo>
                            <a:lnTo>
                              <a:pt x="162" y="12"/>
                            </a:lnTo>
                            <a:lnTo>
                              <a:pt x="162" y="12"/>
                            </a:lnTo>
                            <a:lnTo>
                              <a:pt x="162" y="10"/>
                            </a:lnTo>
                            <a:lnTo>
                              <a:pt x="160" y="10"/>
                            </a:lnTo>
                            <a:lnTo>
                              <a:pt x="162" y="10"/>
                            </a:lnTo>
                            <a:lnTo>
                              <a:pt x="162" y="10"/>
                            </a:lnTo>
                            <a:lnTo>
                              <a:pt x="160" y="9"/>
                            </a:lnTo>
                            <a:lnTo>
                              <a:pt x="160" y="10"/>
                            </a:lnTo>
                            <a:lnTo>
                              <a:pt x="160" y="10"/>
                            </a:lnTo>
                            <a:lnTo>
                              <a:pt x="160" y="10"/>
                            </a:lnTo>
                            <a:lnTo>
                              <a:pt x="160" y="9"/>
                            </a:lnTo>
                            <a:lnTo>
                              <a:pt x="159" y="10"/>
                            </a:lnTo>
                            <a:lnTo>
                              <a:pt x="159" y="10"/>
                            </a:lnTo>
                            <a:lnTo>
                              <a:pt x="160" y="12"/>
                            </a:lnTo>
                            <a:lnTo>
                              <a:pt x="154" y="12"/>
                            </a:lnTo>
                            <a:lnTo>
                              <a:pt x="150" y="12"/>
                            </a:lnTo>
                            <a:lnTo>
                              <a:pt x="150" y="10"/>
                            </a:lnTo>
                            <a:lnTo>
                              <a:pt x="148" y="10"/>
                            </a:lnTo>
                            <a:lnTo>
                              <a:pt x="145" y="10"/>
                            </a:lnTo>
                            <a:lnTo>
                              <a:pt x="143" y="10"/>
                            </a:lnTo>
                            <a:lnTo>
                              <a:pt x="143" y="10"/>
                            </a:lnTo>
                            <a:lnTo>
                              <a:pt x="143" y="12"/>
                            </a:lnTo>
                            <a:lnTo>
                              <a:pt x="143" y="12"/>
                            </a:lnTo>
                            <a:lnTo>
                              <a:pt x="142" y="12"/>
                            </a:lnTo>
                            <a:lnTo>
                              <a:pt x="142" y="10"/>
                            </a:lnTo>
                            <a:lnTo>
                              <a:pt x="140" y="12"/>
                            </a:lnTo>
                            <a:lnTo>
                              <a:pt x="142" y="10"/>
                            </a:lnTo>
                            <a:lnTo>
                              <a:pt x="142" y="10"/>
                            </a:lnTo>
                            <a:lnTo>
                              <a:pt x="139" y="12"/>
                            </a:lnTo>
                            <a:lnTo>
                              <a:pt x="137" y="10"/>
                            </a:lnTo>
                            <a:lnTo>
                              <a:pt x="136" y="10"/>
                            </a:lnTo>
                            <a:lnTo>
                              <a:pt x="133" y="10"/>
                            </a:lnTo>
                            <a:lnTo>
                              <a:pt x="134" y="10"/>
                            </a:lnTo>
                            <a:lnTo>
                              <a:pt x="134" y="10"/>
                            </a:lnTo>
                            <a:lnTo>
                              <a:pt x="133" y="10"/>
                            </a:lnTo>
                            <a:lnTo>
                              <a:pt x="133" y="10"/>
                            </a:lnTo>
                            <a:lnTo>
                              <a:pt x="131" y="10"/>
                            </a:lnTo>
                            <a:lnTo>
                              <a:pt x="131" y="10"/>
                            </a:lnTo>
                            <a:lnTo>
                              <a:pt x="130" y="10"/>
                            </a:lnTo>
                            <a:lnTo>
                              <a:pt x="128" y="10"/>
                            </a:lnTo>
                            <a:lnTo>
                              <a:pt x="128" y="12"/>
                            </a:lnTo>
                            <a:lnTo>
                              <a:pt x="125" y="10"/>
                            </a:lnTo>
                            <a:lnTo>
                              <a:pt x="125" y="10"/>
                            </a:lnTo>
                            <a:lnTo>
                              <a:pt x="124" y="10"/>
                            </a:lnTo>
                            <a:lnTo>
                              <a:pt x="122" y="9"/>
                            </a:lnTo>
                            <a:lnTo>
                              <a:pt x="120" y="10"/>
                            </a:lnTo>
                            <a:lnTo>
                              <a:pt x="120" y="10"/>
                            </a:lnTo>
                            <a:lnTo>
                              <a:pt x="119" y="10"/>
                            </a:lnTo>
                            <a:lnTo>
                              <a:pt x="117" y="10"/>
                            </a:lnTo>
                            <a:lnTo>
                              <a:pt x="117" y="10"/>
                            </a:lnTo>
                            <a:lnTo>
                              <a:pt x="113" y="10"/>
                            </a:lnTo>
                            <a:lnTo>
                              <a:pt x="108" y="9"/>
                            </a:lnTo>
                            <a:lnTo>
                              <a:pt x="102" y="9"/>
                            </a:lnTo>
                            <a:lnTo>
                              <a:pt x="104" y="9"/>
                            </a:lnTo>
                            <a:lnTo>
                              <a:pt x="102" y="9"/>
                            </a:lnTo>
                            <a:lnTo>
                              <a:pt x="101" y="10"/>
                            </a:lnTo>
                            <a:lnTo>
                              <a:pt x="101" y="10"/>
                            </a:lnTo>
                            <a:lnTo>
                              <a:pt x="99" y="10"/>
                            </a:lnTo>
                            <a:lnTo>
                              <a:pt x="99" y="10"/>
                            </a:lnTo>
                            <a:lnTo>
                              <a:pt x="96" y="10"/>
                            </a:lnTo>
                            <a:lnTo>
                              <a:pt x="91" y="10"/>
                            </a:lnTo>
                            <a:lnTo>
                              <a:pt x="88" y="10"/>
                            </a:lnTo>
                            <a:lnTo>
                              <a:pt x="88" y="10"/>
                            </a:lnTo>
                            <a:lnTo>
                              <a:pt x="88" y="10"/>
                            </a:lnTo>
                            <a:lnTo>
                              <a:pt x="88" y="10"/>
                            </a:lnTo>
                            <a:lnTo>
                              <a:pt x="88" y="10"/>
                            </a:lnTo>
                            <a:lnTo>
                              <a:pt x="88" y="12"/>
                            </a:lnTo>
                            <a:lnTo>
                              <a:pt x="87" y="12"/>
                            </a:lnTo>
                            <a:lnTo>
                              <a:pt x="87" y="10"/>
                            </a:lnTo>
                            <a:lnTo>
                              <a:pt x="87" y="10"/>
                            </a:lnTo>
                            <a:lnTo>
                              <a:pt x="85" y="12"/>
                            </a:lnTo>
                            <a:lnTo>
                              <a:pt x="81" y="10"/>
                            </a:lnTo>
                            <a:lnTo>
                              <a:pt x="78" y="10"/>
                            </a:lnTo>
                            <a:lnTo>
                              <a:pt x="73" y="10"/>
                            </a:lnTo>
                            <a:lnTo>
                              <a:pt x="73" y="10"/>
                            </a:lnTo>
                            <a:lnTo>
                              <a:pt x="73" y="9"/>
                            </a:lnTo>
                            <a:lnTo>
                              <a:pt x="68" y="10"/>
                            </a:lnTo>
                            <a:lnTo>
                              <a:pt x="64" y="10"/>
                            </a:lnTo>
                            <a:lnTo>
                              <a:pt x="62" y="9"/>
                            </a:lnTo>
                            <a:lnTo>
                              <a:pt x="62" y="10"/>
                            </a:lnTo>
                            <a:lnTo>
                              <a:pt x="62" y="10"/>
                            </a:lnTo>
                            <a:lnTo>
                              <a:pt x="61" y="10"/>
                            </a:lnTo>
                            <a:lnTo>
                              <a:pt x="61" y="10"/>
                            </a:lnTo>
                            <a:lnTo>
                              <a:pt x="61" y="10"/>
                            </a:lnTo>
                            <a:lnTo>
                              <a:pt x="61" y="10"/>
                            </a:lnTo>
                            <a:lnTo>
                              <a:pt x="62" y="10"/>
                            </a:lnTo>
                            <a:lnTo>
                              <a:pt x="61" y="9"/>
                            </a:lnTo>
                            <a:lnTo>
                              <a:pt x="59" y="10"/>
                            </a:lnTo>
                            <a:lnTo>
                              <a:pt x="59" y="10"/>
                            </a:lnTo>
                            <a:lnTo>
                              <a:pt x="58" y="10"/>
                            </a:lnTo>
                            <a:lnTo>
                              <a:pt x="58" y="9"/>
                            </a:lnTo>
                            <a:lnTo>
                              <a:pt x="56" y="9"/>
                            </a:lnTo>
                            <a:lnTo>
                              <a:pt x="56" y="10"/>
                            </a:lnTo>
                            <a:lnTo>
                              <a:pt x="55" y="10"/>
                            </a:lnTo>
                            <a:lnTo>
                              <a:pt x="53" y="12"/>
                            </a:lnTo>
                            <a:lnTo>
                              <a:pt x="53" y="10"/>
                            </a:lnTo>
                            <a:lnTo>
                              <a:pt x="52" y="10"/>
                            </a:lnTo>
                            <a:lnTo>
                              <a:pt x="50" y="9"/>
                            </a:lnTo>
                            <a:lnTo>
                              <a:pt x="49" y="9"/>
                            </a:lnTo>
                            <a:lnTo>
                              <a:pt x="49" y="10"/>
                            </a:lnTo>
                            <a:lnTo>
                              <a:pt x="49" y="12"/>
                            </a:lnTo>
                            <a:lnTo>
                              <a:pt x="47" y="12"/>
                            </a:lnTo>
                            <a:lnTo>
                              <a:pt x="44" y="12"/>
                            </a:lnTo>
                            <a:lnTo>
                              <a:pt x="42" y="12"/>
                            </a:lnTo>
                            <a:lnTo>
                              <a:pt x="42" y="10"/>
                            </a:lnTo>
                            <a:lnTo>
                              <a:pt x="42" y="10"/>
                            </a:lnTo>
                            <a:lnTo>
                              <a:pt x="42" y="10"/>
                            </a:lnTo>
                            <a:lnTo>
                              <a:pt x="42" y="10"/>
                            </a:lnTo>
                            <a:lnTo>
                              <a:pt x="42" y="9"/>
                            </a:lnTo>
                            <a:lnTo>
                              <a:pt x="44" y="10"/>
                            </a:lnTo>
                            <a:lnTo>
                              <a:pt x="44" y="9"/>
                            </a:lnTo>
                            <a:lnTo>
                              <a:pt x="44" y="9"/>
                            </a:lnTo>
                            <a:lnTo>
                              <a:pt x="46" y="9"/>
                            </a:lnTo>
                            <a:lnTo>
                              <a:pt x="46" y="9"/>
                            </a:lnTo>
                            <a:lnTo>
                              <a:pt x="44" y="9"/>
                            </a:lnTo>
                            <a:lnTo>
                              <a:pt x="42" y="9"/>
                            </a:lnTo>
                            <a:lnTo>
                              <a:pt x="41" y="9"/>
                            </a:lnTo>
                            <a:lnTo>
                              <a:pt x="41" y="9"/>
                            </a:lnTo>
                            <a:lnTo>
                              <a:pt x="41" y="9"/>
                            </a:lnTo>
                            <a:lnTo>
                              <a:pt x="42" y="9"/>
                            </a:lnTo>
                            <a:lnTo>
                              <a:pt x="42" y="7"/>
                            </a:lnTo>
                            <a:lnTo>
                              <a:pt x="41" y="9"/>
                            </a:lnTo>
                            <a:lnTo>
                              <a:pt x="41" y="7"/>
                            </a:lnTo>
                            <a:lnTo>
                              <a:pt x="41" y="7"/>
                            </a:lnTo>
                            <a:lnTo>
                              <a:pt x="41" y="7"/>
                            </a:lnTo>
                            <a:lnTo>
                              <a:pt x="41" y="7"/>
                            </a:lnTo>
                            <a:lnTo>
                              <a:pt x="39" y="7"/>
                            </a:lnTo>
                            <a:lnTo>
                              <a:pt x="39" y="10"/>
                            </a:lnTo>
                            <a:lnTo>
                              <a:pt x="39" y="9"/>
                            </a:lnTo>
                            <a:lnTo>
                              <a:pt x="38" y="10"/>
                            </a:lnTo>
                            <a:lnTo>
                              <a:pt x="36" y="10"/>
                            </a:lnTo>
                            <a:lnTo>
                              <a:pt x="35" y="12"/>
                            </a:lnTo>
                            <a:lnTo>
                              <a:pt x="35" y="12"/>
                            </a:lnTo>
                            <a:lnTo>
                              <a:pt x="33" y="10"/>
                            </a:lnTo>
                            <a:lnTo>
                              <a:pt x="33" y="12"/>
                            </a:lnTo>
                            <a:lnTo>
                              <a:pt x="32" y="13"/>
                            </a:lnTo>
                            <a:lnTo>
                              <a:pt x="30" y="13"/>
                            </a:lnTo>
                            <a:lnTo>
                              <a:pt x="30" y="12"/>
                            </a:lnTo>
                            <a:lnTo>
                              <a:pt x="30" y="12"/>
                            </a:lnTo>
                            <a:lnTo>
                              <a:pt x="29" y="12"/>
                            </a:lnTo>
                            <a:lnTo>
                              <a:pt x="29" y="13"/>
                            </a:lnTo>
                            <a:lnTo>
                              <a:pt x="30" y="13"/>
                            </a:lnTo>
                            <a:lnTo>
                              <a:pt x="29" y="15"/>
                            </a:lnTo>
                            <a:lnTo>
                              <a:pt x="29" y="15"/>
                            </a:lnTo>
                            <a:lnTo>
                              <a:pt x="29" y="13"/>
                            </a:lnTo>
                            <a:lnTo>
                              <a:pt x="29" y="13"/>
                            </a:lnTo>
                            <a:lnTo>
                              <a:pt x="29" y="13"/>
                            </a:lnTo>
                            <a:lnTo>
                              <a:pt x="27" y="13"/>
                            </a:lnTo>
                            <a:lnTo>
                              <a:pt x="27" y="13"/>
                            </a:lnTo>
                            <a:lnTo>
                              <a:pt x="26" y="13"/>
                            </a:lnTo>
                            <a:lnTo>
                              <a:pt x="26" y="13"/>
                            </a:lnTo>
                            <a:lnTo>
                              <a:pt x="26" y="13"/>
                            </a:lnTo>
                            <a:lnTo>
                              <a:pt x="26" y="15"/>
                            </a:lnTo>
                            <a:lnTo>
                              <a:pt x="24" y="15"/>
                            </a:lnTo>
                            <a:lnTo>
                              <a:pt x="24" y="15"/>
                            </a:lnTo>
                            <a:lnTo>
                              <a:pt x="24" y="13"/>
                            </a:lnTo>
                            <a:lnTo>
                              <a:pt x="24" y="15"/>
                            </a:lnTo>
                            <a:lnTo>
                              <a:pt x="23" y="16"/>
                            </a:lnTo>
                            <a:lnTo>
                              <a:pt x="23" y="16"/>
                            </a:lnTo>
                            <a:lnTo>
                              <a:pt x="23" y="16"/>
                            </a:lnTo>
                            <a:lnTo>
                              <a:pt x="23" y="15"/>
                            </a:lnTo>
                            <a:lnTo>
                              <a:pt x="23" y="15"/>
                            </a:lnTo>
                            <a:lnTo>
                              <a:pt x="21" y="13"/>
                            </a:lnTo>
                            <a:lnTo>
                              <a:pt x="21" y="15"/>
                            </a:lnTo>
                            <a:lnTo>
                              <a:pt x="21" y="16"/>
                            </a:lnTo>
                            <a:lnTo>
                              <a:pt x="21" y="18"/>
                            </a:lnTo>
                            <a:lnTo>
                              <a:pt x="20" y="18"/>
                            </a:lnTo>
                            <a:lnTo>
                              <a:pt x="18" y="19"/>
                            </a:lnTo>
                            <a:lnTo>
                              <a:pt x="18" y="18"/>
                            </a:lnTo>
                            <a:lnTo>
                              <a:pt x="18" y="18"/>
                            </a:lnTo>
                            <a:lnTo>
                              <a:pt x="18" y="19"/>
                            </a:lnTo>
                            <a:lnTo>
                              <a:pt x="16" y="22"/>
                            </a:lnTo>
                            <a:lnTo>
                              <a:pt x="16" y="24"/>
                            </a:lnTo>
                            <a:lnTo>
                              <a:pt x="15" y="24"/>
                            </a:lnTo>
                            <a:lnTo>
                              <a:pt x="13" y="24"/>
                            </a:lnTo>
                            <a:lnTo>
                              <a:pt x="13" y="26"/>
                            </a:lnTo>
                            <a:lnTo>
                              <a:pt x="12" y="24"/>
                            </a:lnTo>
                            <a:lnTo>
                              <a:pt x="12" y="26"/>
                            </a:lnTo>
                            <a:lnTo>
                              <a:pt x="12" y="27"/>
                            </a:lnTo>
                            <a:lnTo>
                              <a:pt x="12" y="27"/>
                            </a:lnTo>
                            <a:lnTo>
                              <a:pt x="10" y="29"/>
                            </a:lnTo>
                            <a:lnTo>
                              <a:pt x="10" y="29"/>
                            </a:lnTo>
                            <a:lnTo>
                              <a:pt x="10" y="30"/>
                            </a:lnTo>
                            <a:lnTo>
                              <a:pt x="10" y="30"/>
                            </a:lnTo>
                            <a:lnTo>
                              <a:pt x="10" y="32"/>
                            </a:lnTo>
                            <a:lnTo>
                              <a:pt x="10" y="33"/>
                            </a:lnTo>
                            <a:lnTo>
                              <a:pt x="9" y="32"/>
                            </a:lnTo>
                            <a:lnTo>
                              <a:pt x="9" y="32"/>
                            </a:lnTo>
                            <a:lnTo>
                              <a:pt x="9" y="33"/>
                            </a:lnTo>
                            <a:lnTo>
                              <a:pt x="9" y="33"/>
                            </a:lnTo>
                            <a:lnTo>
                              <a:pt x="7" y="33"/>
                            </a:lnTo>
                            <a:lnTo>
                              <a:pt x="9" y="35"/>
                            </a:lnTo>
                            <a:lnTo>
                              <a:pt x="9" y="35"/>
                            </a:lnTo>
                            <a:lnTo>
                              <a:pt x="10" y="35"/>
                            </a:lnTo>
                            <a:lnTo>
                              <a:pt x="9" y="35"/>
                            </a:lnTo>
                            <a:lnTo>
                              <a:pt x="9" y="35"/>
                            </a:lnTo>
                            <a:lnTo>
                              <a:pt x="7" y="35"/>
                            </a:lnTo>
                            <a:lnTo>
                              <a:pt x="9" y="36"/>
                            </a:lnTo>
                            <a:lnTo>
                              <a:pt x="7" y="38"/>
                            </a:lnTo>
                            <a:lnTo>
                              <a:pt x="9" y="38"/>
                            </a:lnTo>
                            <a:lnTo>
                              <a:pt x="9" y="39"/>
                            </a:lnTo>
                            <a:lnTo>
                              <a:pt x="9" y="38"/>
                            </a:lnTo>
                            <a:lnTo>
                              <a:pt x="7" y="38"/>
                            </a:lnTo>
                            <a:lnTo>
                              <a:pt x="9" y="41"/>
                            </a:lnTo>
                            <a:lnTo>
                              <a:pt x="7" y="42"/>
                            </a:lnTo>
                            <a:lnTo>
                              <a:pt x="6" y="42"/>
                            </a:lnTo>
                            <a:lnTo>
                              <a:pt x="3" y="42"/>
                            </a:lnTo>
                            <a:lnTo>
                              <a:pt x="3" y="41"/>
                            </a:lnTo>
                            <a:lnTo>
                              <a:pt x="3" y="41"/>
                            </a:lnTo>
                            <a:lnTo>
                              <a:pt x="1" y="42"/>
                            </a:lnTo>
                            <a:lnTo>
                              <a:pt x="1" y="42"/>
                            </a:lnTo>
                            <a:lnTo>
                              <a:pt x="0" y="41"/>
                            </a:lnTo>
                            <a:lnTo>
                              <a:pt x="0" y="38"/>
                            </a:lnTo>
                            <a:lnTo>
                              <a:pt x="0" y="36"/>
                            </a:lnTo>
                            <a:lnTo>
                              <a:pt x="1" y="36"/>
                            </a:lnTo>
                            <a:lnTo>
                              <a:pt x="1" y="36"/>
                            </a:lnTo>
                            <a:lnTo>
                              <a:pt x="3" y="36"/>
                            </a:lnTo>
                            <a:lnTo>
                              <a:pt x="3" y="35"/>
                            </a:lnTo>
                            <a:lnTo>
                              <a:pt x="3" y="32"/>
                            </a:lnTo>
                            <a:lnTo>
                              <a:pt x="3" y="32"/>
                            </a:lnTo>
                            <a:lnTo>
                              <a:pt x="3" y="32"/>
                            </a:lnTo>
                            <a:lnTo>
                              <a:pt x="3" y="32"/>
                            </a:lnTo>
                            <a:lnTo>
                              <a:pt x="4" y="30"/>
                            </a:lnTo>
                            <a:lnTo>
                              <a:pt x="4" y="29"/>
                            </a:lnTo>
                            <a:lnTo>
                              <a:pt x="4" y="27"/>
                            </a:lnTo>
                            <a:lnTo>
                              <a:pt x="4" y="27"/>
                            </a:lnTo>
                            <a:lnTo>
                              <a:pt x="4" y="26"/>
                            </a:lnTo>
                            <a:lnTo>
                              <a:pt x="6" y="24"/>
                            </a:lnTo>
                            <a:lnTo>
                              <a:pt x="7" y="22"/>
                            </a:lnTo>
                            <a:lnTo>
                              <a:pt x="9" y="21"/>
                            </a:lnTo>
                            <a:lnTo>
                              <a:pt x="9" y="19"/>
                            </a:lnTo>
                            <a:lnTo>
                              <a:pt x="9" y="18"/>
                            </a:lnTo>
                            <a:lnTo>
                              <a:pt x="10" y="18"/>
                            </a:lnTo>
                            <a:lnTo>
                              <a:pt x="10" y="16"/>
                            </a:lnTo>
                            <a:lnTo>
                              <a:pt x="12" y="15"/>
                            </a:lnTo>
                            <a:lnTo>
                              <a:pt x="12" y="15"/>
                            </a:lnTo>
                            <a:lnTo>
                              <a:pt x="16" y="12"/>
                            </a:lnTo>
                            <a:lnTo>
                              <a:pt x="23" y="9"/>
                            </a:lnTo>
                            <a:lnTo>
                              <a:pt x="27" y="6"/>
                            </a:lnTo>
                            <a:lnTo>
                              <a:pt x="32" y="4"/>
                            </a:lnTo>
                            <a:lnTo>
                              <a:pt x="32" y="4"/>
                            </a:lnTo>
                            <a:lnTo>
                              <a:pt x="35" y="4"/>
                            </a:lnTo>
                            <a:lnTo>
                              <a:pt x="38" y="4"/>
                            </a:lnTo>
                            <a:lnTo>
                              <a:pt x="41" y="3"/>
                            </a:lnTo>
                            <a:lnTo>
                              <a:pt x="44" y="3"/>
                            </a:lnTo>
                            <a:lnTo>
                              <a:pt x="47" y="3"/>
                            </a:lnTo>
                            <a:lnTo>
                              <a:pt x="47" y="3"/>
                            </a:lnTo>
                            <a:lnTo>
                              <a:pt x="49" y="3"/>
                            </a:lnTo>
                            <a:lnTo>
                              <a:pt x="49" y="3"/>
                            </a:lnTo>
                            <a:lnTo>
                              <a:pt x="47" y="4"/>
                            </a:lnTo>
                            <a:lnTo>
                              <a:pt x="49" y="4"/>
                            </a:lnTo>
                            <a:lnTo>
                              <a:pt x="50" y="3"/>
                            </a:lnTo>
                            <a:lnTo>
                              <a:pt x="52" y="3"/>
                            </a:lnTo>
                            <a:lnTo>
                              <a:pt x="53" y="3"/>
                            </a:lnTo>
                            <a:lnTo>
                              <a:pt x="53" y="3"/>
                            </a:lnTo>
                            <a:lnTo>
                              <a:pt x="52" y="3"/>
                            </a:lnTo>
                            <a:lnTo>
                              <a:pt x="53" y="4"/>
                            </a:lnTo>
                            <a:lnTo>
                              <a:pt x="53" y="4"/>
                            </a:lnTo>
                            <a:lnTo>
                              <a:pt x="56" y="3"/>
                            </a:lnTo>
                            <a:lnTo>
                              <a:pt x="59" y="3"/>
                            </a:lnTo>
                            <a:lnTo>
                              <a:pt x="62" y="1"/>
                            </a:lnTo>
                            <a:lnTo>
                              <a:pt x="62" y="3"/>
                            </a:lnTo>
                            <a:lnTo>
                              <a:pt x="64" y="4"/>
                            </a:lnTo>
                            <a:lnTo>
                              <a:pt x="65" y="4"/>
                            </a:lnTo>
                            <a:lnTo>
                              <a:pt x="67" y="4"/>
                            </a:lnTo>
                            <a:lnTo>
                              <a:pt x="67" y="3"/>
                            </a:lnTo>
                            <a:lnTo>
                              <a:pt x="68" y="3"/>
                            </a:lnTo>
                            <a:lnTo>
                              <a:pt x="70" y="3"/>
                            </a:lnTo>
                            <a:lnTo>
                              <a:pt x="67" y="3"/>
                            </a:lnTo>
                            <a:lnTo>
                              <a:pt x="67" y="3"/>
                            </a:lnTo>
                            <a:lnTo>
                              <a:pt x="67" y="3"/>
                            </a:lnTo>
                            <a:lnTo>
                              <a:pt x="67" y="3"/>
                            </a:lnTo>
                            <a:lnTo>
                              <a:pt x="65" y="3"/>
                            </a:lnTo>
                            <a:lnTo>
                              <a:pt x="67" y="1"/>
                            </a:lnTo>
                            <a:lnTo>
                              <a:pt x="67" y="1"/>
                            </a:lnTo>
                            <a:lnTo>
                              <a:pt x="67" y="1"/>
                            </a:lnTo>
                            <a:lnTo>
                              <a:pt x="68" y="1"/>
                            </a:lnTo>
                            <a:lnTo>
                              <a:pt x="70" y="1"/>
                            </a:lnTo>
                            <a:lnTo>
                              <a:pt x="72" y="1"/>
                            </a:lnTo>
                            <a:lnTo>
                              <a:pt x="72" y="1"/>
                            </a:lnTo>
                            <a:lnTo>
                              <a:pt x="72" y="1"/>
                            </a:lnTo>
                            <a:lnTo>
                              <a:pt x="72" y="3"/>
                            </a:lnTo>
                            <a:lnTo>
                              <a:pt x="75" y="3"/>
                            </a:lnTo>
                            <a:lnTo>
                              <a:pt x="76" y="1"/>
                            </a:lnTo>
                            <a:lnTo>
                              <a:pt x="78" y="0"/>
                            </a:lnTo>
                            <a:lnTo>
                              <a:pt x="78" y="1"/>
                            </a:lnTo>
                            <a:lnTo>
                              <a:pt x="78" y="3"/>
                            </a:lnTo>
                            <a:lnTo>
                              <a:pt x="79" y="3"/>
                            </a:lnTo>
                            <a:lnTo>
                              <a:pt x="78" y="3"/>
                            </a:lnTo>
                            <a:lnTo>
                              <a:pt x="76" y="3"/>
                            </a:lnTo>
                            <a:lnTo>
                              <a:pt x="75" y="3"/>
                            </a:lnTo>
                            <a:lnTo>
                              <a:pt x="75" y="3"/>
                            </a:lnTo>
                            <a:lnTo>
                              <a:pt x="76" y="4"/>
                            </a:lnTo>
                            <a:lnTo>
                              <a:pt x="79" y="3"/>
                            </a:lnTo>
                            <a:lnTo>
                              <a:pt x="81" y="3"/>
                            </a:lnTo>
                            <a:lnTo>
                              <a:pt x="81" y="3"/>
                            </a:lnTo>
                            <a:lnTo>
                              <a:pt x="81" y="4"/>
                            </a:lnTo>
                            <a:lnTo>
                              <a:pt x="82" y="4"/>
                            </a:lnTo>
                            <a:lnTo>
                              <a:pt x="82" y="3"/>
                            </a:lnTo>
                            <a:lnTo>
                              <a:pt x="84" y="4"/>
                            </a:lnTo>
                            <a:lnTo>
                              <a:pt x="85" y="4"/>
                            </a:lnTo>
                            <a:lnTo>
                              <a:pt x="87" y="4"/>
                            </a:lnTo>
                            <a:lnTo>
                              <a:pt x="87" y="3"/>
                            </a:lnTo>
                            <a:lnTo>
                              <a:pt x="88" y="3"/>
                            </a:lnTo>
                            <a:lnTo>
                              <a:pt x="88" y="3"/>
                            </a:lnTo>
                            <a:lnTo>
                              <a:pt x="88" y="4"/>
                            </a:lnTo>
                            <a:lnTo>
                              <a:pt x="90" y="4"/>
                            </a:lnTo>
                            <a:lnTo>
                              <a:pt x="90" y="3"/>
                            </a:lnTo>
                            <a:lnTo>
                              <a:pt x="91" y="3"/>
                            </a:lnTo>
                            <a:lnTo>
                              <a:pt x="91" y="3"/>
                            </a:lnTo>
                            <a:lnTo>
                              <a:pt x="91" y="3"/>
                            </a:lnTo>
                            <a:lnTo>
                              <a:pt x="91" y="4"/>
                            </a:lnTo>
                            <a:lnTo>
                              <a:pt x="93" y="3"/>
                            </a:lnTo>
                            <a:lnTo>
                              <a:pt x="94" y="3"/>
                            </a:lnTo>
                            <a:lnTo>
                              <a:pt x="94" y="1"/>
                            </a:lnTo>
                            <a:lnTo>
                              <a:pt x="94" y="3"/>
                            </a:lnTo>
                            <a:lnTo>
                              <a:pt x="96" y="3"/>
                            </a:lnTo>
                            <a:lnTo>
                              <a:pt x="98" y="1"/>
                            </a:lnTo>
                            <a:lnTo>
                              <a:pt x="99" y="1"/>
                            </a:lnTo>
                            <a:lnTo>
                              <a:pt x="101" y="3"/>
                            </a:lnTo>
                            <a:lnTo>
                              <a:pt x="101" y="1"/>
                            </a:lnTo>
                            <a:lnTo>
                              <a:pt x="101" y="1"/>
                            </a:lnTo>
                            <a:lnTo>
                              <a:pt x="102" y="1"/>
                            </a:lnTo>
                            <a:lnTo>
                              <a:pt x="104" y="1"/>
                            </a:lnTo>
                            <a:lnTo>
                              <a:pt x="105" y="1"/>
                            </a:lnTo>
                            <a:lnTo>
                              <a:pt x="105" y="1"/>
                            </a:lnTo>
                            <a:lnTo>
                              <a:pt x="105" y="1"/>
                            </a:lnTo>
                            <a:lnTo>
                              <a:pt x="108" y="1"/>
                            </a:lnTo>
                            <a:lnTo>
                              <a:pt x="111" y="1"/>
                            </a:lnTo>
                            <a:lnTo>
                              <a:pt x="114" y="1"/>
                            </a:lnTo>
                            <a:lnTo>
                              <a:pt x="116" y="3"/>
                            </a:lnTo>
                            <a:lnTo>
                              <a:pt x="117" y="3"/>
                            </a:lnTo>
                            <a:lnTo>
                              <a:pt x="117" y="1"/>
                            </a:lnTo>
                            <a:lnTo>
                              <a:pt x="119" y="1"/>
                            </a:lnTo>
                            <a:lnTo>
                              <a:pt x="12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5" name="Rectangle 2733"/>
                      <p:cNvSpPr>
                        <a:spLocks noChangeArrowheads="1"/>
                      </p:cNvSpPr>
                      <p:nvPr/>
                    </p:nvSpPr>
                    <p:spPr bwMode="auto">
                      <a:xfrm>
                        <a:off x="2814638" y="42957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6" name="Rectangle 2734"/>
                      <p:cNvSpPr>
                        <a:spLocks noChangeArrowheads="1"/>
                      </p:cNvSpPr>
                      <p:nvPr/>
                    </p:nvSpPr>
                    <p:spPr bwMode="auto">
                      <a:xfrm>
                        <a:off x="2805113" y="44196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7" name="Freeform 2735"/>
                      <p:cNvSpPr/>
                      <p:nvPr/>
                    </p:nvSpPr>
                    <p:spPr bwMode="auto">
                      <a:xfrm>
                        <a:off x="2914651" y="4306889"/>
                        <a:ext cx="1588" cy="3175"/>
                      </a:xfrm>
                      <a:custGeom>
                        <a:avLst/>
                        <a:gdLst>
                          <a:gd name="T0" fmla="*/ 1 w 1"/>
                          <a:gd name="T1" fmla="*/ 0 h 2"/>
                          <a:gd name="T2" fmla="*/ 1 w 1"/>
                          <a:gd name="T3" fmla="*/ 2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1" y="2"/>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8" name="Rectangle 2736"/>
                      <p:cNvSpPr>
                        <a:spLocks noChangeArrowheads="1"/>
                      </p:cNvSpPr>
                      <p:nvPr/>
                    </p:nvSpPr>
                    <p:spPr bwMode="auto">
                      <a:xfrm>
                        <a:off x="2746376" y="440531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09" name="Rectangle 2737"/>
                      <p:cNvSpPr>
                        <a:spLocks noChangeArrowheads="1"/>
                      </p:cNvSpPr>
                      <p:nvPr/>
                    </p:nvSpPr>
                    <p:spPr bwMode="auto">
                      <a:xfrm>
                        <a:off x="2924176" y="44100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0" name="Freeform 2738"/>
                      <p:cNvSpPr/>
                      <p:nvPr/>
                    </p:nvSpPr>
                    <p:spPr bwMode="auto">
                      <a:xfrm>
                        <a:off x="2870201" y="4411664"/>
                        <a:ext cx="3175" cy="3175"/>
                      </a:xfrm>
                      <a:custGeom>
                        <a:avLst/>
                        <a:gdLst>
                          <a:gd name="T0" fmla="*/ 0 w 2"/>
                          <a:gd name="T1" fmla="*/ 0 h 2"/>
                          <a:gd name="T2" fmla="*/ 2 w 2"/>
                          <a:gd name="T3" fmla="*/ 0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0"/>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1" name="Rectangle 2739"/>
                      <p:cNvSpPr>
                        <a:spLocks noChangeArrowheads="1"/>
                      </p:cNvSpPr>
                      <p:nvPr/>
                    </p:nvSpPr>
                    <p:spPr bwMode="auto">
                      <a:xfrm>
                        <a:off x="2984501" y="44069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2" name="Rectangle 2740"/>
                      <p:cNvSpPr>
                        <a:spLocks noChangeArrowheads="1"/>
                      </p:cNvSpPr>
                      <p:nvPr/>
                    </p:nvSpPr>
                    <p:spPr bwMode="auto">
                      <a:xfrm>
                        <a:off x="2719388" y="43703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3" name="Freeform 2741"/>
                      <p:cNvSpPr/>
                      <p:nvPr/>
                    </p:nvSpPr>
                    <p:spPr bwMode="auto">
                      <a:xfrm>
                        <a:off x="2724151" y="4383089"/>
                        <a:ext cx="3175" cy="4763"/>
                      </a:xfrm>
                      <a:custGeom>
                        <a:avLst/>
                        <a:gdLst>
                          <a:gd name="T0" fmla="*/ 2 w 2"/>
                          <a:gd name="T1" fmla="*/ 0 h 3"/>
                          <a:gd name="T2" fmla="*/ 2 w 2"/>
                          <a:gd name="T3" fmla="*/ 1 h 3"/>
                          <a:gd name="T4" fmla="*/ 2 w 2"/>
                          <a:gd name="T5" fmla="*/ 3 h 3"/>
                          <a:gd name="T6" fmla="*/ 2 w 2"/>
                          <a:gd name="T7" fmla="*/ 1 h 3"/>
                          <a:gd name="T8" fmla="*/ 2 w 2"/>
                          <a:gd name="T9" fmla="*/ 1 h 3"/>
                          <a:gd name="T10" fmla="*/ 0 w 2"/>
                          <a:gd name="T11" fmla="*/ 0 h 3"/>
                          <a:gd name="T12" fmla="*/ 2 w 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2" y="0"/>
                            </a:moveTo>
                            <a:lnTo>
                              <a:pt x="2" y="1"/>
                            </a:lnTo>
                            <a:lnTo>
                              <a:pt x="2" y="3"/>
                            </a:lnTo>
                            <a:lnTo>
                              <a:pt x="2" y="1"/>
                            </a:lnTo>
                            <a:lnTo>
                              <a:pt x="2" y="1"/>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4" name="Freeform 2742"/>
                      <p:cNvSpPr/>
                      <p:nvPr/>
                    </p:nvSpPr>
                    <p:spPr bwMode="auto">
                      <a:xfrm>
                        <a:off x="2728913" y="4402139"/>
                        <a:ext cx="4763" cy="4763"/>
                      </a:xfrm>
                      <a:custGeom>
                        <a:avLst/>
                        <a:gdLst>
                          <a:gd name="T0" fmla="*/ 2 w 3"/>
                          <a:gd name="T1" fmla="*/ 0 h 3"/>
                          <a:gd name="T2" fmla="*/ 3 w 3"/>
                          <a:gd name="T3" fmla="*/ 3 h 3"/>
                          <a:gd name="T4" fmla="*/ 2 w 3"/>
                          <a:gd name="T5" fmla="*/ 2 h 3"/>
                          <a:gd name="T6" fmla="*/ 2 w 3"/>
                          <a:gd name="T7" fmla="*/ 2 h 3"/>
                          <a:gd name="T8" fmla="*/ 2 w 3"/>
                          <a:gd name="T9" fmla="*/ 3 h 3"/>
                          <a:gd name="T10" fmla="*/ 2 w 3"/>
                          <a:gd name="T11" fmla="*/ 3 h 3"/>
                          <a:gd name="T12" fmla="*/ 0 w 3"/>
                          <a:gd name="T13" fmla="*/ 2 h 3"/>
                          <a:gd name="T14" fmla="*/ 2 w 3"/>
                          <a:gd name="T15" fmla="*/ 2 h 3"/>
                          <a:gd name="T16" fmla="*/ 2 w 3"/>
                          <a:gd name="T17" fmla="*/ 2 h 3"/>
                          <a:gd name="T18" fmla="*/ 2 w 3"/>
                          <a:gd name="T1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2" y="0"/>
                            </a:moveTo>
                            <a:lnTo>
                              <a:pt x="3" y="3"/>
                            </a:lnTo>
                            <a:lnTo>
                              <a:pt x="2" y="2"/>
                            </a:lnTo>
                            <a:lnTo>
                              <a:pt x="2" y="2"/>
                            </a:lnTo>
                            <a:lnTo>
                              <a:pt x="2" y="3"/>
                            </a:lnTo>
                            <a:lnTo>
                              <a:pt x="2" y="3"/>
                            </a:lnTo>
                            <a:lnTo>
                              <a:pt x="0" y="2"/>
                            </a:lnTo>
                            <a:lnTo>
                              <a:pt x="2" y="2"/>
                            </a:lnTo>
                            <a:lnTo>
                              <a:pt x="2" y="2"/>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5" name="Freeform 2743"/>
                      <p:cNvSpPr/>
                      <p:nvPr/>
                    </p:nvSpPr>
                    <p:spPr bwMode="auto">
                      <a:xfrm>
                        <a:off x="2744788" y="441483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6" name="Freeform 2744"/>
                      <p:cNvSpPr/>
                      <p:nvPr/>
                    </p:nvSpPr>
                    <p:spPr bwMode="auto">
                      <a:xfrm>
                        <a:off x="2832101" y="4419601"/>
                        <a:ext cx="0" cy="1588"/>
                      </a:xfrm>
                      <a:custGeom>
                        <a:avLst/>
                        <a:gdLst>
                          <a:gd name="T0" fmla="*/ 0 h 1"/>
                          <a:gd name="T1" fmla="*/ 1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lnTo>
                              <a:pt x="0" y="1"/>
                            </a:lnTo>
                            <a:lnTo>
                              <a:pt x="0" y="1"/>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7" name="Freeform 2745"/>
                      <p:cNvSpPr/>
                      <p:nvPr/>
                    </p:nvSpPr>
                    <p:spPr bwMode="auto">
                      <a:xfrm>
                        <a:off x="2846388" y="4410076"/>
                        <a:ext cx="1588" cy="1588"/>
                      </a:xfrm>
                      <a:custGeom>
                        <a:avLst/>
                        <a:gdLst>
                          <a:gd name="T0" fmla="*/ 0 w 1"/>
                          <a:gd name="T1" fmla="*/ 0 h 1"/>
                          <a:gd name="T2" fmla="*/ 1 w 1"/>
                          <a:gd name="T3" fmla="*/ 1 h 1"/>
                          <a:gd name="T4" fmla="*/ 0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1" y="1"/>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8" name="Freeform 2746"/>
                      <p:cNvSpPr/>
                      <p:nvPr/>
                    </p:nvSpPr>
                    <p:spPr bwMode="auto">
                      <a:xfrm>
                        <a:off x="2855913" y="4424364"/>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lnTo>
                              <a:pt x="0" y="0"/>
                            </a:lnTo>
                            <a:lnTo>
                              <a:pt x="1"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19" name="Rectangle 2747"/>
                      <p:cNvSpPr>
                        <a:spLocks noChangeArrowheads="1"/>
                      </p:cNvSpPr>
                      <p:nvPr/>
                    </p:nvSpPr>
                    <p:spPr bwMode="auto">
                      <a:xfrm>
                        <a:off x="2998788" y="4421189"/>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0" name="Freeform 2748"/>
                      <p:cNvSpPr/>
                      <p:nvPr/>
                    </p:nvSpPr>
                    <p:spPr bwMode="auto">
                      <a:xfrm>
                        <a:off x="3054351" y="4383089"/>
                        <a:ext cx="3175" cy="4763"/>
                      </a:xfrm>
                      <a:custGeom>
                        <a:avLst/>
                        <a:gdLst>
                          <a:gd name="T0" fmla="*/ 2 w 2"/>
                          <a:gd name="T1" fmla="*/ 0 h 3"/>
                          <a:gd name="T2" fmla="*/ 2 w 2"/>
                          <a:gd name="T3" fmla="*/ 1 h 3"/>
                          <a:gd name="T4" fmla="*/ 0 w 2"/>
                          <a:gd name="T5" fmla="*/ 3 h 3"/>
                          <a:gd name="T6" fmla="*/ 2 w 2"/>
                          <a:gd name="T7" fmla="*/ 1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1"/>
                            </a:lnTo>
                            <a:lnTo>
                              <a:pt x="0" y="3"/>
                            </a:lnTo>
                            <a:lnTo>
                              <a:pt x="2" y="1"/>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1" name="Rectangle 2749"/>
                      <p:cNvSpPr>
                        <a:spLocks noChangeArrowheads="1"/>
                      </p:cNvSpPr>
                      <p:nvPr/>
                    </p:nvSpPr>
                    <p:spPr bwMode="auto">
                      <a:xfrm>
                        <a:off x="2930526" y="4292601"/>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2" name="Freeform 2750"/>
                      <p:cNvSpPr/>
                      <p:nvPr/>
                    </p:nvSpPr>
                    <p:spPr bwMode="auto">
                      <a:xfrm>
                        <a:off x="2749551" y="4433889"/>
                        <a:ext cx="293688" cy="106363"/>
                      </a:xfrm>
                      <a:custGeom>
                        <a:avLst/>
                        <a:gdLst>
                          <a:gd name="T0" fmla="*/ 33 w 185"/>
                          <a:gd name="T1" fmla="*/ 0 h 67"/>
                          <a:gd name="T2" fmla="*/ 151 w 185"/>
                          <a:gd name="T3" fmla="*/ 0 h 67"/>
                          <a:gd name="T4" fmla="*/ 165 w 185"/>
                          <a:gd name="T5" fmla="*/ 3 h 67"/>
                          <a:gd name="T6" fmla="*/ 175 w 185"/>
                          <a:gd name="T7" fmla="*/ 9 h 67"/>
                          <a:gd name="T8" fmla="*/ 183 w 185"/>
                          <a:gd name="T9" fmla="*/ 20 h 67"/>
                          <a:gd name="T10" fmla="*/ 185 w 185"/>
                          <a:gd name="T11" fmla="*/ 34 h 67"/>
                          <a:gd name="T12" fmla="*/ 183 w 185"/>
                          <a:gd name="T13" fmla="*/ 46 h 67"/>
                          <a:gd name="T14" fmla="*/ 175 w 185"/>
                          <a:gd name="T15" fmla="*/ 57 h 67"/>
                          <a:gd name="T16" fmla="*/ 165 w 185"/>
                          <a:gd name="T17" fmla="*/ 64 h 67"/>
                          <a:gd name="T18" fmla="*/ 151 w 185"/>
                          <a:gd name="T19" fmla="*/ 67 h 67"/>
                          <a:gd name="T20" fmla="*/ 33 w 185"/>
                          <a:gd name="T21" fmla="*/ 67 h 67"/>
                          <a:gd name="T22" fmla="*/ 21 w 185"/>
                          <a:gd name="T23" fmla="*/ 64 h 67"/>
                          <a:gd name="T24" fmla="*/ 10 w 185"/>
                          <a:gd name="T25" fmla="*/ 57 h 67"/>
                          <a:gd name="T26" fmla="*/ 3 w 185"/>
                          <a:gd name="T27" fmla="*/ 46 h 67"/>
                          <a:gd name="T28" fmla="*/ 0 w 185"/>
                          <a:gd name="T29" fmla="*/ 34 h 67"/>
                          <a:gd name="T30" fmla="*/ 3 w 185"/>
                          <a:gd name="T31" fmla="*/ 20 h 67"/>
                          <a:gd name="T32" fmla="*/ 10 w 185"/>
                          <a:gd name="T33" fmla="*/ 9 h 67"/>
                          <a:gd name="T34" fmla="*/ 21 w 185"/>
                          <a:gd name="T35" fmla="*/ 3 h 67"/>
                          <a:gd name="T36" fmla="*/ 33 w 185"/>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5" h="67">
                            <a:moveTo>
                              <a:pt x="33" y="0"/>
                            </a:moveTo>
                            <a:lnTo>
                              <a:pt x="151" y="0"/>
                            </a:lnTo>
                            <a:lnTo>
                              <a:pt x="165" y="3"/>
                            </a:lnTo>
                            <a:lnTo>
                              <a:pt x="175" y="9"/>
                            </a:lnTo>
                            <a:lnTo>
                              <a:pt x="183" y="20"/>
                            </a:lnTo>
                            <a:lnTo>
                              <a:pt x="185" y="34"/>
                            </a:lnTo>
                            <a:lnTo>
                              <a:pt x="183" y="46"/>
                            </a:lnTo>
                            <a:lnTo>
                              <a:pt x="175" y="57"/>
                            </a:lnTo>
                            <a:lnTo>
                              <a:pt x="165" y="64"/>
                            </a:lnTo>
                            <a:lnTo>
                              <a:pt x="151" y="67"/>
                            </a:lnTo>
                            <a:lnTo>
                              <a:pt x="33" y="67"/>
                            </a:lnTo>
                            <a:lnTo>
                              <a:pt x="21" y="64"/>
                            </a:lnTo>
                            <a:lnTo>
                              <a:pt x="10" y="57"/>
                            </a:lnTo>
                            <a:lnTo>
                              <a:pt x="3" y="46"/>
                            </a:lnTo>
                            <a:lnTo>
                              <a:pt x="0" y="34"/>
                            </a:lnTo>
                            <a:lnTo>
                              <a:pt x="3" y="20"/>
                            </a:lnTo>
                            <a:lnTo>
                              <a:pt x="10" y="9"/>
                            </a:lnTo>
                            <a:lnTo>
                              <a:pt x="21" y="3"/>
                            </a:lnTo>
                            <a:lnTo>
                              <a:pt x="33"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3" name="Rectangle 2751"/>
                      <p:cNvSpPr>
                        <a:spLocks noChangeArrowheads="1"/>
                      </p:cNvSpPr>
                      <p:nvPr/>
                    </p:nvSpPr>
                    <p:spPr bwMode="auto">
                      <a:xfrm>
                        <a:off x="2751138" y="4487864"/>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4" name="Freeform 2752"/>
                      <p:cNvSpPr/>
                      <p:nvPr/>
                    </p:nvSpPr>
                    <p:spPr bwMode="auto">
                      <a:xfrm>
                        <a:off x="2749551" y="4489451"/>
                        <a:ext cx="6350" cy="4763"/>
                      </a:xfrm>
                      <a:custGeom>
                        <a:avLst/>
                        <a:gdLst>
                          <a:gd name="T0" fmla="*/ 1 w 4"/>
                          <a:gd name="T1" fmla="*/ 0 h 3"/>
                          <a:gd name="T2" fmla="*/ 1 w 4"/>
                          <a:gd name="T3" fmla="*/ 0 h 3"/>
                          <a:gd name="T4" fmla="*/ 1 w 4"/>
                          <a:gd name="T5" fmla="*/ 2 h 3"/>
                          <a:gd name="T6" fmla="*/ 1 w 4"/>
                          <a:gd name="T7" fmla="*/ 2 h 3"/>
                          <a:gd name="T8" fmla="*/ 1 w 4"/>
                          <a:gd name="T9" fmla="*/ 2 h 3"/>
                          <a:gd name="T10" fmla="*/ 3 w 4"/>
                          <a:gd name="T11" fmla="*/ 3 h 3"/>
                          <a:gd name="T12" fmla="*/ 3 w 4"/>
                          <a:gd name="T13" fmla="*/ 3 h 3"/>
                          <a:gd name="T14" fmla="*/ 4 w 4"/>
                          <a:gd name="T15" fmla="*/ 3 h 3"/>
                          <a:gd name="T16" fmla="*/ 1 w 4"/>
                          <a:gd name="T17" fmla="*/ 3 h 3"/>
                          <a:gd name="T18" fmla="*/ 0 w 4"/>
                          <a:gd name="T19" fmla="*/ 3 h 3"/>
                          <a:gd name="T20" fmla="*/ 1 w 4"/>
                          <a:gd name="T21" fmla="*/ 3 h 3"/>
                          <a:gd name="T22" fmla="*/ 1 w 4"/>
                          <a:gd name="T23" fmla="*/ 3 h 3"/>
                          <a:gd name="T24" fmla="*/ 1 w 4"/>
                          <a:gd name="T25" fmla="*/ 2 h 3"/>
                          <a:gd name="T26" fmla="*/ 1 w 4"/>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3">
                            <a:moveTo>
                              <a:pt x="1" y="0"/>
                            </a:moveTo>
                            <a:lnTo>
                              <a:pt x="1" y="0"/>
                            </a:lnTo>
                            <a:lnTo>
                              <a:pt x="1" y="2"/>
                            </a:lnTo>
                            <a:lnTo>
                              <a:pt x="1" y="2"/>
                            </a:lnTo>
                            <a:lnTo>
                              <a:pt x="1" y="2"/>
                            </a:lnTo>
                            <a:lnTo>
                              <a:pt x="3" y="3"/>
                            </a:lnTo>
                            <a:lnTo>
                              <a:pt x="3" y="3"/>
                            </a:lnTo>
                            <a:lnTo>
                              <a:pt x="4" y="3"/>
                            </a:lnTo>
                            <a:lnTo>
                              <a:pt x="1" y="3"/>
                            </a:lnTo>
                            <a:lnTo>
                              <a:pt x="0" y="3"/>
                            </a:lnTo>
                            <a:lnTo>
                              <a:pt x="1" y="3"/>
                            </a:lnTo>
                            <a:lnTo>
                              <a:pt x="1" y="3"/>
                            </a:lnTo>
                            <a:lnTo>
                              <a:pt x="1"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5" name="Freeform 2753"/>
                      <p:cNvSpPr/>
                      <p:nvPr/>
                    </p:nvSpPr>
                    <p:spPr bwMode="auto">
                      <a:xfrm>
                        <a:off x="2827338" y="4543426"/>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6" name="Rectangle 2754"/>
                      <p:cNvSpPr>
                        <a:spLocks noChangeArrowheads="1"/>
                      </p:cNvSpPr>
                      <p:nvPr/>
                    </p:nvSpPr>
                    <p:spPr bwMode="auto">
                      <a:xfrm>
                        <a:off x="2759076" y="45037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7" name="Freeform 2755"/>
                      <p:cNvSpPr/>
                      <p:nvPr/>
                    </p:nvSpPr>
                    <p:spPr bwMode="auto">
                      <a:xfrm>
                        <a:off x="2797176" y="4545014"/>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8" name="Freeform 2756"/>
                      <p:cNvSpPr/>
                      <p:nvPr/>
                    </p:nvSpPr>
                    <p:spPr bwMode="auto">
                      <a:xfrm>
                        <a:off x="2774951" y="4538664"/>
                        <a:ext cx="3175"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29" name="Rectangle 2757"/>
                      <p:cNvSpPr>
                        <a:spLocks noChangeArrowheads="1"/>
                      </p:cNvSpPr>
                      <p:nvPr/>
                    </p:nvSpPr>
                    <p:spPr bwMode="auto">
                      <a:xfrm>
                        <a:off x="2749551" y="448786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0" name="Rectangle 2758"/>
                      <p:cNvSpPr>
                        <a:spLocks noChangeArrowheads="1"/>
                      </p:cNvSpPr>
                      <p:nvPr/>
                    </p:nvSpPr>
                    <p:spPr bwMode="auto">
                      <a:xfrm>
                        <a:off x="2919413" y="45481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1" name="Freeform 2759"/>
                      <p:cNvSpPr/>
                      <p:nvPr/>
                    </p:nvSpPr>
                    <p:spPr bwMode="auto">
                      <a:xfrm>
                        <a:off x="3040063" y="4460876"/>
                        <a:ext cx="4763" cy="1588"/>
                      </a:xfrm>
                      <a:custGeom>
                        <a:avLst/>
                        <a:gdLst>
                          <a:gd name="T0" fmla="*/ 3 w 3"/>
                          <a:gd name="T1" fmla="*/ 0 h 1"/>
                          <a:gd name="T2" fmla="*/ 3 w 3"/>
                          <a:gd name="T3" fmla="*/ 1 h 1"/>
                          <a:gd name="T4" fmla="*/ 2 w 3"/>
                          <a:gd name="T5" fmla="*/ 1 h 1"/>
                          <a:gd name="T6" fmla="*/ 2 w 3"/>
                          <a:gd name="T7" fmla="*/ 1 h 1"/>
                          <a:gd name="T8" fmla="*/ 0 w 3"/>
                          <a:gd name="T9" fmla="*/ 1 h 1"/>
                          <a:gd name="T10" fmla="*/ 2 w 3"/>
                          <a:gd name="T11" fmla="*/ 0 h 1"/>
                          <a:gd name="T12" fmla="*/ 2 w 3"/>
                          <a:gd name="T13" fmla="*/ 0 h 1"/>
                          <a:gd name="T14" fmla="*/ 3 w 3"/>
                          <a:gd name="T15" fmla="*/ 0 h 1"/>
                          <a:gd name="T16" fmla="*/ 3 w 3"/>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
                            <a:moveTo>
                              <a:pt x="3" y="0"/>
                            </a:moveTo>
                            <a:lnTo>
                              <a:pt x="3" y="1"/>
                            </a:lnTo>
                            <a:lnTo>
                              <a:pt x="2" y="1"/>
                            </a:lnTo>
                            <a:lnTo>
                              <a:pt x="2" y="1"/>
                            </a:lnTo>
                            <a:lnTo>
                              <a:pt x="0" y="1"/>
                            </a:lnTo>
                            <a:lnTo>
                              <a:pt x="2" y="0"/>
                            </a:lnTo>
                            <a:lnTo>
                              <a:pt x="2" y="0"/>
                            </a:lnTo>
                            <a:lnTo>
                              <a:pt x="3" y="0"/>
                            </a:lnTo>
                            <a:lnTo>
                              <a:pt x="3"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2" name="Rectangle 2760"/>
                      <p:cNvSpPr>
                        <a:spLocks noChangeArrowheads="1"/>
                      </p:cNvSpPr>
                      <p:nvPr/>
                    </p:nvSpPr>
                    <p:spPr bwMode="auto">
                      <a:xfrm>
                        <a:off x="3040063" y="446246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3" name="Rectangle 2761"/>
                      <p:cNvSpPr>
                        <a:spLocks noChangeArrowheads="1"/>
                      </p:cNvSpPr>
                      <p:nvPr/>
                    </p:nvSpPr>
                    <p:spPr bwMode="auto">
                      <a:xfrm>
                        <a:off x="2981326" y="454501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4" name="Freeform 2762"/>
                      <p:cNvSpPr/>
                      <p:nvPr/>
                    </p:nvSpPr>
                    <p:spPr bwMode="auto">
                      <a:xfrm>
                        <a:off x="2998788" y="4543426"/>
                        <a:ext cx="3175" cy="1588"/>
                      </a:xfrm>
                      <a:custGeom>
                        <a:avLst/>
                        <a:gdLst>
                          <a:gd name="T0" fmla="*/ 0 w 2"/>
                          <a:gd name="T1" fmla="*/ 0 h 1"/>
                          <a:gd name="T2" fmla="*/ 2 w 2"/>
                          <a:gd name="T3" fmla="*/ 1 h 1"/>
                          <a:gd name="T4" fmla="*/ 0 w 2"/>
                          <a:gd name="T5" fmla="*/ 0 h 1"/>
                          <a:gd name="T6" fmla="*/ 0 w 2"/>
                          <a:gd name="T7" fmla="*/ 0 h 1"/>
                        </a:gdLst>
                        <a:ahLst/>
                        <a:cxnLst>
                          <a:cxn ang="0">
                            <a:pos x="T0" y="T1"/>
                          </a:cxn>
                          <a:cxn ang="0">
                            <a:pos x="T2" y="T3"/>
                          </a:cxn>
                          <a:cxn ang="0">
                            <a:pos x="T4" y="T5"/>
                          </a:cxn>
                          <a:cxn ang="0">
                            <a:pos x="T6" y="T7"/>
                          </a:cxn>
                        </a:cxnLst>
                        <a:rect l="0" t="0" r="r" b="b"/>
                        <a:pathLst>
                          <a:path w="2" h="1">
                            <a:moveTo>
                              <a:pt x="0" y="0"/>
                            </a:moveTo>
                            <a:lnTo>
                              <a:pt x="2" y="1"/>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5" name="Freeform 2763"/>
                      <p:cNvSpPr/>
                      <p:nvPr/>
                    </p:nvSpPr>
                    <p:spPr bwMode="auto">
                      <a:xfrm>
                        <a:off x="2797176" y="4438651"/>
                        <a:ext cx="3175" cy="3175"/>
                      </a:xfrm>
                      <a:custGeom>
                        <a:avLst/>
                        <a:gdLst>
                          <a:gd name="T0" fmla="*/ 0 w 2"/>
                          <a:gd name="T1" fmla="*/ 0 h 2"/>
                          <a:gd name="T2" fmla="*/ 2 w 2"/>
                          <a:gd name="T3" fmla="*/ 2 h 2"/>
                          <a:gd name="T4" fmla="*/ 0 w 2"/>
                          <a:gd name="T5" fmla="*/ 2 h 2"/>
                          <a:gd name="T6" fmla="*/ 0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lnTo>
                              <a:pt x="2" y="2"/>
                            </a:lnTo>
                            <a:lnTo>
                              <a:pt x="0" y="2"/>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6" name="Freeform 2764"/>
                      <p:cNvSpPr/>
                      <p:nvPr/>
                    </p:nvSpPr>
                    <p:spPr bwMode="auto">
                      <a:xfrm>
                        <a:off x="2755901" y="4503739"/>
                        <a:ext cx="3175" cy="3175"/>
                      </a:xfrm>
                      <a:custGeom>
                        <a:avLst/>
                        <a:gdLst>
                          <a:gd name="T0" fmla="*/ 2 w 2"/>
                          <a:gd name="T1" fmla="*/ 0 h 2"/>
                          <a:gd name="T2" fmla="*/ 2 w 2"/>
                          <a:gd name="T3" fmla="*/ 2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2"/>
                            </a:lnTo>
                            <a:lnTo>
                              <a:pt x="0" y="2"/>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7" name="Freeform 2765"/>
                      <p:cNvSpPr/>
                      <p:nvPr/>
                    </p:nvSpPr>
                    <p:spPr bwMode="auto">
                      <a:xfrm>
                        <a:off x="2994026" y="4530726"/>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8" name="Freeform 2766"/>
                      <p:cNvSpPr>
                        <a:spLocks noEditPoints="1"/>
                      </p:cNvSpPr>
                      <p:nvPr/>
                    </p:nvSpPr>
                    <p:spPr bwMode="auto">
                      <a:xfrm>
                        <a:off x="2744788" y="4424364"/>
                        <a:ext cx="304800" cy="125413"/>
                      </a:xfrm>
                      <a:custGeom>
                        <a:avLst/>
                        <a:gdLst>
                          <a:gd name="T0" fmla="*/ 65 w 192"/>
                          <a:gd name="T1" fmla="*/ 9 h 79"/>
                          <a:gd name="T2" fmla="*/ 113 w 192"/>
                          <a:gd name="T3" fmla="*/ 1 h 79"/>
                          <a:gd name="T4" fmla="*/ 136 w 192"/>
                          <a:gd name="T5" fmla="*/ 1 h 79"/>
                          <a:gd name="T6" fmla="*/ 166 w 192"/>
                          <a:gd name="T7" fmla="*/ 3 h 79"/>
                          <a:gd name="T8" fmla="*/ 185 w 192"/>
                          <a:gd name="T9" fmla="*/ 15 h 79"/>
                          <a:gd name="T10" fmla="*/ 189 w 192"/>
                          <a:gd name="T11" fmla="*/ 24 h 79"/>
                          <a:gd name="T12" fmla="*/ 191 w 192"/>
                          <a:gd name="T13" fmla="*/ 50 h 79"/>
                          <a:gd name="T14" fmla="*/ 185 w 192"/>
                          <a:gd name="T15" fmla="*/ 63 h 79"/>
                          <a:gd name="T16" fmla="*/ 174 w 192"/>
                          <a:gd name="T17" fmla="*/ 72 h 79"/>
                          <a:gd name="T18" fmla="*/ 156 w 192"/>
                          <a:gd name="T19" fmla="*/ 75 h 79"/>
                          <a:gd name="T20" fmla="*/ 145 w 192"/>
                          <a:gd name="T21" fmla="*/ 75 h 79"/>
                          <a:gd name="T22" fmla="*/ 128 w 192"/>
                          <a:gd name="T23" fmla="*/ 75 h 79"/>
                          <a:gd name="T24" fmla="*/ 122 w 192"/>
                          <a:gd name="T25" fmla="*/ 76 h 79"/>
                          <a:gd name="T26" fmla="*/ 113 w 192"/>
                          <a:gd name="T27" fmla="*/ 76 h 79"/>
                          <a:gd name="T28" fmla="*/ 107 w 192"/>
                          <a:gd name="T29" fmla="*/ 78 h 79"/>
                          <a:gd name="T30" fmla="*/ 99 w 192"/>
                          <a:gd name="T31" fmla="*/ 76 h 79"/>
                          <a:gd name="T32" fmla="*/ 91 w 192"/>
                          <a:gd name="T33" fmla="*/ 75 h 79"/>
                          <a:gd name="T34" fmla="*/ 78 w 192"/>
                          <a:gd name="T35" fmla="*/ 76 h 79"/>
                          <a:gd name="T36" fmla="*/ 65 w 192"/>
                          <a:gd name="T37" fmla="*/ 75 h 79"/>
                          <a:gd name="T38" fmla="*/ 47 w 192"/>
                          <a:gd name="T39" fmla="*/ 76 h 79"/>
                          <a:gd name="T40" fmla="*/ 41 w 192"/>
                          <a:gd name="T41" fmla="*/ 73 h 79"/>
                          <a:gd name="T42" fmla="*/ 32 w 192"/>
                          <a:gd name="T43" fmla="*/ 75 h 79"/>
                          <a:gd name="T44" fmla="*/ 18 w 192"/>
                          <a:gd name="T45" fmla="*/ 69 h 79"/>
                          <a:gd name="T46" fmla="*/ 12 w 192"/>
                          <a:gd name="T47" fmla="*/ 63 h 79"/>
                          <a:gd name="T48" fmla="*/ 6 w 192"/>
                          <a:gd name="T49" fmla="*/ 55 h 79"/>
                          <a:gd name="T50" fmla="*/ 6 w 192"/>
                          <a:gd name="T51" fmla="*/ 49 h 79"/>
                          <a:gd name="T52" fmla="*/ 13 w 192"/>
                          <a:gd name="T53" fmla="*/ 60 h 79"/>
                          <a:gd name="T54" fmla="*/ 19 w 192"/>
                          <a:gd name="T55" fmla="*/ 67 h 79"/>
                          <a:gd name="T56" fmla="*/ 29 w 192"/>
                          <a:gd name="T57" fmla="*/ 70 h 79"/>
                          <a:gd name="T58" fmla="*/ 38 w 192"/>
                          <a:gd name="T59" fmla="*/ 70 h 79"/>
                          <a:gd name="T60" fmla="*/ 59 w 192"/>
                          <a:gd name="T61" fmla="*/ 70 h 79"/>
                          <a:gd name="T62" fmla="*/ 79 w 192"/>
                          <a:gd name="T63" fmla="*/ 72 h 79"/>
                          <a:gd name="T64" fmla="*/ 90 w 192"/>
                          <a:gd name="T65" fmla="*/ 72 h 79"/>
                          <a:gd name="T66" fmla="*/ 101 w 192"/>
                          <a:gd name="T67" fmla="*/ 70 h 79"/>
                          <a:gd name="T68" fmla="*/ 113 w 192"/>
                          <a:gd name="T69" fmla="*/ 70 h 79"/>
                          <a:gd name="T70" fmla="*/ 128 w 192"/>
                          <a:gd name="T71" fmla="*/ 69 h 79"/>
                          <a:gd name="T72" fmla="*/ 149 w 192"/>
                          <a:gd name="T73" fmla="*/ 69 h 79"/>
                          <a:gd name="T74" fmla="*/ 163 w 192"/>
                          <a:gd name="T75" fmla="*/ 66 h 79"/>
                          <a:gd name="T76" fmla="*/ 178 w 192"/>
                          <a:gd name="T77" fmla="*/ 53 h 79"/>
                          <a:gd name="T78" fmla="*/ 178 w 192"/>
                          <a:gd name="T79" fmla="*/ 23 h 79"/>
                          <a:gd name="T80" fmla="*/ 165 w 192"/>
                          <a:gd name="T81" fmla="*/ 11 h 79"/>
                          <a:gd name="T82" fmla="*/ 145 w 192"/>
                          <a:gd name="T83" fmla="*/ 12 h 79"/>
                          <a:gd name="T84" fmla="*/ 136 w 192"/>
                          <a:gd name="T85" fmla="*/ 9 h 79"/>
                          <a:gd name="T86" fmla="*/ 117 w 192"/>
                          <a:gd name="T87" fmla="*/ 11 h 79"/>
                          <a:gd name="T88" fmla="*/ 101 w 192"/>
                          <a:gd name="T89" fmla="*/ 11 h 79"/>
                          <a:gd name="T90" fmla="*/ 75 w 192"/>
                          <a:gd name="T91" fmla="*/ 11 h 79"/>
                          <a:gd name="T92" fmla="*/ 52 w 192"/>
                          <a:gd name="T93" fmla="*/ 11 h 79"/>
                          <a:gd name="T94" fmla="*/ 39 w 192"/>
                          <a:gd name="T95" fmla="*/ 11 h 79"/>
                          <a:gd name="T96" fmla="*/ 35 w 192"/>
                          <a:gd name="T97" fmla="*/ 9 h 79"/>
                          <a:gd name="T98" fmla="*/ 26 w 192"/>
                          <a:gd name="T99" fmla="*/ 14 h 79"/>
                          <a:gd name="T100" fmla="*/ 21 w 192"/>
                          <a:gd name="T101" fmla="*/ 15 h 79"/>
                          <a:gd name="T102" fmla="*/ 13 w 192"/>
                          <a:gd name="T103" fmla="*/ 24 h 79"/>
                          <a:gd name="T104" fmla="*/ 7 w 192"/>
                          <a:gd name="T105" fmla="*/ 32 h 79"/>
                          <a:gd name="T106" fmla="*/ 3 w 192"/>
                          <a:gd name="T107" fmla="*/ 38 h 79"/>
                          <a:gd name="T108" fmla="*/ 3 w 192"/>
                          <a:gd name="T109" fmla="*/ 26 h 79"/>
                          <a:gd name="T110" fmla="*/ 30 w 192"/>
                          <a:gd name="T111" fmla="*/ 4 h 79"/>
                          <a:gd name="T112" fmla="*/ 47 w 192"/>
                          <a:gd name="T113" fmla="*/ 3 h 79"/>
                          <a:gd name="T114" fmla="*/ 58 w 192"/>
                          <a:gd name="T115" fmla="*/ 1 h 79"/>
                          <a:gd name="T116" fmla="*/ 68 w 192"/>
                          <a:gd name="T117" fmla="*/ 3 h 79"/>
                          <a:gd name="T118" fmla="*/ 79 w 192"/>
                          <a:gd name="T119" fmla="*/ 3 h 79"/>
                          <a:gd name="T120" fmla="*/ 99 w 192"/>
                          <a:gd name="T121" fmla="*/ 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79">
                            <a:moveTo>
                              <a:pt x="6" y="46"/>
                            </a:moveTo>
                            <a:lnTo>
                              <a:pt x="6" y="46"/>
                            </a:lnTo>
                            <a:lnTo>
                              <a:pt x="6" y="46"/>
                            </a:lnTo>
                            <a:lnTo>
                              <a:pt x="6" y="46"/>
                            </a:lnTo>
                            <a:close/>
                            <a:moveTo>
                              <a:pt x="4" y="46"/>
                            </a:moveTo>
                            <a:lnTo>
                              <a:pt x="6" y="46"/>
                            </a:lnTo>
                            <a:lnTo>
                              <a:pt x="6" y="46"/>
                            </a:lnTo>
                            <a:lnTo>
                              <a:pt x="4" y="46"/>
                            </a:lnTo>
                            <a:lnTo>
                              <a:pt x="4" y="46"/>
                            </a:lnTo>
                            <a:close/>
                            <a:moveTo>
                              <a:pt x="62" y="9"/>
                            </a:moveTo>
                            <a:lnTo>
                              <a:pt x="61" y="9"/>
                            </a:lnTo>
                            <a:lnTo>
                              <a:pt x="62" y="9"/>
                            </a:lnTo>
                            <a:lnTo>
                              <a:pt x="62" y="9"/>
                            </a:lnTo>
                            <a:close/>
                            <a:moveTo>
                              <a:pt x="64" y="7"/>
                            </a:moveTo>
                            <a:lnTo>
                              <a:pt x="64" y="9"/>
                            </a:lnTo>
                            <a:lnTo>
                              <a:pt x="64" y="9"/>
                            </a:lnTo>
                            <a:lnTo>
                              <a:pt x="65" y="9"/>
                            </a:lnTo>
                            <a:lnTo>
                              <a:pt x="64" y="9"/>
                            </a:lnTo>
                            <a:lnTo>
                              <a:pt x="64" y="7"/>
                            </a:lnTo>
                            <a:close/>
                            <a:moveTo>
                              <a:pt x="58" y="1"/>
                            </a:moveTo>
                            <a:lnTo>
                              <a:pt x="58" y="1"/>
                            </a:lnTo>
                            <a:lnTo>
                              <a:pt x="58" y="1"/>
                            </a:lnTo>
                            <a:lnTo>
                              <a:pt x="58" y="1"/>
                            </a:lnTo>
                            <a:lnTo>
                              <a:pt x="59" y="1"/>
                            </a:lnTo>
                            <a:lnTo>
                              <a:pt x="58" y="1"/>
                            </a:lnTo>
                            <a:close/>
                            <a:moveTo>
                              <a:pt x="102" y="0"/>
                            </a:moveTo>
                            <a:lnTo>
                              <a:pt x="102" y="1"/>
                            </a:lnTo>
                            <a:lnTo>
                              <a:pt x="104" y="0"/>
                            </a:lnTo>
                            <a:lnTo>
                              <a:pt x="107" y="0"/>
                            </a:lnTo>
                            <a:lnTo>
                              <a:pt x="108" y="1"/>
                            </a:lnTo>
                            <a:lnTo>
                              <a:pt x="108" y="1"/>
                            </a:lnTo>
                            <a:lnTo>
                              <a:pt x="110" y="1"/>
                            </a:lnTo>
                            <a:lnTo>
                              <a:pt x="111" y="1"/>
                            </a:lnTo>
                            <a:lnTo>
                              <a:pt x="113" y="1"/>
                            </a:lnTo>
                            <a:lnTo>
                              <a:pt x="114" y="1"/>
                            </a:lnTo>
                            <a:lnTo>
                              <a:pt x="117" y="1"/>
                            </a:lnTo>
                            <a:lnTo>
                              <a:pt x="120" y="1"/>
                            </a:lnTo>
                            <a:lnTo>
                              <a:pt x="122" y="3"/>
                            </a:lnTo>
                            <a:lnTo>
                              <a:pt x="122" y="0"/>
                            </a:lnTo>
                            <a:lnTo>
                              <a:pt x="123" y="0"/>
                            </a:lnTo>
                            <a:lnTo>
                              <a:pt x="125" y="1"/>
                            </a:lnTo>
                            <a:lnTo>
                              <a:pt x="127" y="1"/>
                            </a:lnTo>
                            <a:lnTo>
                              <a:pt x="127" y="1"/>
                            </a:lnTo>
                            <a:lnTo>
                              <a:pt x="127" y="3"/>
                            </a:lnTo>
                            <a:lnTo>
                              <a:pt x="127" y="3"/>
                            </a:lnTo>
                            <a:lnTo>
                              <a:pt x="128" y="1"/>
                            </a:lnTo>
                            <a:lnTo>
                              <a:pt x="128" y="1"/>
                            </a:lnTo>
                            <a:lnTo>
                              <a:pt x="130" y="1"/>
                            </a:lnTo>
                            <a:lnTo>
                              <a:pt x="130" y="0"/>
                            </a:lnTo>
                            <a:lnTo>
                              <a:pt x="133" y="1"/>
                            </a:lnTo>
                            <a:lnTo>
                              <a:pt x="136" y="1"/>
                            </a:lnTo>
                            <a:lnTo>
                              <a:pt x="139" y="1"/>
                            </a:lnTo>
                            <a:lnTo>
                              <a:pt x="140" y="3"/>
                            </a:lnTo>
                            <a:lnTo>
                              <a:pt x="143" y="1"/>
                            </a:lnTo>
                            <a:lnTo>
                              <a:pt x="146" y="0"/>
                            </a:lnTo>
                            <a:lnTo>
                              <a:pt x="151" y="0"/>
                            </a:lnTo>
                            <a:lnTo>
                              <a:pt x="151" y="0"/>
                            </a:lnTo>
                            <a:lnTo>
                              <a:pt x="153" y="1"/>
                            </a:lnTo>
                            <a:lnTo>
                              <a:pt x="154" y="1"/>
                            </a:lnTo>
                            <a:lnTo>
                              <a:pt x="154" y="3"/>
                            </a:lnTo>
                            <a:lnTo>
                              <a:pt x="157" y="3"/>
                            </a:lnTo>
                            <a:lnTo>
                              <a:pt x="159" y="1"/>
                            </a:lnTo>
                            <a:lnTo>
                              <a:pt x="162" y="1"/>
                            </a:lnTo>
                            <a:lnTo>
                              <a:pt x="163" y="1"/>
                            </a:lnTo>
                            <a:lnTo>
                              <a:pt x="163" y="3"/>
                            </a:lnTo>
                            <a:lnTo>
                              <a:pt x="165" y="3"/>
                            </a:lnTo>
                            <a:lnTo>
                              <a:pt x="166" y="3"/>
                            </a:lnTo>
                            <a:lnTo>
                              <a:pt x="166" y="3"/>
                            </a:lnTo>
                            <a:lnTo>
                              <a:pt x="166" y="3"/>
                            </a:lnTo>
                            <a:lnTo>
                              <a:pt x="166" y="3"/>
                            </a:lnTo>
                            <a:lnTo>
                              <a:pt x="168" y="3"/>
                            </a:lnTo>
                            <a:lnTo>
                              <a:pt x="168" y="4"/>
                            </a:lnTo>
                            <a:lnTo>
                              <a:pt x="169" y="4"/>
                            </a:lnTo>
                            <a:lnTo>
                              <a:pt x="172" y="6"/>
                            </a:lnTo>
                            <a:lnTo>
                              <a:pt x="175" y="7"/>
                            </a:lnTo>
                            <a:lnTo>
                              <a:pt x="178" y="9"/>
                            </a:lnTo>
                            <a:lnTo>
                              <a:pt x="177" y="9"/>
                            </a:lnTo>
                            <a:lnTo>
                              <a:pt x="177" y="9"/>
                            </a:lnTo>
                            <a:lnTo>
                              <a:pt x="180" y="9"/>
                            </a:lnTo>
                            <a:lnTo>
                              <a:pt x="182" y="11"/>
                            </a:lnTo>
                            <a:lnTo>
                              <a:pt x="183" y="12"/>
                            </a:lnTo>
                            <a:lnTo>
                              <a:pt x="185" y="14"/>
                            </a:lnTo>
                            <a:lnTo>
                              <a:pt x="183" y="14"/>
                            </a:lnTo>
                            <a:lnTo>
                              <a:pt x="185" y="15"/>
                            </a:lnTo>
                            <a:lnTo>
                              <a:pt x="185" y="15"/>
                            </a:lnTo>
                            <a:lnTo>
                              <a:pt x="185" y="17"/>
                            </a:lnTo>
                            <a:lnTo>
                              <a:pt x="186" y="18"/>
                            </a:lnTo>
                            <a:lnTo>
                              <a:pt x="186" y="17"/>
                            </a:lnTo>
                            <a:lnTo>
                              <a:pt x="188" y="18"/>
                            </a:lnTo>
                            <a:lnTo>
                              <a:pt x="188" y="18"/>
                            </a:lnTo>
                            <a:lnTo>
                              <a:pt x="188" y="18"/>
                            </a:lnTo>
                            <a:lnTo>
                              <a:pt x="188" y="18"/>
                            </a:lnTo>
                            <a:lnTo>
                              <a:pt x="188" y="20"/>
                            </a:lnTo>
                            <a:lnTo>
                              <a:pt x="188" y="21"/>
                            </a:lnTo>
                            <a:lnTo>
                              <a:pt x="188" y="20"/>
                            </a:lnTo>
                            <a:lnTo>
                              <a:pt x="188" y="20"/>
                            </a:lnTo>
                            <a:lnTo>
                              <a:pt x="186" y="20"/>
                            </a:lnTo>
                            <a:lnTo>
                              <a:pt x="186" y="24"/>
                            </a:lnTo>
                            <a:lnTo>
                              <a:pt x="186" y="24"/>
                            </a:lnTo>
                            <a:lnTo>
                              <a:pt x="188" y="24"/>
                            </a:lnTo>
                            <a:lnTo>
                              <a:pt x="188" y="24"/>
                            </a:lnTo>
                            <a:lnTo>
                              <a:pt x="189" y="24"/>
                            </a:lnTo>
                            <a:lnTo>
                              <a:pt x="189" y="26"/>
                            </a:lnTo>
                            <a:lnTo>
                              <a:pt x="189" y="26"/>
                            </a:lnTo>
                            <a:lnTo>
                              <a:pt x="191" y="24"/>
                            </a:lnTo>
                            <a:lnTo>
                              <a:pt x="191" y="29"/>
                            </a:lnTo>
                            <a:lnTo>
                              <a:pt x="192" y="34"/>
                            </a:lnTo>
                            <a:lnTo>
                              <a:pt x="192" y="37"/>
                            </a:lnTo>
                            <a:lnTo>
                              <a:pt x="192" y="38"/>
                            </a:lnTo>
                            <a:lnTo>
                              <a:pt x="191" y="40"/>
                            </a:lnTo>
                            <a:lnTo>
                              <a:pt x="191" y="41"/>
                            </a:lnTo>
                            <a:lnTo>
                              <a:pt x="191" y="43"/>
                            </a:lnTo>
                            <a:lnTo>
                              <a:pt x="189" y="44"/>
                            </a:lnTo>
                            <a:lnTo>
                              <a:pt x="189" y="46"/>
                            </a:lnTo>
                            <a:lnTo>
                              <a:pt x="191" y="49"/>
                            </a:lnTo>
                            <a:lnTo>
                              <a:pt x="191" y="47"/>
                            </a:lnTo>
                            <a:lnTo>
                              <a:pt x="191" y="47"/>
                            </a:lnTo>
                            <a:lnTo>
                              <a:pt x="191" y="49"/>
                            </a:lnTo>
                            <a:lnTo>
                              <a:pt x="191" y="50"/>
                            </a:lnTo>
                            <a:lnTo>
                              <a:pt x="189" y="52"/>
                            </a:lnTo>
                            <a:lnTo>
                              <a:pt x="189" y="49"/>
                            </a:lnTo>
                            <a:lnTo>
                              <a:pt x="189" y="46"/>
                            </a:lnTo>
                            <a:lnTo>
                              <a:pt x="189" y="49"/>
                            </a:lnTo>
                            <a:lnTo>
                              <a:pt x="189" y="52"/>
                            </a:lnTo>
                            <a:lnTo>
                              <a:pt x="188" y="52"/>
                            </a:lnTo>
                            <a:lnTo>
                              <a:pt x="188" y="53"/>
                            </a:lnTo>
                            <a:lnTo>
                              <a:pt x="186" y="53"/>
                            </a:lnTo>
                            <a:lnTo>
                              <a:pt x="186" y="53"/>
                            </a:lnTo>
                            <a:lnTo>
                              <a:pt x="186" y="55"/>
                            </a:lnTo>
                            <a:lnTo>
                              <a:pt x="188" y="55"/>
                            </a:lnTo>
                            <a:lnTo>
                              <a:pt x="186" y="56"/>
                            </a:lnTo>
                            <a:lnTo>
                              <a:pt x="186" y="58"/>
                            </a:lnTo>
                            <a:lnTo>
                              <a:pt x="186" y="61"/>
                            </a:lnTo>
                            <a:lnTo>
                              <a:pt x="185" y="60"/>
                            </a:lnTo>
                            <a:lnTo>
                              <a:pt x="185" y="61"/>
                            </a:lnTo>
                            <a:lnTo>
                              <a:pt x="185" y="63"/>
                            </a:lnTo>
                            <a:lnTo>
                              <a:pt x="183" y="63"/>
                            </a:lnTo>
                            <a:lnTo>
                              <a:pt x="185" y="61"/>
                            </a:lnTo>
                            <a:lnTo>
                              <a:pt x="183" y="61"/>
                            </a:lnTo>
                            <a:lnTo>
                              <a:pt x="182" y="61"/>
                            </a:lnTo>
                            <a:lnTo>
                              <a:pt x="182" y="63"/>
                            </a:lnTo>
                            <a:lnTo>
                              <a:pt x="182" y="63"/>
                            </a:lnTo>
                            <a:lnTo>
                              <a:pt x="182" y="64"/>
                            </a:lnTo>
                            <a:lnTo>
                              <a:pt x="182" y="64"/>
                            </a:lnTo>
                            <a:lnTo>
                              <a:pt x="182" y="63"/>
                            </a:lnTo>
                            <a:lnTo>
                              <a:pt x="182" y="63"/>
                            </a:lnTo>
                            <a:lnTo>
                              <a:pt x="178" y="66"/>
                            </a:lnTo>
                            <a:lnTo>
                              <a:pt x="178" y="69"/>
                            </a:lnTo>
                            <a:lnTo>
                              <a:pt x="177" y="67"/>
                            </a:lnTo>
                            <a:lnTo>
                              <a:pt x="175" y="69"/>
                            </a:lnTo>
                            <a:lnTo>
                              <a:pt x="175" y="70"/>
                            </a:lnTo>
                            <a:lnTo>
                              <a:pt x="174" y="72"/>
                            </a:lnTo>
                            <a:lnTo>
                              <a:pt x="174" y="72"/>
                            </a:lnTo>
                            <a:lnTo>
                              <a:pt x="172" y="72"/>
                            </a:lnTo>
                            <a:lnTo>
                              <a:pt x="171" y="73"/>
                            </a:lnTo>
                            <a:lnTo>
                              <a:pt x="169" y="73"/>
                            </a:lnTo>
                            <a:lnTo>
                              <a:pt x="169" y="72"/>
                            </a:lnTo>
                            <a:lnTo>
                              <a:pt x="169" y="72"/>
                            </a:lnTo>
                            <a:lnTo>
                              <a:pt x="169" y="72"/>
                            </a:lnTo>
                            <a:lnTo>
                              <a:pt x="169" y="72"/>
                            </a:lnTo>
                            <a:lnTo>
                              <a:pt x="168" y="72"/>
                            </a:lnTo>
                            <a:lnTo>
                              <a:pt x="168" y="73"/>
                            </a:lnTo>
                            <a:lnTo>
                              <a:pt x="166" y="73"/>
                            </a:lnTo>
                            <a:lnTo>
                              <a:pt x="166" y="73"/>
                            </a:lnTo>
                            <a:lnTo>
                              <a:pt x="166" y="73"/>
                            </a:lnTo>
                            <a:lnTo>
                              <a:pt x="166" y="73"/>
                            </a:lnTo>
                            <a:lnTo>
                              <a:pt x="163" y="75"/>
                            </a:lnTo>
                            <a:lnTo>
                              <a:pt x="160" y="75"/>
                            </a:lnTo>
                            <a:lnTo>
                              <a:pt x="159" y="75"/>
                            </a:lnTo>
                            <a:lnTo>
                              <a:pt x="156" y="75"/>
                            </a:lnTo>
                            <a:lnTo>
                              <a:pt x="154" y="75"/>
                            </a:lnTo>
                            <a:lnTo>
                              <a:pt x="151" y="73"/>
                            </a:lnTo>
                            <a:lnTo>
                              <a:pt x="153" y="75"/>
                            </a:lnTo>
                            <a:lnTo>
                              <a:pt x="151" y="75"/>
                            </a:lnTo>
                            <a:lnTo>
                              <a:pt x="151" y="75"/>
                            </a:lnTo>
                            <a:lnTo>
                              <a:pt x="151" y="75"/>
                            </a:lnTo>
                            <a:lnTo>
                              <a:pt x="149" y="75"/>
                            </a:lnTo>
                            <a:lnTo>
                              <a:pt x="149" y="76"/>
                            </a:lnTo>
                            <a:lnTo>
                              <a:pt x="149" y="76"/>
                            </a:lnTo>
                            <a:lnTo>
                              <a:pt x="148" y="76"/>
                            </a:lnTo>
                            <a:lnTo>
                              <a:pt x="146" y="76"/>
                            </a:lnTo>
                            <a:lnTo>
                              <a:pt x="146" y="76"/>
                            </a:lnTo>
                            <a:lnTo>
                              <a:pt x="145" y="76"/>
                            </a:lnTo>
                            <a:lnTo>
                              <a:pt x="146" y="76"/>
                            </a:lnTo>
                            <a:lnTo>
                              <a:pt x="146" y="75"/>
                            </a:lnTo>
                            <a:lnTo>
                              <a:pt x="146" y="75"/>
                            </a:lnTo>
                            <a:lnTo>
                              <a:pt x="145" y="75"/>
                            </a:lnTo>
                            <a:lnTo>
                              <a:pt x="145" y="76"/>
                            </a:lnTo>
                            <a:lnTo>
                              <a:pt x="143" y="76"/>
                            </a:lnTo>
                            <a:lnTo>
                              <a:pt x="142" y="76"/>
                            </a:lnTo>
                            <a:lnTo>
                              <a:pt x="140" y="76"/>
                            </a:lnTo>
                            <a:lnTo>
                              <a:pt x="139" y="76"/>
                            </a:lnTo>
                            <a:lnTo>
                              <a:pt x="139" y="76"/>
                            </a:lnTo>
                            <a:lnTo>
                              <a:pt x="137" y="78"/>
                            </a:lnTo>
                            <a:lnTo>
                              <a:pt x="137" y="76"/>
                            </a:lnTo>
                            <a:lnTo>
                              <a:pt x="137" y="76"/>
                            </a:lnTo>
                            <a:lnTo>
                              <a:pt x="136" y="76"/>
                            </a:lnTo>
                            <a:lnTo>
                              <a:pt x="134" y="76"/>
                            </a:lnTo>
                            <a:lnTo>
                              <a:pt x="134" y="76"/>
                            </a:lnTo>
                            <a:lnTo>
                              <a:pt x="136" y="76"/>
                            </a:lnTo>
                            <a:lnTo>
                              <a:pt x="133" y="76"/>
                            </a:lnTo>
                            <a:lnTo>
                              <a:pt x="130" y="78"/>
                            </a:lnTo>
                            <a:lnTo>
                              <a:pt x="128" y="78"/>
                            </a:lnTo>
                            <a:lnTo>
                              <a:pt x="128" y="75"/>
                            </a:lnTo>
                            <a:lnTo>
                              <a:pt x="127" y="75"/>
                            </a:lnTo>
                            <a:lnTo>
                              <a:pt x="125" y="75"/>
                            </a:lnTo>
                            <a:lnTo>
                              <a:pt x="123" y="75"/>
                            </a:lnTo>
                            <a:lnTo>
                              <a:pt x="125" y="75"/>
                            </a:lnTo>
                            <a:lnTo>
                              <a:pt x="125" y="75"/>
                            </a:lnTo>
                            <a:lnTo>
                              <a:pt x="123" y="76"/>
                            </a:lnTo>
                            <a:lnTo>
                              <a:pt x="125" y="76"/>
                            </a:lnTo>
                            <a:lnTo>
                              <a:pt x="127" y="76"/>
                            </a:lnTo>
                            <a:lnTo>
                              <a:pt x="123" y="76"/>
                            </a:lnTo>
                            <a:lnTo>
                              <a:pt x="128" y="76"/>
                            </a:lnTo>
                            <a:lnTo>
                              <a:pt x="127" y="76"/>
                            </a:lnTo>
                            <a:lnTo>
                              <a:pt x="127" y="78"/>
                            </a:lnTo>
                            <a:lnTo>
                              <a:pt x="127" y="78"/>
                            </a:lnTo>
                            <a:lnTo>
                              <a:pt x="125" y="78"/>
                            </a:lnTo>
                            <a:lnTo>
                              <a:pt x="123" y="78"/>
                            </a:lnTo>
                            <a:lnTo>
                              <a:pt x="123" y="78"/>
                            </a:lnTo>
                            <a:lnTo>
                              <a:pt x="122" y="76"/>
                            </a:lnTo>
                            <a:lnTo>
                              <a:pt x="122" y="76"/>
                            </a:lnTo>
                            <a:lnTo>
                              <a:pt x="120" y="76"/>
                            </a:lnTo>
                            <a:lnTo>
                              <a:pt x="119" y="75"/>
                            </a:lnTo>
                            <a:lnTo>
                              <a:pt x="117" y="76"/>
                            </a:lnTo>
                            <a:lnTo>
                              <a:pt x="117" y="75"/>
                            </a:lnTo>
                            <a:lnTo>
                              <a:pt x="119" y="75"/>
                            </a:lnTo>
                            <a:lnTo>
                              <a:pt x="117" y="75"/>
                            </a:lnTo>
                            <a:lnTo>
                              <a:pt x="116" y="76"/>
                            </a:lnTo>
                            <a:lnTo>
                              <a:pt x="117" y="76"/>
                            </a:lnTo>
                            <a:lnTo>
                              <a:pt x="116" y="76"/>
                            </a:lnTo>
                            <a:lnTo>
                              <a:pt x="116" y="76"/>
                            </a:lnTo>
                            <a:lnTo>
                              <a:pt x="114" y="76"/>
                            </a:lnTo>
                            <a:lnTo>
                              <a:pt x="114" y="78"/>
                            </a:lnTo>
                            <a:lnTo>
                              <a:pt x="114" y="78"/>
                            </a:lnTo>
                            <a:lnTo>
                              <a:pt x="114" y="78"/>
                            </a:lnTo>
                            <a:lnTo>
                              <a:pt x="113" y="78"/>
                            </a:lnTo>
                            <a:lnTo>
                              <a:pt x="113" y="76"/>
                            </a:lnTo>
                            <a:lnTo>
                              <a:pt x="113" y="78"/>
                            </a:lnTo>
                            <a:lnTo>
                              <a:pt x="111" y="78"/>
                            </a:lnTo>
                            <a:lnTo>
                              <a:pt x="111" y="79"/>
                            </a:lnTo>
                            <a:lnTo>
                              <a:pt x="110" y="78"/>
                            </a:lnTo>
                            <a:lnTo>
                              <a:pt x="110" y="78"/>
                            </a:lnTo>
                            <a:lnTo>
                              <a:pt x="108" y="78"/>
                            </a:lnTo>
                            <a:lnTo>
                              <a:pt x="110" y="78"/>
                            </a:lnTo>
                            <a:lnTo>
                              <a:pt x="110" y="76"/>
                            </a:lnTo>
                            <a:lnTo>
                              <a:pt x="110" y="76"/>
                            </a:lnTo>
                            <a:lnTo>
                              <a:pt x="110" y="76"/>
                            </a:lnTo>
                            <a:lnTo>
                              <a:pt x="110" y="76"/>
                            </a:lnTo>
                            <a:lnTo>
                              <a:pt x="108" y="76"/>
                            </a:lnTo>
                            <a:lnTo>
                              <a:pt x="108" y="76"/>
                            </a:lnTo>
                            <a:lnTo>
                              <a:pt x="107" y="76"/>
                            </a:lnTo>
                            <a:lnTo>
                              <a:pt x="107" y="78"/>
                            </a:lnTo>
                            <a:lnTo>
                              <a:pt x="107" y="78"/>
                            </a:lnTo>
                            <a:lnTo>
                              <a:pt x="107" y="78"/>
                            </a:lnTo>
                            <a:lnTo>
                              <a:pt x="107" y="78"/>
                            </a:lnTo>
                            <a:lnTo>
                              <a:pt x="107" y="79"/>
                            </a:lnTo>
                            <a:lnTo>
                              <a:pt x="105" y="79"/>
                            </a:lnTo>
                            <a:lnTo>
                              <a:pt x="107" y="78"/>
                            </a:lnTo>
                            <a:lnTo>
                              <a:pt x="105" y="78"/>
                            </a:lnTo>
                            <a:lnTo>
                              <a:pt x="104" y="78"/>
                            </a:lnTo>
                            <a:lnTo>
                              <a:pt x="102" y="78"/>
                            </a:lnTo>
                            <a:lnTo>
                              <a:pt x="102" y="78"/>
                            </a:lnTo>
                            <a:lnTo>
                              <a:pt x="102" y="76"/>
                            </a:lnTo>
                            <a:lnTo>
                              <a:pt x="102" y="76"/>
                            </a:lnTo>
                            <a:lnTo>
                              <a:pt x="101" y="76"/>
                            </a:lnTo>
                            <a:lnTo>
                              <a:pt x="101" y="76"/>
                            </a:lnTo>
                            <a:lnTo>
                              <a:pt x="101" y="75"/>
                            </a:lnTo>
                            <a:lnTo>
                              <a:pt x="101" y="75"/>
                            </a:lnTo>
                            <a:lnTo>
                              <a:pt x="99" y="75"/>
                            </a:lnTo>
                            <a:lnTo>
                              <a:pt x="99" y="76"/>
                            </a:lnTo>
                            <a:lnTo>
                              <a:pt x="99" y="76"/>
                            </a:lnTo>
                            <a:lnTo>
                              <a:pt x="97" y="76"/>
                            </a:lnTo>
                            <a:lnTo>
                              <a:pt x="97" y="76"/>
                            </a:lnTo>
                            <a:lnTo>
                              <a:pt x="97" y="76"/>
                            </a:lnTo>
                            <a:lnTo>
                              <a:pt x="96" y="76"/>
                            </a:lnTo>
                            <a:lnTo>
                              <a:pt x="94" y="76"/>
                            </a:lnTo>
                            <a:lnTo>
                              <a:pt x="91" y="76"/>
                            </a:lnTo>
                            <a:lnTo>
                              <a:pt x="93" y="76"/>
                            </a:lnTo>
                            <a:lnTo>
                              <a:pt x="93" y="78"/>
                            </a:lnTo>
                            <a:lnTo>
                              <a:pt x="93" y="76"/>
                            </a:lnTo>
                            <a:lnTo>
                              <a:pt x="91" y="76"/>
                            </a:lnTo>
                            <a:lnTo>
                              <a:pt x="90" y="76"/>
                            </a:lnTo>
                            <a:lnTo>
                              <a:pt x="90" y="76"/>
                            </a:lnTo>
                            <a:lnTo>
                              <a:pt x="90" y="76"/>
                            </a:lnTo>
                            <a:lnTo>
                              <a:pt x="90" y="76"/>
                            </a:lnTo>
                            <a:lnTo>
                              <a:pt x="91" y="76"/>
                            </a:lnTo>
                            <a:lnTo>
                              <a:pt x="91" y="75"/>
                            </a:lnTo>
                            <a:lnTo>
                              <a:pt x="91" y="75"/>
                            </a:lnTo>
                            <a:lnTo>
                              <a:pt x="90" y="73"/>
                            </a:lnTo>
                            <a:lnTo>
                              <a:pt x="88" y="75"/>
                            </a:lnTo>
                            <a:lnTo>
                              <a:pt x="88" y="75"/>
                            </a:lnTo>
                            <a:lnTo>
                              <a:pt x="88" y="76"/>
                            </a:lnTo>
                            <a:lnTo>
                              <a:pt x="88" y="76"/>
                            </a:lnTo>
                            <a:lnTo>
                              <a:pt x="87" y="76"/>
                            </a:lnTo>
                            <a:lnTo>
                              <a:pt x="87" y="78"/>
                            </a:lnTo>
                            <a:lnTo>
                              <a:pt x="85" y="78"/>
                            </a:lnTo>
                            <a:lnTo>
                              <a:pt x="84" y="76"/>
                            </a:lnTo>
                            <a:lnTo>
                              <a:pt x="82" y="76"/>
                            </a:lnTo>
                            <a:lnTo>
                              <a:pt x="81" y="75"/>
                            </a:lnTo>
                            <a:lnTo>
                              <a:pt x="81" y="76"/>
                            </a:lnTo>
                            <a:lnTo>
                              <a:pt x="82" y="76"/>
                            </a:lnTo>
                            <a:lnTo>
                              <a:pt x="82" y="76"/>
                            </a:lnTo>
                            <a:lnTo>
                              <a:pt x="82" y="76"/>
                            </a:lnTo>
                            <a:lnTo>
                              <a:pt x="81" y="76"/>
                            </a:lnTo>
                            <a:lnTo>
                              <a:pt x="78" y="76"/>
                            </a:lnTo>
                            <a:lnTo>
                              <a:pt x="76" y="78"/>
                            </a:lnTo>
                            <a:lnTo>
                              <a:pt x="73" y="76"/>
                            </a:lnTo>
                            <a:lnTo>
                              <a:pt x="75" y="76"/>
                            </a:lnTo>
                            <a:lnTo>
                              <a:pt x="71" y="76"/>
                            </a:lnTo>
                            <a:lnTo>
                              <a:pt x="73" y="76"/>
                            </a:lnTo>
                            <a:lnTo>
                              <a:pt x="71" y="76"/>
                            </a:lnTo>
                            <a:lnTo>
                              <a:pt x="71" y="76"/>
                            </a:lnTo>
                            <a:lnTo>
                              <a:pt x="71" y="75"/>
                            </a:lnTo>
                            <a:lnTo>
                              <a:pt x="70" y="76"/>
                            </a:lnTo>
                            <a:lnTo>
                              <a:pt x="68" y="76"/>
                            </a:lnTo>
                            <a:lnTo>
                              <a:pt x="67" y="75"/>
                            </a:lnTo>
                            <a:lnTo>
                              <a:pt x="68" y="76"/>
                            </a:lnTo>
                            <a:lnTo>
                              <a:pt x="68" y="75"/>
                            </a:lnTo>
                            <a:lnTo>
                              <a:pt x="68" y="75"/>
                            </a:lnTo>
                            <a:lnTo>
                              <a:pt x="67" y="75"/>
                            </a:lnTo>
                            <a:lnTo>
                              <a:pt x="67" y="75"/>
                            </a:lnTo>
                            <a:lnTo>
                              <a:pt x="65" y="75"/>
                            </a:lnTo>
                            <a:lnTo>
                              <a:pt x="65" y="75"/>
                            </a:lnTo>
                            <a:lnTo>
                              <a:pt x="64" y="73"/>
                            </a:lnTo>
                            <a:lnTo>
                              <a:pt x="62" y="75"/>
                            </a:lnTo>
                            <a:lnTo>
                              <a:pt x="59" y="75"/>
                            </a:lnTo>
                            <a:lnTo>
                              <a:pt x="59" y="75"/>
                            </a:lnTo>
                            <a:lnTo>
                              <a:pt x="56" y="75"/>
                            </a:lnTo>
                            <a:lnTo>
                              <a:pt x="53" y="75"/>
                            </a:lnTo>
                            <a:lnTo>
                              <a:pt x="52" y="75"/>
                            </a:lnTo>
                            <a:lnTo>
                              <a:pt x="52" y="75"/>
                            </a:lnTo>
                            <a:lnTo>
                              <a:pt x="52" y="75"/>
                            </a:lnTo>
                            <a:lnTo>
                              <a:pt x="52" y="75"/>
                            </a:lnTo>
                            <a:lnTo>
                              <a:pt x="50" y="76"/>
                            </a:lnTo>
                            <a:lnTo>
                              <a:pt x="49" y="76"/>
                            </a:lnTo>
                            <a:lnTo>
                              <a:pt x="49" y="76"/>
                            </a:lnTo>
                            <a:lnTo>
                              <a:pt x="49" y="75"/>
                            </a:lnTo>
                            <a:lnTo>
                              <a:pt x="47" y="75"/>
                            </a:lnTo>
                            <a:lnTo>
                              <a:pt x="47" y="76"/>
                            </a:lnTo>
                            <a:lnTo>
                              <a:pt x="47" y="76"/>
                            </a:lnTo>
                            <a:lnTo>
                              <a:pt x="45" y="76"/>
                            </a:lnTo>
                            <a:lnTo>
                              <a:pt x="45" y="76"/>
                            </a:lnTo>
                            <a:lnTo>
                              <a:pt x="45" y="75"/>
                            </a:lnTo>
                            <a:lnTo>
                              <a:pt x="44" y="75"/>
                            </a:lnTo>
                            <a:lnTo>
                              <a:pt x="44" y="75"/>
                            </a:lnTo>
                            <a:lnTo>
                              <a:pt x="44" y="76"/>
                            </a:lnTo>
                            <a:lnTo>
                              <a:pt x="42" y="75"/>
                            </a:lnTo>
                            <a:lnTo>
                              <a:pt x="41" y="75"/>
                            </a:lnTo>
                            <a:lnTo>
                              <a:pt x="42" y="75"/>
                            </a:lnTo>
                            <a:lnTo>
                              <a:pt x="42" y="75"/>
                            </a:lnTo>
                            <a:lnTo>
                              <a:pt x="42" y="75"/>
                            </a:lnTo>
                            <a:lnTo>
                              <a:pt x="42" y="73"/>
                            </a:lnTo>
                            <a:lnTo>
                              <a:pt x="41" y="73"/>
                            </a:lnTo>
                            <a:lnTo>
                              <a:pt x="41" y="75"/>
                            </a:lnTo>
                            <a:lnTo>
                              <a:pt x="41" y="75"/>
                            </a:lnTo>
                            <a:lnTo>
                              <a:pt x="41" y="73"/>
                            </a:lnTo>
                            <a:lnTo>
                              <a:pt x="41" y="73"/>
                            </a:lnTo>
                            <a:lnTo>
                              <a:pt x="41" y="73"/>
                            </a:lnTo>
                            <a:lnTo>
                              <a:pt x="41" y="73"/>
                            </a:lnTo>
                            <a:lnTo>
                              <a:pt x="41" y="72"/>
                            </a:lnTo>
                            <a:lnTo>
                              <a:pt x="39" y="73"/>
                            </a:lnTo>
                            <a:lnTo>
                              <a:pt x="39" y="73"/>
                            </a:lnTo>
                            <a:lnTo>
                              <a:pt x="41" y="75"/>
                            </a:lnTo>
                            <a:lnTo>
                              <a:pt x="41" y="75"/>
                            </a:lnTo>
                            <a:lnTo>
                              <a:pt x="38" y="75"/>
                            </a:lnTo>
                            <a:lnTo>
                              <a:pt x="36" y="76"/>
                            </a:lnTo>
                            <a:lnTo>
                              <a:pt x="35" y="76"/>
                            </a:lnTo>
                            <a:lnTo>
                              <a:pt x="35" y="75"/>
                            </a:lnTo>
                            <a:lnTo>
                              <a:pt x="33" y="76"/>
                            </a:lnTo>
                            <a:lnTo>
                              <a:pt x="32" y="76"/>
                            </a:lnTo>
                            <a:lnTo>
                              <a:pt x="33" y="75"/>
                            </a:lnTo>
                            <a:lnTo>
                              <a:pt x="33" y="75"/>
                            </a:lnTo>
                            <a:lnTo>
                              <a:pt x="32" y="75"/>
                            </a:lnTo>
                            <a:lnTo>
                              <a:pt x="30" y="75"/>
                            </a:lnTo>
                            <a:lnTo>
                              <a:pt x="30" y="75"/>
                            </a:lnTo>
                            <a:lnTo>
                              <a:pt x="30" y="75"/>
                            </a:lnTo>
                            <a:lnTo>
                              <a:pt x="29" y="75"/>
                            </a:lnTo>
                            <a:lnTo>
                              <a:pt x="27" y="73"/>
                            </a:lnTo>
                            <a:lnTo>
                              <a:pt x="26" y="73"/>
                            </a:lnTo>
                            <a:lnTo>
                              <a:pt x="26" y="72"/>
                            </a:lnTo>
                            <a:lnTo>
                              <a:pt x="23" y="72"/>
                            </a:lnTo>
                            <a:lnTo>
                              <a:pt x="21" y="72"/>
                            </a:lnTo>
                            <a:lnTo>
                              <a:pt x="21" y="72"/>
                            </a:lnTo>
                            <a:lnTo>
                              <a:pt x="19" y="70"/>
                            </a:lnTo>
                            <a:lnTo>
                              <a:pt x="19" y="70"/>
                            </a:lnTo>
                            <a:lnTo>
                              <a:pt x="18" y="69"/>
                            </a:lnTo>
                            <a:lnTo>
                              <a:pt x="16" y="70"/>
                            </a:lnTo>
                            <a:lnTo>
                              <a:pt x="16" y="69"/>
                            </a:lnTo>
                            <a:lnTo>
                              <a:pt x="18" y="69"/>
                            </a:lnTo>
                            <a:lnTo>
                              <a:pt x="18" y="69"/>
                            </a:lnTo>
                            <a:lnTo>
                              <a:pt x="18" y="67"/>
                            </a:lnTo>
                            <a:lnTo>
                              <a:pt x="16" y="67"/>
                            </a:lnTo>
                            <a:lnTo>
                              <a:pt x="16" y="67"/>
                            </a:lnTo>
                            <a:lnTo>
                              <a:pt x="16" y="66"/>
                            </a:lnTo>
                            <a:lnTo>
                              <a:pt x="15" y="66"/>
                            </a:lnTo>
                            <a:lnTo>
                              <a:pt x="15" y="66"/>
                            </a:lnTo>
                            <a:lnTo>
                              <a:pt x="15" y="67"/>
                            </a:lnTo>
                            <a:lnTo>
                              <a:pt x="15" y="67"/>
                            </a:lnTo>
                            <a:lnTo>
                              <a:pt x="15" y="66"/>
                            </a:lnTo>
                            <a:lnTo>
                              <a:pt x="13" y="66"/>
                            </a:lnTo>
                            <a:lnTo>
                              <a:pt x="13" y="64"/>
                            </a:lnTo>
                            <a:lnTo>
                              <a:pt x="12" y="63"/>
                            </a:lnTo>
                            <a:lnTo>
                              <a:pt x="12" y="64"/>
                            </a:lnTo>
                            <a:lnTo>
                              <a:pt x="12" y="64"/>
                            </a:lnTo>
                            <a:lnTo>
                              <a:pt x="12" y="64"/>
                            </a:lnTo>
                            <a:lnTo>
                              <a:pt x="12" y="63"/>
                            </a:lnTo>
                            <a:lnTo>
                              <a:pt x="12" y="63"/>
                            </a:lnTo>
                            <a:lnTo>
                              <a:pt x="10" y="63"/>
                            </a:lnTo>
                            <a:lnTo>
                              <a:pt x="12" y="60"/>
                            </a:lnTo>
                            <a:lnTo>
                              <a:pt x="10" y="60"/>
                            </a:lnTo>
                            <a:lnTo>
                              <a:pt x="9" y="61"/>
                            </a:lnTo>
                            <a:lnTo>
                              <a:pt x="9" y="61"/>
                            </a:lnTo>
                            <a:lnTo>
                              <a:pt x="7" y="60"/>
                            </a:lnTo>
                            <a:lnTo>
                              <a:pt x="7" y="60"/>
                            </a:lnTo>
                            <a:lnTo>
                              <a:pt x="7" y="60"/>
                            </a:lnTo>
                            <a:lnTo>
                              <a:pt x="7" y="58"/>
                            </a:lnTo>
                            <a:lnTo>
                              <a:pt x="6" y="58"/>
                            </a:lnTo>
                            <a:lnTo>
                              <a:pt x="6" y="56"/>
                            </a:lnTo>
                            <a:lnTo>
                              <a:pt x="6" y="56"/>
                            </a:lnTo>
                            <a:lnTo>
                              <a:pt x="7" y="56"/>
                            </a:lnTo>
                            <a:lnTo>
                              <a:pt x="6" y="55"/>
                            </a:lnTo>
                            <a:lnTo>
                              <a:pt x="6" y="55"/>
                            </a:lnTo>
                            <a:lnTo>
                              <a:pt x="6" y="55"/>
                            </a:lnTo>
                            <a:lnTo>
                              <a:pt x="6" y="55"/>
                            </a:lnTo>
                            <a:lnTo>
                              <a:pt x="6" y="53"/>
                            </a:lnTo>
                            <a:lnTo>
                              <a:pt x="6" y="53"/>
                            </a:lnTo>
                            <a:lnTo>
                              <a:pt x="7" y="53"/>
                            </a:lnTo>
                            <a:lnTo>
                              <a:pt x="4" y="52"/>
                            </a:lnTo>
                            <a:lnTo>
                              <a:pt x="7" y="52"/>
                            </a:lnTo>
                            <a:lnTo>
                              <a:pt x="6" y="50"/>
                            </a:lnTo>
                            <a:lnTo>
                              <a:pt x="4" y="50"/>
                            </a:lnTo>
                            <a:lnTo>
                              <a:pt x="4" y="49"/>
                            </a:lnTo>
                            <a:lnTo>
                              <a:pt x="6" y="47"/>
                            </a:lnTo>
                            <a:lnTo>
                              <a:pt x="6" y="49"/>
                            </a:lnTo>
                            <a:lnTo>
                              <a:pt x="6" y="47"/>
                            </a:lnTo>
                            <a:lnTo>
                              <a:pt x="6" y="47"/>
                            </a:lnTo>
                            <a:lnTo>
                              <a:pt x="6" y="46"/>
                            </a:lnTo>
                            <a:lnTo>
                              <a:pt x="6" y="47"/>
                            </a:lnTo>
                            <a:lnTo>
                              <a:pt x="7" y="49"/>
                            </a:lnTo>
                            <a:lnTo>
                              <a:pt x="7" y="49"/>
                            </a:lnTo>
                            <a:lnTo>
                              <a:pt x="6" y="49"/>
                            </a:lnTo>
                            <a:lnTo>
                              <a:pt x="7" y="49"/>
                            </a:lnTo>
                            <a:lnTo>
                              <a:pt x="9" y="50"/>
                            </a:lnTo>
                            <a:lnTo>
                              <a:pt x="6" y="50"/>
                            </a:lnTo>
                            <a:lnTo>
                              <a:pt x="7" y="50"/>
                            </a:lnTo>
                            <a:lnTo>
                              <a:pt x="7" y="52"/>
                            </a:lnTo>
                            <a:lnTo>
                              <a:pt x="7" y="52"/>
                            </a:lnTo>
                            <a:lnTo>
                              <a:pt x="7" y="52"/>
                            </a:lnTo>
                            <a:lnTo>
                              <a:pt x="7" y="52"/>
                            </a:lnTo>
                            <a:lnTo>
                              <a:pt x="7" y="53"/>
                            </a:lnTo>
                            <a:lnTo>
                              <a:pt x="9" y="55"/>
                            </a:lnTo>
                            <a:lnTo>
                              <a:pt x="7" y="55"/>
                            </a:lnTo>
                            <a:lnTo>
                              <a:pt x="7" y="55"/>
                            </a:lnTo>
                            <a:lnTo>
                              <a:pt x="7" y="55"/>
                            </a:lnTo>
                            <a:lnTo>
                              <a:pt x="9" y="56"/>
                            </a:lnTo>
                            <a:lnTo>
                              <a:pt x="10" y="58"/>
                            </a:lnTo>
                            <a:lnTo>
                              <a:pt x="12" y="58"/>
                            </a:lnTo>
                            <a:lnTo>
                              <a:pt x="13" y="60"/>
                            </a:lnTo>
                            <a:lnTo>
                              <a:pt x="15" y="61"/>
                            </a:lnTo>
                            <a:lnTo>
                              <a:pt x="15" y="63"/>
                            </a:lnTo>
                            <a:lnTo>
                              <a:pt x="16" y="63"/>
                            </a:lnTo>
                            <a:lnTo>
                              <a:pt x="16" y="63"/>
                            </a:lnTo>
                            <a:lnTo>
                              <a:pt x="16" y="63"/>
                            </a:lnTo>
                            <a:lnTo>
                              <a:pt x="18" y="63"/>
                            </a:lnTo>
                            <a:lnTo>
                              <a:pt x="16" y="63"/>
                            </a:lnTo>
                            <a:lnTo>
                              <a:pt x="18" y="64"/>
                            </a:lnTo>
                            <a:lnTo>
                              <a:pt x="18" y="64"/>
                            </a:lnTo>
                            <a:lnTo>
                              <a:pt x="19" y="64"/>
                            </a:lnTo>
                            <a:lnTo>
                              <a:pt x="19" y="64"/>
                            </a:lnTo>
                            <a:lnTo>
                              <a:pt x="19" y="66"/>
                            </a:lnTo>
                            <a:lnTo>
                              <a:pt x="21" y="66"/>
                            </a:lnTo>
                            <a:lnTo>
                              <a:pt x="19" y="67"/>
                            </a:lnTo>
                            <a:lnTo>
                              <a:pt x="19" y="67"/>
                            </a:lnTo>
                            <a:lnTo>
                              <a:pt x="19" y="67"/>
                            </a:lnTo>
                            <a:lnTo>
                              <a:pt x="19" y="67"/>
                            </a:lnTo>
                            <a:lnTo>
                              <a:pt x="21" y="67"/>
                            </a:lnTo>
                            <a:lnTo>
                              <a:pt x="21" y="69"/>
                            </a:lnTo>
                            <a:lnTo>
                              <a:pt x="23" y="69"/>
                            </a:lnTo>
                            <a:lnTo>
                              <a:pt x="24" y="67"/>
                            </a:lnTo>
                            <a:lnTo>
                              <a:pt x="24" y="67"/>
                            </a:lnTo>
                            <a:lnTo>
                              <a:pt x="26" y="69"/>
                            </a:lnTo>
                            <a:lnTo>
                              <a:pt x="26" y="69"/>
                            </a:lnTo>
                            <a:lnTo>
                              <a:pt x="26" y="69"/>
                            </a:lnTo>
                            <a:lnTo>
                              <a:pt x="27" y="69"/>
                            </a:lnTo>
                            <a:lnTo>
                              <a:pt x="27" y="70"/>
                            </a:lnTo>
                            <a:lnTo>
                              <a:pt x="26" y="70"/>
                            </a:lnTo>
                            <a:lnTo>
                              <a:pt x="26" y="70"/>
                            </a:lnTo>
                            <a:lnTo>
                              <a:pt x="26" y="70"/>
                            </a:lnTo>
                            <a:lnTo>
                              <a:pt x="27" y="70"/>
                            </a:lnTo>
                            <a:lnTo>
                              <a:pt x="29" y="70"/>
                            </a:lnTo>
                            <a:lnTo>
                              <a:pt x="29" y="70"/>
                            </a:lnTo>
                            <a:lnTo>
                              <a:pt x="29" y="70"/>
                            </a:lnTo>
                            <a:lnTo>
                              <a:pt x="27" y="72"/>
                            </a:lnTo>
                            <a:lnTo>
                              <a:pt x="29" y="72"/>
                            </a:lnTo>
                            <a:lnTo>
                              <a:pt x="30" y="72"/>
                            </a:lnTo>
                            <a:lnTo>
                              <a:pt x="30" y="72"/>
                            </a:lnTo>
                            <a:lnTo>
                              <a:pt x="32" y="72"/>
                            </a:lnTo>
                            <a:lnTo>
                              <a:pt x="32" y="72"/>
                            </a:lnTo>
                            <a:lnTo>
                              <a:pt x="32" y="70"/>
                            </a:lnTo>
                            <a:lnTo>
                              <a:pt x="33" y="72"/>
                            </a:lnTo>
                            <a:lnTo>
                              <a:pt x="33" y="70"/>
                            </a:lnTo>
                            <a:lnTo>
                              <a:pt x="33" y="72"/>
                            </a:lnTo>
                            <a:lnTo>
                              <a:pt x="33" y="72"/>
                            </a:lnTo>
                            <a:lnTo>
                              <a:pt x="33" y="73"/>
                            </a:lnTo>
                            <a:lnTo>
                              <a:pt x="35" y="72"/>
                            </a:lnTo>
                            <a:lnTo>
                              <a:pt x="35" y="72"/>
                            </a:lnTo>
                            <a:lnTo>
                              <a:pt x="35" y="72"/>
                            </a:lnTo>
                            <a:lnTo>
                              <a:pt x="35" y="70"/>
                            </a:lnTo>
                            <a:lnTo>
                              <a:pt x="38" y="70"/>
                            </a:lnTo>
                            <a:lnTo>
                              <a:pt x="38" y="70"/>
                            </a:lnTo>
                            <a:lnTo>
                              <a:pt x="36" y="70"/>
                            </a:lnTo>
                            <a:lnTo>
                              <a:pt x="39" y="72"/>
                            </a:lnTo>
                            <a:lnTo>
                              <a:pt x="41" y="72"/>
                            </a:lnTo>
                            <a:lnTo>
                              <a:pt x="42" y="70"/>
                            </a:lnTo>
                            <a:lnTo>
                              <a:pt x="45" y="70"/>
                            </a:lnTo>
                            <a:lnTo>
                              <a:pt x="49" y="72"/>
                            </a:lnTo>
                            <a:lnTo>
                              <a:pt x="49" y="70"/>
                            </a:lnTo>
                            <a:lnTo>
                              <a:pt x="49" y="70"/>
                            </a:lnTo>
                            <a:lnTo>
                              <a:pt x="49" y="70"/>
                            </a:lnTo>
                            <a:lnTo>
                              <a:pt x="52" y="70"/>
                            </a:lnTo>
                            <a:lnTo>
                              <a:pt x="53" y="70"/>
                            </a:lnTo>
                            <a:lnTo>
                              <a:pt x="53" y="72"/>
                            </a:lnTo>
                            <a:lnTo>
                              <a:pt x="58" y="70"/>
                            </a:lnTo>
                            <a:lnTo>
                              <a:pt x="61" y="70"/>
                            </a:lnTo>
                            <a:lnTo>
                              <a:pt x="61" y="70"/>
                            </a:lnTo>
                            <a:lnTo>
                              <a:pt x="59" y="70"/>
                            </a:lnTo>
                            <a:lnTo>
                              <a:pt x="61" y="70"/>
                            </a:lnTo>
                            <a:lnTo>
                              <a:pt x="62" y="72"/>
                            </a:lnTo>
                            <a:lnTo>
                              <a:pt x="64" y="72"/>
                            </a:lnTo>
                            <a:lnTo>
                              <a:pt x="64" y="72"/>
                            </a:lnTo>
                            <a:lnTo>
                              <a:pt x="64" y="70"/>
                            </a:lnTo>
                            <a:lnTo>
                              <a:pt x="67" y="70"/>
                            </a:lnTo>
                            <a:lnTo>
                              <a:pt x="70" y="70"/>
                            </a:lnTo>
                            <a:lnTo>
                              <a:pt x="73" y="69"/>
                            </a:lnTo>
                            <a:lnTo>
                              <a:pt x="73" y="70"/>
                            </a:lnTo>
                            <a:lnTo>
                              <a:pt x="71" y="70"/>
                            </a:lnTo>
                            <a:lnTo>
                              <a:pt x="71" y="70"/>
                            </a:lnTo>
                            <a:lnTo>
                              <a:pt x="71" y="72"/>
                            </a:lnTo>
                            <a:lnTo>
                              <a:pt x="75" y="72"/>
                            </a:lnTo>
                            <a:lnTo>
                              <a:pt x="78" y="70"/>
                            </a:lnTo>
                            <a:lnTo>
                              <a:pt x="78" y="72"/>
                            </a:lnTo>
                            <a:lnTo>
                              <a:pt x="79" y="72"/>
                            </a:lnTo>
                            <a:lnTo>
                              <a:pt x="79" y="72"/>
                            </a:lnTo>
                            <a:lnTo>
                              <a:pt x="79" y="70"/>
                            </a:lnTo>
                            <a:lnTo>
                              <a:pt x="79" y="70"/>
                            </a:lnTo>
                            <a:lnTo>
                              <a:pt x="79" y="70"/>
                            </a:lnTo>
                            <a:lnTo>
                              <a:pt x="81" y="72"/>
                            </a:lnTo>
                            <a:lnTo>
                              <a:pt x="81" y="70"/>
                            </a:lnTo>
                            <a:lnTo>
                              <a:pt x="81" y="70"/>
                            </a:lnTo>
                            <a:lnTo>
                              <a:pt x="81" y="72"/>
                            </a:lnTo>
                            <a:lnTo>
                              <a:pt x="82" y="70"/>
                            </a:lnTo>
                            <a:lnTo>
                              <a:pt x="84" y="70"/>
                            </a:lnTo>
                            <a:lnTo>
                              <a:pt x="85" y="70"/>
                            </a:lnTo>
                            <a:lnTo>
                              <a:pt x="85" y="70"/>
                            </a:lnTo>
                            <a:lnTo>
                              <a:pt x="85" y="72"/>
                            </a:lnTo>
                            <a:lnTo>
                              <a:pt x="87" y="72"/>
                            </a:lnTo>
                            <a:lnTo>
                              <a:pt x="87" y="72"/>
                            </a:lnTo>
                            <a:lnTo>
                              <a:pt x="87" y="72"/>
                            </a:lnTo>
                            <a:lnTo>
                              <a:pt x="88" y="72"/>
                            </a:lnTo>
                            <a:lnTo>
                              <a:pt x="90" y="72"/>
                            </a:lnTo>
                            <a:lnTo>
                              <a:pt x="90" y="72"/>
                            </a:lnTo>
                            <a:lnTo>
                              <a:pt x="90" y="72"/>
                            </a:lnTo>
                            <a:lnTo>
                              <a:pt x="90" y="72"/>
                            </a:lnTo>
                            <a:lnTo>
                              <a:pt x="91" y="72"/>
                            </a:lnTo>
                            <a:lnTo>
                              <a:pt x="91" y="70"/>
                            </a:lnTo>
                            <a:lnTo>
                              <a:pt x="90" y="70"/>
                            </a:lnTo>
                            <a:lnTo>
                              <a:pt x="93" y="70"/>
                            </a:lnTo>
                            <a:lnTo>
                              <a:pt x="91" y="70"/>
                            </a:lnTo>
                            <a:lnTo>
                              <a:pt x="93" y="70"/>
                            </a:lnTo>
                            <a:lnTo>
                              <a:pt x="96" y="70"/>
                            </a:lnTo>
                            <a:lnTo>
                              <a:pt x="94" y="69"/>
                            </a:lnTo>
                            <a:lnTo>
                              <a:pt x="96" y="69"/>
                            </a:lnTo>
                            <a:lnTo>
                              <a:pt x="96" y="69"/>
                            </a:lnTo>
                            <a:lnTo>
                              <a:pt x="97" y="70"/>
                            </a:lnTo>
                            <a:lnTo>
                              <a:pt x="97" y="70"/>
                            </a:lnTo>
                            <a:lnTo>
                              <a:pt x="97" y="70"/>
                            </a:lnTo>
                            <a:lnTo>
                              <a:pt x="101" y="70"/>
                            </a:lnTo>
                            <a:lnTo>
                              <a:pt x="102" y="70"/>
                            </a:lnTo>
                            <a:lnTo>
                              <a:pt x="105" y="70"/>
                            </a:lnTo>
                            <a:lnTo>
                              <a:pt x="105" y="70"/>
                            </a:lnTo>
                            <a:lnTo>
                              <a:pt x="105" y="70"/>
                            </a:lnTo>
                            <a:lnTo>
                              <a:pt x="107" y="70"/>
                            </a:lnTo>
                            <a:lnTo>
                              <a:pt x="108" y="69"/>
                            </a:lnTo>
                            <a:lnTo>
                              <a:pt x="108" y="69"/>
                            </a:lnTo>
                            <a:lnTo>
                              <a:pt x="108" y="70"/>
                            </a:lnTo>
                            <a:lnTo>
                              <a:pt x="110" y="70"/>
                            </a:lnTo>
                            <a:lnTo>
                              <a:pt x="110" y="69"/>
                            </a:lnTo>
                            <a:lnTo>
                              <a:pt x="111" y="69"/>
                            </a:lnTo>
                            <a:lnTo>
                              <a:pt x="111" y="69"/>
                            </a:lnTo>
                            <a:lnTo>
                              <a:pt x="111" y="70"/>
                            </a:lnTo>
                            <a:lnTo>
                              <a:pt x="111" y="69"/>
                            </a:lnTo>
                            <a:lnTo>
                              <a:pt x="113" y="69"/>
                            </a:lnTo>
                            <a:lnTo>
                              <a:pt x="111" y="70"/>
                            </a:lnTo>
                            <a:lnTo>
                              <a:pt x="113" y="70"/>
                            </a:lnTo>
                            <a:lnTo>
                              <a:pt x="113" y="70"/>
                            </a:lnTo>
                            <a:lnTo>
                              <a:pt x="114" y="72"/>
                            </a:lnTo>
                            <a:lnTo>
                              <a:pt x="113" y="72"/>
                            </a:lnTo>
                            <a:lnTo>
                              <a:pt x="114" y="72"/>
                            </a:lnTo>
                            <a:lnTo>
                              <a:pt x="116" y="70"/>
                            </a:lnTo>
                            <a:lnTo>
                              <a:pt x="116" y="69"/>
                            </a:lnTo>
                            <a:lnTo>
                              <a:pt x="116" y="69"/>
                            </a:lnTo>
                            <a:lnTo>
                              <a:pt x="116" y="69"/>
                            </a:lnTo>
                            <a:lnTo>
                              <a:pt x="117" y="69"/>
                            </a:lnTo>
                            <a:lnTo>
                              <a:pt x="116" y="69"/>
                            </a:lnTo>
                            <a:lnTo>
                              <a:pt x="119" y="69"/>
                            </a:lnTo>
                            <a:lnTo>
                              <a:pt x="122" y="69"/>
                            </a:lnTo>
                            <a:lnTo>
                              <a:pt x="125" y="69"/>
                            </a:lnTo>
                            <a:lnTo>
                              <a:pt x="125" y="69"/>
                            </a:lnTo>
                            <a:lnTo>
                              <a:pt x="125" y="69"/>
                            </a:lnTo>
                            <a:lnTo>
                              <a:pt x="125" y="69"/>
                            </a:lnTo>
                            <a:lnTo>
                              <a:pt x="128" y="69"/>
                            </a:lnTo>
                            <a:lnTo>
                              <a:pt x="131" y="69"/>
                            </a:lnTo>
                            <a:lnTo>
                              <a:pt x="133" y="67"/>
                            </a:lnTo>
                            <a:lnTo>
                              <a:pt x="133" y="69"/>
                            </a:lnTo>
                            <a:lnTo>
                              <a:pt x="131" y="69"/>
                            </a:lnTo>
                            <a:lnTo>
                              <a:pt x="130" y="69"/>
                            </a:lnTo>
                            <a:lnTo>
                              <a:pt x="130" y="70"/>
                            </a:lnTo>
                            <a:lnTo>
                              <a:pt x="136" y="69"/>
                            </a:lnTo>
                            <a:lnTo>
                              <a:pt x="140" y="67"/>
                            </a:lnTo>
                            <a:lnTo>
                              <a:pt x="142" y="69"/>
                            </a:lnTo>
                            <a:lnTo>
                              <a:pt x="143" y="69"/>
                            </a:lnTo>
                            <a:lnTo>
                              <a:pt x="145" y="67"/>
                            </a:lnTo>
                            <a:lnTo>
                              <a:pt x="146" y="69"/>
                            </a:lnTo>
                            <a:lnTo>
                              <a:pt x="148" y="67"/>
                            </a:lnTo>
                            <a:lnTo>
                              <a:pt x="148" y="67"/>
                            </a:lnTo>
                            <a:lnTo>
                              <a:pt x="149" y="67"/>
                            </a:lnTo>
                            <a:lnTo>
                              <a:pt x="149" y="67"/>
                            </a:lnTo>
                            <a:lnTo>
                              <a:pt x="149" y="69"/>
                            </a:lnTo>
                            <a:lnTo>
                              <a:pt x="149" y="69"/>
                            </a:lnTo>
                            <a:lnTo>
                              <a:pt x="151" y="69"/>
                            </a:lnTo>
                            <a:lnTo>
                              <a:pt x="153" y="69"/>
                            </a:lnTo>
                            <a:lnTo>
                              <a:pt x="154" y="69"/>
                            </a:lnTo>
                            <a:lnTo>
                              <a:pt x="154" y="69"/>
                            </a:lnTo>
                            <a:lnTo>
                              <a:pt x="154" y="69"/>
                            </a:lnTo>
                            <a:lnTo>
                              <a:pt x="156" y="69"/>
                            </a:lnTo>
                            <a:lnTo>
                              <a:pt x="157" y="69"/>
                            </a:lnTo>
                            <a:lnTo>
                              <a:pt x="157" y="69"/>
                            </a:lnTo>
                            <a:lnTo>
                              <a:pt x="159" y="67"/>
                            </a:lnTo>
                            <a:lnTo>
                              <a:pt x="162" y="67"/>
                            </a:lnTo>
                            <a:lnTo>
                              <a:pt x="162" y="67"/>
                            </a:lnTo>
                            <a:lnTo>
                              <a:pt x="163" y="66"/>
                            </a:lnTo>
                            <a:lnTo>
                              <a:pt x="163" y="66"/>
                            </a:lnTo>
                            <a:lnTo>
                              <a:pt x="163" y="66"/>
                            </a:lnTo>
                            <a:lnTo>
                              <a:pt x="163" y="66"/>
                            </a:lnTo>
                            <a:lnTo>
                              <a:pt x="163" y="66"/>
                            </a:lnTo>
                            <a:lnTo>
                              <a:pt x="165" y="66"/>
                            </a:lnTo>
                            <a:lnTo>
                              <a:pt x="165" y="66"/>
                            </a:lnTo>
                            <a:lnTo>
                              <a:pt x="166" y="66"/>
                            </a:lnTo>
                            <a:lnTo>
                              <a:pt x="166" y="66"/>
                            </a:lnTo>
                            <a:lnTo>
                              <a:pt x="166" y="66"/>
                            </a:lnTo>
                            <a:lnTo>
                              <a:pt x="168" y="64"/>
                            </a:lnTo>
                            <a:lnTo>
                              <a:pt x="169" y="64"/>
                            </a:lnTo>
                            <a:lnTo>
                              <a:pt x="169" y="64"/>
                            </a:lnTo>
                            <a:lnTo>
                              <a:pt x="169" y="64"/>
                            </a:lnTo>
                            <a:lnTo>
                              <a:pt x="171" y="63"/>
                            </a:lnTo>
                            <a:lnTo>
                              <a:pt x="174" y="61"/>
                            </a:lnTo>
                            <a:lnTo>
                              <a:pt x="175" y="58"/>
                            </a:lnTo>
                            <a:lnTo>
                              <a:pt x="177" y="55"/>
                            </a:lnTo>
                            <a:lnTo>
                              <a:pt x="178" y="56"/>
                            </a:lnTo>
                            <a:lnTo>
                              <a:pt x="178" y="56"/>
                            </a:lnTo>
                            <a:lnTo>
                              <a:pt x="178" y="55"/>
                            </a:lnTo>
                            <a:lnTo>
                              <a:pt x="178" y="53"/>
                            </a:lnTo>
                            <a:lnTo>
                              <a:pt x="178" y="52"/>
                            </a:lnTo>
                            <a:lnTo>
                              <a:pt x="180" y="49"/>
                            </a:lnTo>
                            <a:lnTo>
                              <a:pt x="183" y="46"/>
                            </a:lnTo>
                            <a:lnTo>
                              <a:pt x="183" y="41"/>
                            </a:lnTo>
                            <a:lnTo>
                              <a:pt x="183" y="37"/>
                            </a:lnTo>
                            <a:lnTo>
                              <a:pt x="183" y="37"/>
                            </a:lnTo>
                            <a:lnTo>
                              <a:pt x="182" y="37"/>
                            </a:lnTo>
                            <a:lnTo>
                              <a:pt x="183" y="37"/>
                            </a:lnTo>
                            <a:lnTo>
                              <a:pt x="183" y="37"/>
                            </a:lnTo>
                            <a:lnTo>
                              <a:pt x="183" y="35"/>
                            </a:lnTo>
                            <a:lnTo>
                              <a:pt x="182" y="35"/>
                            </a:lnTo>
                            <a:lnTo>
                              <a:pt x="182" y="34"/>
                            </a:lnTo>
                            <a:lnTo>
                              <a:pt x="182" y="30"/>
                            </a:lnTo>
                            <a:lnTo>
                              <a:pt x="180" y="29"/>
                            </a:lnTo>
                            <a:lnTo>
                              <a:pt x="182" y="26"/>
                            </a:lnTo>
                            <a:lnTo>
                              <a:pt x="180" y="24"/>
                            </a:lnTo>
                            <a:lnTo>
                              <a:pt x="178" y="23"/>
                            </a:lnTo>
                            <a:lnTo>
                              <a:pt x="178" y="23"/>
                            </a:lnTo>
                            <a:lnTo>
                              <a:pt x="175" y="21"/>
                            </a:lnTo>
                            <a:lnTo>
                              <a:pt x="177" y="20"/>
                            </a:lnTo>
                            <a:lnTo>
                              <a:pt x="177" y="20"/>
                            </a:lnTo>
                            <a:lnTo>
                              <a:pt x="177" y="20"/>
                            </a:lnTo>
                            <a:lnTo>
                              <a:pt x="177" y="20"/>
                            </a:lnTo>
                            <a:lnTo>
                              <a:pt x="174" y="18"/>
                            </a:lnTo>
                            <a:lnTo>
                              <a:pt x="174" y="18"/>
                            </a:lnTo>
                            <a:lnTo>
                              <a:pt x="172" y="18"/>
                            </a:lnTo>
                            <a:lnTo>
                              <a:pt x="171" y="17"/>
                            </a:lnTo>
                            <a:lnTo>
                              <a:pt x="169" y="14"/>
                            </a:lnTo>
                            <a:lnTo>
                              <a:pt x="168" y="12"/>
                            </a:lnTo>
                            <a:lnTo>
                              <a:pt x="166" y="12"/>
                            </a:lnTo>
                            <a:lnTo>
                              <a:pt x="166" y="12"/>
                            </a:lnTo>
                            <a:lnTo>
                              <a:pt x="166" y="11"/>
                            </a:lnTo>
                            <a:lnTo>
                              <a:pt x="165" y="11"/>
                            </a:lnTo>
                            <a:lnTo>
                              <a:pt x="165" y="11"/>
                            </a:lnTo>
                            <a:lnTo>
                              <a:pt x="166" y="12"/>
                            </a:lnTo>
                            <a:lnTo>
                              <a:pt x="163" y="12"/>
                            </a:lnTo>
                            <a:lnTo>
                              <a:pt x="162" y="12"/>
                            </a:lnTo>
                            <a:lnTo>
                              <a:pt x="160" y="11"/>
                            </a:lnTo>
                            <a:lnTo>
                              <a:pt x="160" y="11"/>
                            </a:lnTo>
                            <a:lnTo>
                              <a:pt x="159" y="11"/>
                            </a:lnTo>
                            <a:lnTo>
                              <a:pt x="159" y="9"/>
                            </a:lnTo>
                            <a:lnTo>
                              <a:pt x="159" y="11"/>
                            </a:lnTo>
                            <a:lnTo>
                              <a:pt x="159" y="11"/>
                            </a:lnTo>
                            <a:lnTo>
                              <a:pt x="157" y="11"/>
                            </a:lnTo>
                            <a:lnTo>
                              <a:pt x="154" y="11"/>
                            </a:lnTo>
                            <a:lnTo>
                              <a:pt x="151" y="9"/>
                            </a:lnTo>
                            <a:lnTo>
                              <a:pt x="151" y="11"/>
                            </a:lnTo>
                            <a:lnTo>
                              <a:pt x="149" y="11"/>
                            </a:lnTo>
                            <a:lnTo>
                              <a:pt x="149" y="12"/>
                            </a:lnTo>
                            <a:lnTo>
                              <a:pt x="148" y="12"/>
                            </a:lnTo>
                            <a:lnTo>
                              <a:pt x="145" y="12"/>
                            </a:lnTo>
                            <a:lnTo>
                              <a:pt x="142" y="12"/>
                            </a:lnTo>
                            <a:lnTo>
                              <a:pt x="142" y="12"/>
                            </a:lnTo>
                            <a:lnTo>
                              <a:pt x="142" y="12"/>
                            </a:lnTo>
                            <a:lnTo>
                              <a:pt x="140" y="12"/>
                            </a:lnTo>
                            <a:lnTo>
                              <a:pt x="140" y="12"/>
                            </a:lnTo>
                            <a:lnTo>
                              <a:pt x="139" y="12"/>
                            </a:lnTo>
                            <a:lnTo>
                              <a:pt x="139" y="11"/>
                            </a:lnTo>
                            <a:lnTo>
                              <a:pt x="139" y="11"/>
                            </a:lnTo>
                            <a:lnTo>
                              <a:pt x="137" y="11"/>
                            </a:lnTo>
                            <a:lnTo>
                              <a:pt x="139" y="11"/>
                            </a:lnTo>
                            <a:lnTo>
                              <a:pt x="139" y="9"/>
                            </a:lnTo>
                            <a:lnTo>
                              <a:pt x="137" y="9"/>
                            </a:lnTo>
                            <a:lnTo>
                              <a:pt x="137" y="9"/>
                            </a:lnTo>
                            <a:lnTo>
                              <a:pt x="137" y="11"/>
                            </a:lnTo>
                            <a:lnTo>
                              <a:pt x="137" y="11"/>
                            </a:lnTo>
                            <a:lnTo>
                              <a:pt x="137" y="9"/>
                            </a:lnTo>
                            <a:lnTo>
                              <a:pt x="136" y="9"/>
                            </a:lnTo>
                            <a:lnTo>
                              <a:pt x="136" y="11"/>
                            </a:lnTo>
                            <a:lnTo>
                              <a:pt x="137" y="11"/>
                            </a:lnTo>
                            <a:lnTo>
                              <a:pt x="133" y="12"/>
                            </a:lnTo>
                            <a:lnTo>
                              <a:pt x="128" y="12"/>
                            </a:lnTo>
                            <a:lnTo>
                              <a:pt x="128" y="11"/>
                            </a:lnTo>
                            <a:lnTo>
                              <a:pt x="125" y="11"/>
                            </a:lnTo>
                            <a:lnTo>
                              <a:pt x="123" y="11"/>
                            </a:lnTo>
                            <a:lnTo>
                              <a:pt x="123" y="11"/>
                            </a:lnTo>
                            <a:lnTo>
                              <a:pt x="123" y="11"/>
                            </a:lnTo>
                            <a:lnTo>
                              <a:pt x="122" y="12"/>
                            </a:lnTo>
                            <a:lnTo>
                              <a:pt x="122" y="11"/>
                            </a:lnTo>
                            <a:lnTo>
                              <a:pt x="122" y="11"/>
                            </a:lnTo>
                            <a:lnTo>
                              <a:pt x="120" y="11"/>
                            </a:lnTo>
                            <a:lnTo>
                              <a:pt x="122" y="11"/>
                            </a:lnTo>
                            <a:lnTo>
                              <a:pt x="122" y="11"/>
                            </a:lnTo>
                            <a:lnTo>
                              <a:pt x="119" y="11"/>
                            </a:lnTo>
                            <a:lnTo>
                              <a:pt x="117" y="11"/>
                            </a:lnTo>
                            <a:lnTo>
                              <a:pt x="116" y="9"/>
                            </a:lnTo>
                            <a:lnTo>
                              <a:pt x="114" y="9"/>
                            </a:lnTo>
                            <a:lnTo>
                              <a:pt x="114" y="11"/>
                            </a:lnTo>
                            <a:lnTo>
                              <a:pt x="116" y="11"/>
                            </a:lnTo>
                            <a:lnTo>
                              <a:pt x="114" y="11"/>
                            </a:lnTo>
                            <a:lnTo>
                              <a:pt x="113" y="9"/>
                            </a:lnTo>
                            <a:lnTo>
                              <a:pt x="111" y="11"/>
                            </a:lnTo>
                            <a:lnTo>
                              <a:pt x="111" y="9"/>
                            </a:lnTo>
                            <a:lnTo>
                              <a:pt x="111" y="11"/>
                            </a:lnTo>
                            <a:lnTo>
                              <a:pt x="110" y="11"/>
                            </a:lnTo>
                            <a:lnTo>
                              <a:pt x="110" y="11"/>
                            </a:lnTo>
                            <a:lnTo>
                              <a:pt x="107" y="11"/>
                            </a:lnTo>
                            <a:lnTo>
                              <a:pt x="105" y="11"/>
                            </a:lnTo>
                            <a:lnTo>
                              <a:pt x="104" y="9"/>
                            </a:lnTo>
                            <a:lnTo>
                              <a:pt x="104" y="11"/>
                            </a:lnTo>
                            <a:lnTo>
                              <a:pt x="102" y="11"/>
                            </a:lnTo>
                            <a:lnTo>
                              <a:pt x="101" y="11"/>
                            </a:lnTo>
                            <a:lnTo>
                              <a:pt x="99" y="11"/>
                            </a:lnTo>
                            <a:lnTo>
                              <a:pt x="96" y="9"/>
                            </a:lnTo>
                            <a:lnTo>
                              <a:pt x="91" y="9"/>
                            </a:lnTo>
                            <a:lnTo>
                              <a:pt x="88" y="9"/>
                            </a:lnTo>
                            <a:lnTo>
                              <a:pt x="88" y="9"/>
                            </a:lnTo>
                            <a:lnTo>
                              <a:pt x="87" y="9"/>
                            </a:lnTo>
                            <a:lnTo>
                              <a:pt x="87" y="9"/>
                            </a:lnTo>
                            <a:lnTo>
                              <a:pt x="85" y="11"/>
                            </a:lnTo>
                            <a:lnTo>
                              <a:pt x="84" y="11"/>
                            </a:lnTo>
                            <a:lnTo>
                              <a:pt x="85" y="11"/>
                            </a:lnTo>
                            <a:lnTo>
                              <a:pt x="82" y="9"/>
                            </a:lnTo>
                            <a:lnTo>
                              <a:pt x="78" y="11"/>
                            </a:lnTo>
                            <a:lnTo>
                              <a:pt x="76" y="11"/>
                            </a:lnTo>
                            <a:lnTo>
                              <a:pt x="76" y="11"/>
                            </a:lnTo>
                            <a:lnTo>
                              <a:pt x="75" y="11"/>
                            </a:lnTo>
                            <a:lnTo>
                              <a:pt x="75" y="11"/>
                            </a:lnTo>
                            <a:lnTo>
                              <a:pt x="75" y="11"/>
                            </a:lnTo>
                            <a:lnTo>
                              <a:pt x="75" y="11"/>
                            </a:lnTo>
                            <a:lnTo>
                              <a:pt x="75" y="11"/>
                            </a:lnTo>
                            <a:lnTo>
                              <a:pt x="75" y="11"/>
                            </a:lnTo>
                            <a:lnTo>
                              <a:pt x="73" y="12"/>
                            </a:lnTo>
                            <a:lnTo>
                              <a:pt x="67" y="11"/>
                            </a:lnTo>
                            <a:lnTo>
                              <a:pt x="62" y="11"/>
                            </a:lnTo>
                            <a:lnTo>
                              <a:pt x="61" y="11"/>
                            </a:lnTo>
                            <a:lnTo>
                              <a:pt x="62" y="9"/>
                            </a:lnTo>
                            <a:lnTo>
                              <a:pt x="58" y="11"/>
                            </a:lnTo>
                            <a:lnTo>
                              <a:pt x="53" y="11"/>
                            </a:lnTo>
                            <a:lnTo>
                              <a:pt x="53" y="9"/>
                            </a:lnTo>
                            <a:lnTo>
                              <a:pt x="53" y="9"/>
                            </a:lnTo>
                            <a:lnTo>
                              <a:pt x="52" y="11"/>
                            </a:lnTo>
                            <a:lnTo>
                              <a:pt x="52" y="11"/>
                            </a:lnTo>
                            <a:lnTo>
                              <a:pt x="50" y="11"/>
                            </a:lnTo>
                            <a:lnTo>
                              <a:pt x="52" y="11"/>
                            </a:lnTo>
                            <a:lnTo>
                              <a:pt x="52" y="11"/>
                            </a:lnTo>
                            <a:lnTo>
                              <a:pt x="52" y="9"/>
                            </a:lnTo>
                            <a:lnTo>
                              <a:pt x="52" y="9"/>
                            </a:lnTo>
                            <a:lnTo>
                              <a:pt x="50" y="11"/>
                            </a:lnTo>
                            <a:lnTo>
                              <a:pt x="50" y="11"/>
                            </a:lnTo>
                            <a:lnTo>
                              <a:pt x="49" y="11"/>
                            </a:lnTo>
                            <a:lnTo>
                              <a:pt x="49" y="9"/>
                            </a:lnTo>
                            <a:lnTo>
                              <a:pt x="47" y="9"/>
                            </a:lnTo>
                            <a:lnTo>
                              <a:pt x="47" y="11"/>
                            </a:lnTo>
                            <a:lnTo>
                              <a:pt x="47" y="11"/>
                            </a:lnTo>
                            <a:lnTo>
                              <a:pt x="45" y="11"/>
                            </a:lnTo>
                            <a:lnTo>
                              <a:pt x="44" y="11"/>
                            </a:lnTo>
                            <a:lnTo>
                              <a:pt x="44" y="11"/>
                            </a:lnTo>
                            <a:lnTo>
                              <a:pt x="42" y="9"/>
                            </a:lnTo>
                            <a:lnTo>
                              <a:pt x="41" y="9"/>
                            </a:lnTo>
                            <a:lnTo>
                              <a:pt x="41" y="11"/>
                            </a:lnTo>
                            <a:lnTo>
                              <a:pt x="41" y="11"/>
                            </a:lnTo>
                            <a:lnTo>
                              <a:pt x="39" y="11"/>
                            </a:lnTo>
                            <a:lnTo>
                              <a:pt x="38" y="12"/>
                            </a:lnTo>
                            <a:lnTo>
                              <a:pt x="36" y="12"/>
                            </a:lnTo>
                            <a:lnTo>
                              <a:pt x="35" y="11"/>
                            </a:lnTo>
                            <a:lnTo>
                              <a:pt x="35" y="11"/>
                            </a:lnTo>
                            <a:lnTo>
                              <a:pt x="36" y="11"/>
                            </a:lnTo>
                            <a:lnTo>
                              <a:pt x="35" y="9"/>
                            </a:lnTo>
                            <a:lnTo>
                              <a:pt x="38" y="11"/>
                            </a:lnTo>
                            <a:lnTo>
                              <a:pt x="36" y="9"/>
                            </a:lnTo>
                            <a:lnTo>
                              <a:pt x="38" y="9"/>
                            </a:lnTo>
                            <a:lnTo>
                              <a:pt x="38" y="9"/>
                            </a:lnTo>
                            <a:lnTo>
                              <a:pt x="38" y="7"/>
                            </a:lnTo>
                            <a:lnTo>
                              <a:pt x="36" y="7"/>
                            </a:lnTo>
                            <a:lnTo>
                              <a:pt x="35" y="9"/>
                            </a:lnTo>
                            <a:lnTo>
                              <a:pt x="33" y="9"/>
                            </a:lnTo>
                            <a:lnTo>
                              <a:pt x="35" y="9"/>
                            </a:lnTo>
                            <a:lnTo>
                              <a:pt x="35" y="9"/>
                            </a:lnTo>
                            <a:lnTo>
                              <a:pt x="35" y="9"/>
                            </a:lnTo>
                            <a:lnTo>
                              <a:pt x="35" y="7"/>
                            </a:lnTo>
                            <a:lnTo>
                              <a:pt x="35" y="9"/>
                            </a:lnTo>
                            <a:lnTo>
                              <a:pt x="35" y="7"/>
                            </a:lnTo>
                            <a:lnTo>
                              <a:pt x="35" y="7"/>
                            </a:lnTo>
                            <a:lnTo>
                              <a:pt x="35" y="7"/>
                            </a:lnTo>
                            <a:lnTo>
                              <a:pt x="33" y="7"/>
                            </a:lnTo>
                            <a:lnTo>
                              <a:pt x="33" y="7"/>
                            </a:lnTo>
                            <a:lnTo>
                              <a:pt x="33" y="9"/>
                            </a:lnTo>
                            <a:lnTo>
                              <a:pt x="33" y="9"/>
                            </a:lnTo>
                            <a:lnTo>
                              <a:pt x="32" y="11"/>
                            </a:lnTo>
                            <a:lnTo>
                              <a:pt x="30" y="11"/>
                            </a:lnTo>
                            <a:lnTo>
                              <a:pt x="29" y="12"/>
                            </a:lnTo>
                            <a:lnTo>
                              <a:pt x="29" y="12"/>
                            </a:lnTo>
                            <a:lnTo>
                              <a:pt x="29" y="11"/>
                            </a:lnTo>
                            <a:lnTo>
                              <a:pt x="27" y="12"/>
                            </a:lnTo>
                            <a:lnTo>
                              <a:pt x="27" y="14"/>
                            </a:lnTo>
                            <a:lnTo>
                              <a:pt x="26" y="14"/>
                            </a:lnTo>
                            <a:lnTo>
                              <a:pt x="26" y="12"/>
                            </a:lnTo>
                            <a:lnTo>
                              <a:pt x="26" y="12"/>
                            </a:lnTo>
                            <a:lnTo>
                              <a:pt x="24" y="12"/>
                            </a:lnTo>
                            <a:lnTo>
                              <a:pt x="26" y="14"/>
                            </a:lnTo>
                            <a:lnTo>
                              <a:pt x="26" y="14"/>
                            </a:lnTo>
                            <a:lnTo>
                              <a:pt x="24" y="15"/>
                            </a:lnTo>
                            <a:lnTo>
                              <a:pt x="24" y="15"/>
                            </a:lnTo>
                            <a:lnTo>
                              <a:pt x="26" y="14"/>
                            </a:lnTo>
                            <a:lnTo>
                              <a:pt x="24" y="14"/>
                            </a:lnTo>
                            <a:lnTo>
                              <a:pt x="24" y="14"/>
                            </a:lnTo>
                            <a:lnTo>
                              <a:pt x="24" y="14"/>
                            </a:lnTo>
                            <a:lnTo>
                              <a:pt x="23" y="14"/>
                            </a:lnTo>
                            <a:lnTo>
                              <a:pt x="23" y="14"/>
                            </a:lnTo>
                            <a:lnTo>
                              <a:pt x="21" y="14"/>
                            </a:lnTo>
                            <a:lnTo>
                              <a:pt x="21" y="15"/>
                            </a:lnTo>
                            <a:lnTo>
                              <a:pt x="23" y="15"/>
                            </a:lnTo>
                            <a:lnTo>
                              <a:pt x="21" y="15"/>
                            </a:lnTo>
                            <a:lnTo>
                              <a:pt x="21" y="15"/>
                            </a:lnTo>
                            <a:lnTo>
                              <a:pt x="19" y="15"/>
                            </a:lnTo>
                            <a:lnTo>
                              <a:pt x="19" y="15"/>
                            </a:lnTo>
                            <a:lnTo>
                              <a:pt x="19" y="17"/>
                            </a:lnTo>
                            <a:lnTo>
                              <a:pt x="19" y="18"/>
                            </a:lnTo>
                            <a:lnTo>
                              <a:pt x="19" y="17"/>
                            </a:lnTo>
                            <a:lnTo>
                              <a:pt x="19" y="15"/>
                            </a:lnTo>
                            <a:lnTo>
                              <a:pt x="18" y="15"/>
                            </a:lnTo>
                            <a:lnTo>
                              <a:pt x="18" y="17"/>
                            </a:lnTo>
                            <a:lnTo>
                              <a:pt x="18" y="18"/>
                            </a:lnTo>
                            <a:lnTo>
                              <a:pt x="16" y="18"/>
                            </a:lnTo>
                            <a:lnTo>
                              <a:pt x="16" y="18"/>
                            </a:lnTo>
                            <a:lnTo>
                              <a:pt x="16" y="18"/>
                            </a:lnTo>
                            <a:lnTo>
                              <a:pt x="16" y="18"/>
                            </a:lnTo>
                            <a:lnTo>
                              <a:pt x="15" y="20"/>
                            </a:lnTo>
                            <a:lnTo>
                              <a:pt x="13" y="21"/>
                            </a:lnTo>
                            <a:lnTo>
                              <a:pt x="13" y="24"/>
                            </a:lnTo>
                            <a:lnTo>
                              <a:pt x="13" y="23"/>
                            </a:lnTo>
                            <a:lnTo>
                              <a:pt x="12" y="24"/>
                            </a:lnTo>
                            <a:lnTo>
                              <a:pt x="12" y="24"/>
                            </a:lnTo>
                            <a:lnTo>
                              <a:pt x="10" y="24"/>
                            </a:lnTo>
                            <a:lnTo>
                              <a:pt x="10" y="26"/>
                            </a:lnTo>
                            <a:lnTo>
                              <a:pt x="10" y="27"/>
                            </a:lnTo>
                            <a:lnTo>
                              <a:pt x="10" y="27"/>
                            </a:lnTo>
                            <a:lnTo>
                              <a:pt x="10" y="27"/>
                            </a:lnTo>
                            <a:lnTo>
                              <a:pt x="9" y="27"/>
                            </a:lnTo>
                            <a:lnTo>
                              <a:pt x="9" y="29"/>
                            </a:lnTo>
                            <a:lnTo>
                              <a:pt x="9" y="30"/>
                            </a:lnTo>
                            <a:lnTo>
                              <a:pt x="9" y="32"/>
                            </a:lnTo>
                            <a:lnTo>
                              <a:pt x="9" y="30"/>
                            </a:lnTo>
                            <a:lnTo>
                              <a:pt x="9" y="30"/>
                            </a:lnTo>
                            <a:lnTo>
                              <a:pt x="9" y="32"/>
                            </a:lnTo>
                            <a:lnTo>
                              <a:pt x="7" y="32"/>
                            </a:lnTo>
                            <a:lnTo>
                              <a:pt x="7" y="32"/>
                            </a:lnTo>
                            <a:lnTo>
                              <a:pt x="7" y="32"/>
                            </a:lnTo>
                            <a:lnTo>
                              <a:pt x="9" y="32"/>
                            </a:lnTo>
                            <a:lnTo>
                              <a:pt x="9" y="34"/>
                            </a:lnTo>
                            <a:lnTo>
                              <a:pt x="9" y="34"/>
                            </a:lnTo>
                            <a:lnTo>
                              <a:pt x="7" y="34"/>
                            </a:lnTo>
                            <a:lnTo>
                              <a:pt x="7" y="34"/>
                            </a:lnTo>
                            <a:lnTo>
                              <a:pt x="9" y="35"/>
                            </a:lnTo>
                            <a:lnTo>
                              <a:pt x="7" y="35"/>
                            </a:lnTo>
                            <a:lnTo>
                              <a:pt x="7" y="37"/>
                            </a:lnTo>
                            <a:lnTo>
                              <a:pt x="7" y="37"/>
                            </a:lnTo>
                            <a:lnTo>
                              <a:pt x="7" y="35"/>
                            </a:lnTo>
                            <a:lnTo>
                              <a:pt x="7" y="37"/>
                            </a:lnTo>
                            <a:lnTo>
                              <a:pt x="7" y="38"/>
                            </a:lnTo>
                            <a:lnTo>
                              <a:pt x="6" y="40"/>
                            </a:lnTo>
                            <a:lnTo>
                              <a:pt x="4" y="40"/>
                            </a:lnTo>
                            <a:lnTo>
                              <a:pt x="3" y="40"/>
                            </a:lnTo>
                            <a:lnTo>
                              <a:pt x="3" y="38"/>
                            </a:lnTo>
                            <a:lnTo>
                              <a:pt x="1" y="38"/>
                            </a:lnTo>
                            <a:lnTo>
                              <a:pt x="1" y="40"/>
                            </a:lnTo>
                            <a:lnTo>
                              <a:pt x="1" y="40"/>
                            </a:lnTo>
                            <a:lnTo>
                              <a:pt x="0" y="38"/>
                            </a:lnTo>
                            <a:lnTo>
                              <a:pt x="0" y="37"/>
                            </a:lnTo>
                            <a:lnTo>
                              <a:pt x="0" y="35"/>
                            </a:lnTo>
                            <a:lnTo>
                              <a:pt x="1" y="35"/>
                            </a:lnTo>
                            <a:lnTo>
                              <a:pt x="1" y="35"/>
                            </a:lnTo>
                            <a:lnTo>
                              <a:pt x="3" y="34"/>
                            </a:lnTo>
                            <a:lnTo>
                              <a:pt x="1" y="30"/>
                            </a:lnTo>
                            <a:lnTo>
                              <a:pt x="3" y="30"/>
                            </a:lnTo>
                            <a:lnTo>
                              <a:pt x="3" y="30"/>
                            </a:lnTo>
                            <a:lnTo>
                              <a:pt x="3" y="29"/>
                            </a:lnTo>
                            <a:lnTo>
                              <a:pt x="3" y="29"/>
                            </a:lnTo>
                            <a:lnTo>
                              <a:pt x="3" y="27"/>
                            </a:lnTo>
                            <a:lnTo>
                              <a:pt x="4" y="26"/>
                            </a:lnTo>
                            <a:lnTo>
                              <a:pt x="3" y="26"/>
                            </a:lnTo>
                            <a:lnTo>
                              <a:pt x="3" y="24"/>
                            </a:lnTo>
                            <a:lnTo>
                              <a:pt x="4" y="23"/>
                            </a:lnTo>
                            <a:lnTo>
                              <a:pt x="6" y="23"/>
                            </a:lnTo>
                            <a:lnTo>
                              <a:pt x="7" y="21"/>
                            </a:lnTo>
                            <a:lnTo>
                              <a:pt x="7" y="20"/>
                            </a:lnTo>
                            <a:lnTo>
                              <a:pt x="7" y="18"/>
                            </a:lnTo>
                            <a:lnTo>
                              <a:pt x="9" y="18"/>
                            </a:lnTo>
                            <a:lnTo>
                              <a:pt x="9" y="17"/>
                            </a:lnTo>
                            <a:lnTo>
                              <a:pt x="9" y="15"/>
                            </a:lnTo>
                            <a:lnTo>
                              <a:pt x="10" y="15"/>
                            </a:lnTo>
                            <a:lnTo>
                              <a:pt x="13" y="12"/>
                            </a:lnTo>
                            <a:lnTo>
                              <a:pt x="18" y="9"/>
                            </a:lnTo>
                            <a:lnTo>
                              <a:pt x="23" y="6"/>
                            </a:lnTo>
                            <a:lnTo>
                              <a:pt x="27" y="6"/>
                            </a:lnTo>
                            <a:lnTo>
                              <a:pt x="26" y="4"/>
                            </a:lnTo>
                            <a:lnTo>
                              <a:pt x="29" y="4"/>
                            </a:lnTo>
                            <a:lnTo>
                              <a:pt x="30" y="4"/>
                            </a:lnTo>
                            <a:lnTo>
                              <a:pt x="33" y="3"/>
                            </a:lnTo>
                            <a:lnTo>
                              <a:pt x="35" y="3"/>
                            </a:lnTo>
                            <a:lnTo>
                              <a:pt x="38" y="1"/>
                            </a:lnTo>
                            <a:lnTo>
                              <a:pt x="39" y="3"/>
                            </a:lnTo>
                            <a:lnTo>
                              <a:pt x="39" y="3"/>
                            </a:lnTo>
                            <a:lnTo>
                              <a:pt x="39" y="3"/>
                            </a:lnTo>
                            <a:lnTo>
                              <a:pt x="39" y="3"/>
                            </a:lnTo>
                            <a:lnTo>
                              <a:pt x="39" y="3"/>
                            </a:lnTo>
                            <a:lnTo>
                              <a:pt x="41" y="4"/>
                            </a:lnTo>
                            <a:lnTo>
                              <a:pt x="41" y="3"/>
                            </a:lnTo>
                            <a:lnTo>
                              <a:pt x="44" y="3"/>
                            </a:lnTo>
                            <a:lnTo>
                              <a:pt x="45" y="3"/>
                            </a:lnTo>
                            <a:lnTo>
                              <a:pt x="44" y="3"/>
                            </a:lnTo>
                            <a:lnTo>
                              <a:pt x="44" y="3"/>
                            </a:lnTo>
                            <a:lnTo>
                              <a:pt x="44" y="3"/>
                            </a:lnTo>
                            <a:lnTo>
                              <a:pt x="45" y="4"/>
                            </a:lnTo>
                            <a:lnTo>
                              <a:pt x="47" y="3"/>
                            </a:lnTo>
                            <a:lnTo>
                              <a:pt x="50" y="1"/>
                            </a:lnTo>
                            <a:lnTo>
                              <a:pt x="52" y="1"/>
                            </a:lnTo>
                            <a:lnTo>
                              <a:pt x="53" y="3"/>
                            </a:lnTo>
                            <a:lnTo>
                              <a:pt x="56" y="4"/>
                            </a:lnTo>
                            <a:lnTo>
                              <a:pt x="56" y="4"/>
                            </a:lnTo>
                            <a:lnTo>
                              <a:pt x="58" y="3"/>
                            </a:lnTo>
                            <a:lnTo>
                              <a:pt x="58" y="3"/>
                            </a:lnTo>
                            <a:lnTo>
                              <a:pt x="59" y="3"/>
                            </a:lnTo>
                            <a:lnTo>
                              <a:pt x="58" y="3"/>
                            </a:lnTo>
                            <a:lnTo>
                              <a:pt x="58" y="3"/>
                            </a:lnTo>
                            <a:lnTo>
                              <a:pt x="56" y="3"/>
                            </a:lnTo>
                            <a:lnTo>
                              <a:pt x="56" y="3"/>
                            </a:lnTo>
                            <a:lnTo>
                              <a:pt x="56" y="1"/>
                            </a:lnTo>
                            <a:lnTo>
                              <a:pt x="56" y="1"/>
                            </a:lnTo>
                            <a:lnTo>
                              <a:pt x="56" y="1"/>
                            </a:lnTo>
                            <a:lnTo>
                              <a:pt x="58" y="1"/>
                            </a:lnTo>
                            <a:lnTo>
                              <a:pt x="58" y="1"/>
                            </a:lnTo>
                            <a:lnTo>
                              <a:pt x="59" y="1"/>
                            </a:lnTo>
                            <a:lnTo>
                              <a:pt x="61" y="1"/>
                            </a:lnTo>
                            <a:lnTo>
                              <a:pt x="61" y="1"/>
                            </a:lnTo>
                            <a:lnTo>
                              <a:pt x="61" y="1"/>
                            </a:lnTo>
                            <a:lnTo>
                              <a:pt x="61" y="1"/>
                            </a:lnTo>
                            <a:lnTo>
                              <a:pt x="62" y="1"/>
                            </a:lnTo>
                            <a:lnTo>
                              <a:pt x="65" y="1"/>
                            </a:lnTo>
                            <a:lnTo>
                              <a:pt x="67" y="0"/>
                            </a:lnTo>
                            <a:lnTo>
                              <a:pt x="65" y="1"/>
                            </a:lnTo>
                            <a:lnTo>
                              <a:pt x="67" y="1"/>
                            </a:lnTo>
                            <a:lnTo>
                              <a:pt x="67" y="3"/>
                            </a:lnTo>
                            <a:lnTo>
                              <a:pt x="65" y="3"/>
                            </a:lnTo>
                            <a:lnTo>
                              <a:pt x="64" y="3"/>
                            </a:lnTo>
                            <a:lnTo>
                              <a:pt x="64" y="3"/>
                            </a:lnTo>
                            <a:lnTo>
                              <a:pt x="65" y="3"/>
                            </a:lnTo>
                            <a:lnTo>
                              <a:pt x="67" y="3"/>
                            </a:lnTo>
                            <a:lnTo>
                              <a:pt x="68" y="3"/>
                            </a:lnTo>
                            <a:lnTo>
                              <a:pt x="68" y="3"/>
                            </a:lnTo>
                            <a:lnTo>
                              <a:pt x="68" y="4"/>
                            </a:lnTo>
                            <a:lnTo>
                              <a:pt x="70" y="3"/>
                            </a:lnTo>
                            <a:lnTo>
                              <a:pt x="70" y="3"/>
                            </a:lnTo>
                            <a:lnTo>
                              <a:pt x="71" y="3"/>
                            </a:lnTo>
                            <a:lnTo>
                              <a:pt x="73" y="4"/>
                            </a:lnTo>
                            <a:lnTo>
                              <a:pt x="73" y="4"/>
                            </a:lnTo>
                            <a:lnTo>
                              <a:pt x="75" y="3"/>
                            </a:lnTo>
                            <a:lnTo>
                              <a:pt x="75" y="3"/>
                            </a:lnTo>
                            <a:lnTo>
                              <a:pt x="76" y="3"/>
                            </a:lnTo>
                            <a:lnTo>
                              <a:pt x="75" y="3"/>
                            </a:lnTo>
                            <a:lnTo>
                              <a:pt x="76" y="3"/>
                            </a:lnTo>
                            <a:lnTo>
                              <a:pt x="78" y="3"/>
                            </a:lnTo>
                            <a:lnTo>
                              <a:pt x="78" y="3"/>
                            </a:lnTo>
                            <a:lnTo>
                              <a:pt x="78" y="3"/>
                            </a:lnTo>
                            <a:lnTo>
                              <a:pt x="78" y="3"/>
                            </a:lnTo>
                            <a:lnTo>
                              <a:pt x="79" y="3"/>
                            </a:lnTo>
                            <a:lnTo>
                              <a:pt x="81" y="3"/>
                            </a:lnTo>
                            <a:lnTo>
                              <a:pt x="81" y="1"/>
                            </a:lnTo>
                            <a:lnTo>
                              <a:pt x="81" y="3"/>
                            </a:lnTo>
                            <a:lnTo>
                              <a:pt x="82" y="1"/>
                            </a:lnTo>
                            <a:lnTo>
                              <a:pt x="84" y="1"/>
                            </a:lnTo>
                            <a:lnTo>
                              <a:pt x="85" y="1"/>
                            </a:lnTo>
                            <a:lnTo>
                              <a:pt x="85" y="1"/>
                            </a:lnTo>
                            <a:lnTo>
                              <a:pt x="85" y="1"/>
                            </a:lnTo>
                            <a:lnTo>
                              <a:pt x="87" y="0"/>
                            </a:lnTo>
                            <a:lnTo>
                              <a:pt x="88" y="1"/>
                            </a:lnTo>
                            <a:lnTo>
                              <a:pt x="90" y="1"/>
                            </a:lnTo>
                            <a:lnTo>
                              <a:pt x="90" y="1"/>
                            </a:lnTo>
                            <a:lnTo>
                              <a:pt x="90" y="1"/>
                            </a:lnTo>
                            <a:lnTo>
                              <a:pt x="93" y="1"/>
                            </a:lnTo>
                            <a:lnTo>
                              <a:pt x="96" y="1"/>
                            </a:lnTo>
                            <a:lnTo>
                              <a:pt x="99" y="1"/>
                            </a:lnTo>
                            <a:lnTo>
                              <a:pt x="99" y="3"/>
                            </a:lnTo>
                            <a:lnTo>
                              <a:pt x="99" y="3"/>
                            </a:lnTo>
                            <a:lnTo>
                              <a:pt x="101" y="1"/>
                            </a:lnTo>
                            <a:lnTo>
                              <a:pt x="102" y="0"/>
                            </a:lnTo>
                            <a:lnTo>
                              <a:pt x="10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39" name="Rectangle 2767"/>
                      <p:cNvSpPr>
                        <a:spLocks noChangeArrowheads="1"/>
                      </p:cNvSpPr>
                      <p:nvPr/>
                    </p:nvSpPr>
                    <p:spPr bwMode="auto">
                      <a:xfrm>
                        <a:off x="2833688" y="4429126"/>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0" name="Rectangle 2768"/>
                      <p:cNvSpPr>
                        <a:spLocks noChangeArrowheads="1"/>
                      </p:cNvSpPr>
                      <p:nvPr/>
                    </p:nvSpPr>
                    <p:spPr bwMode="auto">
                      <a:xfrm>
                        <a:off x="2827338" y="45434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1" name="Rectangle 2769"/>
                      <p:cNvSpPr>
                        <a:spLocks noChangeArrowheads="1"/>
                      </p:cNvSpPr>
                      <p:nvPr/>
                    </p:nvSpPr>
                    <p:spPr bwMode="auto">
                      <a:xfrm>
                        <a:off x="2921001" y="44418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2" name="Rectangle 2770"/>
                      <p:cNvSpPr>
                        <a:spLocks noChangeArrowheads="1"/>
                      </p:cNvSpPr>
                      <p:nvPr/>
                    </p:nvSpPr>
                    <p:spPr bwMode="auto">
                      <a:xfrm>
                        <a:off x="2778126" y="45291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3" name="Rectangle 2771"/>
                      <p:cNvSpPr>
                        <a:spLocks noChangeArrowheads="1"/>
                      </p:cNvSpPr>
                      <p:nvPr/>
                    </p:nvSpPr>
                    <p:spPr bwMode="auto">
                      <a:xfrm>
                        <a:off x="2930526" y="45339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4" name="Freeform 2772"/>
                      <p:cNvSpPr/>
                      <p:nvPr/>
                    </p:nvSpPr>
                    <p:spPr bwMode="auto">
                      <a:xfrm>
                        <a:off x="2882901" y="4535489"/>
                        <a:ext cx="1588" cy="3175"/>
                      </a:xfrm>
                      <a:custGeom>
                        <a:avLst/>
                        <a:gdLst>
                          <a:gd name="T0" fmla="*/ 1 w 1"/>
                          <a:gd name="T1" fmla="*/ 0 h 2"/>
                          <a:gd name="T2" fmla="*/ 1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1" y="0"/>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5" name="Rectangle 2773"/>
                      <p:cNvSpPr>
                        <a:spLocks noChangeArrowheads="1"/>
                      </p:cNvSpPr>
                      <p:nvPr/>
                    </p:nvSpPr>
                    <p:spPr bwMode="auto">
                      <a:xfrm>
                        <a:off x="2981326" y="45307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6" name="Rectangle 2774"/>
                      <p:cNvSpPr>
                        <a:spLocks noChangeArrowheads="1"/>
                      </p:cNvSpPr>
                      <p:nvPr/>
                    </p:nvSpPr>
                    <p:spPr bwMode="auto">
                      <a:xfrm>
                        <a:off x="2755901" y="44973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7" name="Rectangle 2775"/>
                      <p:cNvSpPr>
                        <a:spLocks noChangeArrowheads="1"/>
                      </p:cNvSpPr>
                      <p:nvPr/>
                    </p:nvSpPr>
                    <p:spPr bwMode="auto">
                      <a:xfrm>
                        <a:off x="2754313" y="449738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8" name="Freeform 2776"/>
                      <p:cNvSpPr/>
                      <p:nvPr/>
                    </p:nvSpPr>
                    <p:spPr bwMode="auto">
                      <a:xfrm>
                        <a:off x="2760663" y="4508501"/>
                        <a:ext cx="0" cy="3175"/>
                      </a:xfrm>
                      <a:custGeom>
                        <a:avLst/>
                        <a:gdLst>
                          <a:gd name="T0" fmla="*/ 0 h 2"/>
                          <a:gd name="T1" fmla="*/ 2 h 2"/>
                          <a:gd name="T2" fmla="*/ 2 h 2"/>
                          <a:gd name="T3" fmla="*/ 2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2"/>
                            </a:lnTo>
                            <a:lnTo>
                              <a:pt x="0" y="2"/>
                            </a:lnTo>
                            <a:lnTo>
                              <a:pt x="0" y="2"/>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49" name="Freeform 2777"/>
                      <p:cNvSpPr/>
                      <p:nvPr/>
                    </p:nvSpPr>
                    <p:spPr bwMode="auto">
                      <a:xfrm>
                        <a:off x="2760663" y="4525964"/>
                        <a:ext cx="4763" cy="3175"/>
                      </a:xfrm>
                      <a:custGeom>
                        <a:avLst/>
                        <a:gdLst>
                          <a:gd name="T0" fmla="*/ 2 w 3"/>
                          <a:gd name="T1" fmla="*/ 0 h 2"/>
                          <a:gd name="T2" fmla="*/ 3 w 3"/>
                          <a:gd name="T3" fmla="*/ 2 h 2"/>
                          <a:gd name="T4" fmla="*/ 2 w 3"/>
                          <a:gd name="T5" fmla="*/ 2 h 2"/>
                          <a:gd name="T6" fmla="*/ 2 w 3"/>
                          <a:gd name="T7" fmla="*/ 2 h 2"/>
                          <a:gd name="T8" fmla="*/ 2 w 3"/>
                          <a:gd name="T9" fmla="*/ 2 h 2"/>
                          <a:gd name="T10" fmla="*/ 2 w 3"/>
                          <a:gd name="T11" fmla="*/ 2 h 2"/>
                          <a:gd name="T12" fmla="*/ 0 w 3"/>
                          <a:gd name="T13" fmla="*/ 2 h 2"/>
                          <a:gd name="T14" fmla="*/ 2 w 3"/>
                          <a:gd name="T15" fmla="*/ 2 h 2"/>
                          <a:gd name="T16" fmla="*/ 2 w 3"/>
                          <a:gd name="T17" fmla="*/ 2 h 2"/>
                          <a:gd name="T18" fmla="*/ 2 w 3"/>
                          <a:gd name="T1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2">
                            <a:moveTo>
                              <a:pt x="2" y="0"/>
                            </a:moveTo>
                            <a:lnTo>
                              <a:pt x="3" y="2"/>
                            </a:lnTo>
                            <a:lnTo>
                              <a:pt x="2" y="2"/>
                            </a:lnTo>
                            <a:lnTo>
                              <a:pt x="2" y="2"/>
                            </a:lnTo>
                            <a:lnTo>
                              <a:pt x="2" y="2"/>
                            </a:lnTo>
                            <a:lnTo>
                              <a:pt x="2" y="2"/>
                            </a:lnTo>
                            <a:lnTo>
                              <a:pt x="0" y="2"/>
                            </a:lnTo>
                            <a:lnTo>
                              <a:pt x="2" y="2"/>
                            </a:lnTo>
                            <a:lnTo>
                              <a:pt x="2" y="2"/>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0" name="Freeform 2778"/>
                      <p:cNvSpPr/>
                      <p:nvPr/>
                    </p:nvSpPr>
                    <p:spPr bwMode="auto">
                      <a:xfrm>
                        <a:off x="2773363" y="4535489"/>
                        <a:ext cx="1588" cy="3175"/>
                      </a:xfrm>
                      <a:custGeom>
                        <a:avLst/>
                        <a:gdLst>
                          <a:gd name="T0" fmla="*/ 0 w 1"/>
                          <a:gd name="T1" fmla="*/ 0 h 2"/>
                          <a:gd name="T2" fmla="*/ 0 w 1"/>
                          <a:gd name="T3" fmla="*/ 0 h 2"/>
                          <a:gd name="T4" fmla="*/ 1 w 1"/>
                          <a:gd name="T5" fmla="*/ 2 h 2"/>
                          <a:gd name="T6" fmla="*/ 0 w 1"/>
                          <a:gd name="T7" fmla="*/ 2 h 2"/>
                          <a:gd name="T8" fmla="*/ 0 w 1"/>
                          <a:gd name="T9" fmla="*/ 2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lnTo>
                              <a:pt x="0" y="0"/>
                            </a:lnTo>
                            <a:lnTo>
                              <a:pt x="1" y="2"/>
                            </a:lnTo>
                            <a:lnTo>
                              <a:pt x="0" y="2"/>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1" name="Rectangle 2779"/>
                      <p:cNvSpPr>
                        <a:spLocks noChangeArrowheads="1"/>
                      </p:cNvSpPr>
                      <p:nvPr/>
                    </p:nvSpPr>
                    <p:spPr bwMode="auto">
                      <a:xfrm>
                        <a:off x="2847976" y="45434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2" name="Freeform 2780"/>
                      <p:cNvSpPr/>
                      <p:nvPr/>
                    </p:nvSpPr>
                    <p:spPr bwMode="auto">
                      <a:xfrm>
                        <a:off x="2860676" y="4535489"/>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3" name="Freeform 2781"/>
                      <p:cNvSpPr/>
                      <p:nvPr/>
                    </p:nvSpPr>
                    <p:spPr bwMode="auto">
                      <a:xfrm>
                        <a:off x="2870201" y="4548189"/>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4" name="Rectangle 2782"/>
                      <p:cNvSpPr>
                        <a:spLocks noChangeArrowheads="1"/>
                      </p:cNvSpPr>
                      <p:nvPr/>
                    </p:nvSpPr>
                    <p:spPr bwMode="auto">
                      <a:xfrm>
                        <a:off x="2997201" y="454501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5" name="Freeform 2783"/>
                      <p:cNvSpPr/>
                      <p:nvPr/>
                    </p:nvSpPr>
                    <p:spPr bwMode="auto">
                      <a:xfrm>
                        <a:off x="3043238" y="4508501"/>
                        <a:ext cx="1588" cy="3175"/>
                      </a:xfrm>
                      <a:custGeom>
                        <a:avLst/>
                        <a:gdLst>
                          <a:gd name="T0" fmla="*/ 1 w 1"/>
                          <a:gd name="T1" fmla="*/ 0 h 2"/>
                          <a:gd name="T2" fmla="*/ 1 w 1"/>
                          <a:gd name="T3" fmla="*/ 2 h 2"/>
                          <a:gd name="T4" fmla="*/ 0 w 1"/>
                          <a:gd name="T5" fmla="*/ 2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2"/>
                            </a:lnTo>
                            <a:lnTo>
                              <a:pt x="0" y="2"/>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6" name="Freeform 2784"/>
                      <p:cNvSpPr/>
                      <p:nvPr/>
                    </p:nvSpPr>
                    <p:spPr bwMode="auto">
                      <a:xfrm>
                        <a:off x="2935288" y="4424364"/>
                        <a:ext cx="3175" cy="1588"/>
                      </a:xfrm>
                      <a:custGeom>
                        <a:avLst/>
                        <a:gdLst>
                          <a:gd name="T0" fmla="*/ 2 w 2"/>
                          <a:gd name="T1" fmla="*/ 0 h 1"/>
                          <a:gd name="T2" fmla="*/ 0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0" y="1"/>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7" name="Freeform 2785"/>
                      <p:cNvSpPr/>
                      <p:nvPr/>
                    </p:nvSpPr>
                    <p:spPr bwMode="auto">
                      <a:xfrm>
                        <a:off x="2805113" y="4557714"/>
                        <a:ext cx="233363" cy="95250"/>
                      </a:xfrm>
                      <a:custGeom>
                        <a:avLst/>
                        <a:gdLst>
                          <a:gd name="T0" fmla="*/ 29 w 147"/>
                          <a:gd name="T1" fmla="*/ 0 h 60"/>
                          <a:gd name="T2" fmla="*/ 118 w 147"/>
                          <a:gd name="T3" fmla="*/ 0 h 60"/>
                          <a:gd name="T4" fmla="*/ 133 w 147"/>
                          <a:gd name="T5" fmla="*/ 5 h 60"/>
                          <a:gd name="T6" fmla="*/ 144 w 147"/>
                          <a:gd name="T7" fmla="*/ 15 h 60"/>
                          <a:gd name="T8" fmla="*/ 147 w 147"/>
                          <a:gd name="T9" fmla="*/ 29 h 60"/>
                          <a:gd name="T10" fmla="*/ 144 w 147"/>
                          <a:gd name="T11" fmla="*/ 45 h 60"/>
                          <a:gd name="T12" fmla="*/ 133 w 147"/>
                          <a:gd name="T13" fmla="*/ 55 h 60"/>
                          <a:gd name="T14" fmla="*/ 118 w 147"/>
                          <a:gd name="T15" fmla="*/ 60 h 60"/>
                          <a:gd name="T16" fmla="*/ 29 w 147"/>
                          <a:gd name="T17" fmla="*/ 60 h 60"/>
                          <a:gd name="T18" fmla="*/ 14 w 147"/>
                          <a:gd name="T19" fmla="*/ 55 h 60"/>
                          <a:gd name="T20" fmla="*/ 3 w 147"/>
                          <a:gd name="T21" fmla="*/ 45 h 60"/>
                          <a:gd name="T22" fmla="*/ 0 w 147"/>
                          <a:gd name="T23" fmla="*/ 29 h 60"/>
                          <a:gd name="T24" fmla="*/ 3 w 147"/>
                          <a:gd name="T25" fmla="*/ 15 h 60"/>
                          <a:gd name="T26" fmla="*/ 14 w 147"/>
                          <a:gd name="T27" fmla="*/ 5 h 60"/>
                          <a:gd name="T28" fmla="*/ 29 w 147"/>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60">
                            <a:moveTo>
                              <a:pt x="29" y="0"/>
                            </a:moveTo>
                            <a:lnTo>
                              <a:pt x="118" y="0"/>
                            </a:lnTo>
                            <a:lnTo>
                              <a:pt x="133" y="5"/>
                            </a:lnTo>
                            <a:lnTo>
                              <a:pt x="144" y="15"/>
                            </a:lnTo>
                            <a:lnTo>
                              <a:pt x="147" y="29"/>
                            </a:lnTo>
                            <a:lnTo>
                              <a:pt x="144" y="45"/>
                            </a:lnTo>
                            <a:lnTo>
                              <a:pt x="133" y="55"/>
                            </a:lnTo>
                            <a:lnTo>
                              <a:pt x="118" y="60"/>
                            </a:lnTo>
                            <a:lnTo>
                              <a:pt x="29" y="60"/>
                            </a:lnTo>
                            <a:lnTo>
                              <a:pt x="14" y="55"/>
                            </a:lnTo>
                            <a:lnTo>
                              <a:pt x="3" y="45"/>
                            </a:lnTo>
                            <a:lnTo>
                              <a:pt x="0" y="29"/>
                            </a:lnTo>
                            <a:lnTo>
                              <a:pt x="3" y="15"/>
                            </a:lnTo>
                            <a:lnTo>
                              <a:pt x="14" y="5"/>
                            </a:lnTo>
                            <a:lnTo>
                              <a:pt x="29"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8" name="Rectangle 2786"/>
                      <p:cNvSpPr>
                        <a:spLocks noChangeArrowheads="1"/>
                      </p:cNvSpPr>
                      <p:nvPr/>
                    </p:nvSpPr>
                    <p:spPr bwMode="auto">
                      <a:xfrm>
                        <a:off x="2806701" y="4603751"/>
                        <a:ext cx="3175"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59" name="Freeform 2787"/>
                      <p:cNvSpPr/>
                      <p:nvPr/>
                    </p:nvSpPr>
                    <p:spPr bwMode="auto">
                      <a:xfrm>
                        <a:off x="2805113" y="4606926"/>
                        <a:ext cx="4763" cy="4763"/>
                      </a:xfrm>
                      <a:custGeom>
                        <a:avLst/>
                        <a:gdLst>
                          <a:gd name="T0" fmla="*/ 1 w 3"/>
                          <a:gd name="T1" fmla="*/ 0 h 3"/>
                          <a:gd name="T2" fmla="*/ 1 w 3"/>
                          <a:gd name="T3" fmla="*/ 0 h 3"/>
                          <a:gd name="T4" fmla="*/ 1 w 3"/>
                          <a:gd name="T5" fmla="*/ 1 h 3"/>
                          <a:gd name="T6" fmla="*/ 1 w 3"/>
                          <a:gd name="T7" fmla="*/ 1 h 3"/>
                          <a:gd name="T8" fmla="*/ 1 w 3"/>
                          <a:gd name="T9" fmla="*/ 1 h 3"/>
                          <a:gd name="T10" fmla="*/ 1 w 3"/>
                          <a:gd name="T11" fmla="*/ 3 h 3"/>
                          <a:gd name="T12" fmla="*/ 3 w 3"/>
                          <a:gd name="T13" fmla="*/ 3 h 3"/>
                          <a:gd name="T14" fmla="*/ 3 w 3"/>
                          <a:gd name="T15" fmla="*/ 3 h 3"/>
                          <a:gd name="T16" fmla="*/ 1 w 3"/>
                          <a:gd name="T17" fmla="*/ 3 h 3"/>
                          <a:gd name="T18" fmla="*/ 0 w 3"/>
                          <a:gd name="T19" fmla="*/ 3 h 3"/>
                          <a:gd name="T20" fmla="*/ 1 w 3"/>
                          <a:gd name="T21" fmla="*/ 3 h 3"/>
                          <a:gd name="T22" fmla="*/ 0 w 3"/>
                          <a:gd name="T23" fmla="*/ 1 h 3"/>
                          <a:gd name="T24" fmla="*/ 1 w 3"/>
                          <a:gd name="T2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3">
                            <a:moveTo>
                              <a:pt x="1" y="0"/>
                            </a:moveTo>
                            <a:lnTo>
                              <a:pt x="1" y="0"/>
                            </a:lnTo>
                            <a:lnTo>
                              <a:pt x="1" y="1"/>
                            </a:lnTo>
                            <a:lnTo>
                              <a:pt x="1" y="1"/>
                            </a:lnTo>
                            <a:lnTo>
                              <a:pt x="1" y="1"/>
                            </a:lnTo>
                            <a:lnTo>
                              <a:pt x="1" y="3"/>
                            </a:lnTo>
                            <a:lnTo>
                              <a:pt x="3" y="3"/>
                            </a:lnTo>
                            <a:lnTo>
                              <a:pt x="3" y="3"/>
                            </a:lnTo>
                            <a:lnTo>
                              <a:pt x="1" y="3"/>
                            </a:lnTo>
                            <a:lnTo>
                              <a:pt x="0" y="3"/>
                            </a:lnTo>
                            <a:lnTo>
                              <a:pt x="1" y="3"/>
                            </a:lnTo>
                            <a:lnTo>
                              <a:pt x="0" y="1"/>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0" name="Rectangle 2788"/>
                      <p:cNvSpPr>
                        <a:spLocks noChangeArrowheads="1"/>
                      </p:cNvSpPr>
                      <p:nvPr/>
                    </p:nvSpPr>
                    <p:spPr bwMode="auto">
                      <a:xfrm>
                        <a:off x="2865438" y="46545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1" name="Rectangle 2789"/>
                      <p:cNvSpPr>
                        <a:spLocks noChangeArrowheads="1"/>
                      </p:cNvSpPr>
                      <p:nvPr/>
                    </p:nvSpPr>
                    <p:spPr bwMode="auto">
                      <a:xfrm>
                        <a:off x="2811463" y="46180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2" name="Freeform 2790"/>
                      <p:cNvSpPr/>
                      <p:nvPr/>
                    </p:nvSpPr>
                    <p:spPr bwMode="auto">
                      <a:xfrm>
                        <a:off x="2841626" y="4654551"/>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3" name="Freeform 2791"/>
                      <p:cNvSpPr/>
                      <p:nvPr/>
                    </p:nvSpPr>
                    <p:spPr bwMode="auto">
                      <a:xfrm>
                        <a:off x="2824163" y="4648201"/>
                        <a:ext cx="3175" cy="1588"/>
                      </a:xfrm>
                      <a:custGeom>
                        <a:avLst/>
                        <a:gdLst>
                          <a:gd name="T0" fmla="*/ 2 w 2"/>
                          <a:gd name="T1" fmla="*/ 0 h 1"/>
                          <a:gd name="T2" fmla="*/ 0 w 2"/>
                          <a:gd name="T3" fmla="*/ 0 h 1"/>
                          <a:gd name="T4" fmla="*/ 0 w 2"/>
                          <a:gd name="T5" fmla="*/ 1 h 1"/>
                          <a:gd name="T6" fmla="*/ 0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0" y="0"/>
                            </a:lnTo>
                            <a:lnTo>
                              <a:pt x="0" y="1"/>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4" name="Rectangle 2792"/>
                      <p:cNvSpPr>
                        <a:spLocks noChangeArrowheads="1"/>
                      </p:cNvSpPr>
                      <p:nvPr/>
                    </p:nvSpPr>
                    <p:spPr bwMode="auto">
                      <a:xfrm>
                        <a:off x="2801938" y="4603751"/>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5" name="Freeform 2793"/>
                      <p:cNvSpPr/>
                      <p:nvPr/>
                    </p:nvSpPr>
                    <p:spPr bwMode="auto">
                      <a:xfrm>
                        <a:off x="2938463" y="4659314"/>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6" name="Freeform 2794"/>
                      <p:cNvSpPr/>
                      <p:nvPr/>
                    </p:nvSpPr>
                    <p:spPr bwMode="auto">
                      <a:xfrm>
                        <a:off x="3038476" y="4581526"/>
                        <a:ext cx="1588" cy="3175"/>
                      </a:xfrm>
                      <a:custGeom>
                        <a:avLst/>
                        <a:gdLst>
                          <a:gd name="T0" fmla="*/ 1 w 1"/>
                          <a:gd name="T1" fmla="*/ 0 h 2"/>
                          <a:gd name="T2" fmla="*/ 1 w 1"/>
                          <a:gd name="T3" fmla="*/ 2 h 2"/>
                          <a:gd name="T4" fmla="*/ 1 w 1"/>
                          <a:gd name="T5" fmla="*/ 2 h 2"/>
                          <a:gd name="T6" fmla="*/ 0 w 1"/>
                          <a:gd name="T7" fmla="*/ 2 h 2"/>
                          <a:gd name="T8" fmla="*/ 0 w 1"/>
                          <a:gd name="T9" fmla="*/ 2 h 2"/>
                          <a:gd name="T10" fmla="*/ 0 w 1"/>
                          <a:gd name="T11" fmla="*/ 0 h 2"/>
                          <a:gd name="T12" fmla="*/ 1 w 1"/>
                          <a:gd name="T13" fmla="*/ 2 h 2"/>
                          <a:gd name="T14" fmla="*/ 1 w 1"/>
                          <a:gd name="T15" fmla="*/ 2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lnTo>
                              <a:pt x="1" y="2"/>
                            </a:lnTo>
                            <a:lnTo>
                              <a:pt x="1" y="2"/>
                            </a:lnTo>
                            <a:lnTo>
                              <a:pt x="0" y="2"/>
                            </a:lnTo>
                            <a:lnTo>
                              <a:pt x="0" y="2"/>
                            </a:lnTo>
                            <a:lnTo>
                              <a:pt x="0" y="0"/>
                            </a:lnTo>
                            <a:lnTo>
                              <a:pt x="1" y="2"/>
                            </a:lnTo>
                            <a:lnTo>
                              <a:pt x="1"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7" name="Rectangle 2795"/>
                      <p:cNvSpPr>
                        <a:spLocks noChangeArrowheads="1"/>
                      </p:cNvSpPr>
                      <p:nvPr/>
                    </p:nvSpPr>
                    <p:spPr bwMode="auto">
                      <a:xfrm>
                        <a:off x="3038476" y="458470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8" name="Freeform 2796"/>
                      <p:cNvSpPr/>
                      <p:nvPr/>
                    </p:nvSpPr>
                    <p:spPr bwMode="auto">
                      <a:xfrm>
                        <a:off x="2989263" y="4657726"/>
                        <a:ext cx="3175" cy="0"/>
                      </a:xfrm>
                      <a:custGeom>
                        <a:avLst/>
                        <a:gdLst>
                          <a:gd name="T0" fmla="*/ 2 w 2"/>
                          <a:gd name="T1" fmla="*/ 2 w 2"/>
                          <a:gd name="T2" fmla="*/ 2 w 2"/>
                          <a:gd name="T3" fmla="*/ 0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2" y="0"/>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69" name="Rectangle 2797"/>
                      <p:cNvSpPr>
                        <a:spLocks noChangeArrowheads="1"/>
                      </p:cNvSpPr>
                      <p:nvPr/>
                    </p:nvSpPr>
                    <p:spPr bwMode="auto">
                      <a:xfrm>
                        <a:off x="3006726" y="46545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0" name="Freeform 2798"/>
                      <p:cNvSpPr/>
                      <p:nvPr/>
                    </p:nvSpPr>
                    <p:spPr bwMode="auto">
                      <a:xfrm>
                        <a:off x="2841626" y="4565651"/>
                        <a:ext cx="1588" cy="1588"/>
                      </a:xfrm>
                      <a:custGeom>
                        <a:avLst/>
                        <a:gdLst>
                          <a:gd name="T0" fmla="*/ 1 w 1"/>
                          <a:gd name="T1" fmla="*/ 0 h 1"/>
                          <a:gd name="T2" fmla="*/ 1 w 1"/>
                          <a:gd name="T3" fmla="*/ 1 h 1"/>
                          <a:gd name="T4" fmla="*/ 0 w 1"/>
                          <a:gd name="T5" fmla="*/ 1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1"/>
                            </a:lnTo>
                            <a:lnTo>
                              <a:pt x="1"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1" name="Rectangle 2799"/>
                      <p:cNvSpPr>
                        <a:spLocks noChangeArrowheads="1"/>
                      </p:cNvSpPr>
                      <p:nvPr/>
                    </p:nvSpPr>
                    <p:spPr bwMode="auto">
                      <a:xfrm>
                        <a:off x="2811463" y="4618039"/>
                        <a:ext cx="1588"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2" name="Rectangle 2800"/>
                      <p:cNvSpPr>
                        <a:spLocks noChangeArrowheads="1"/>
                      </p:cNvSpPr>
                      <p:nvPr/>
                    </p:nvSpPr>
                    <p:spPr bwMode="auto">
                      <a:xfrm>
                        <a:off x="2998788" y="46434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3" name="Freeform 2801"/>
                      <p:cNvSpPr>
                        <a:spLocks noEditPoints="1"/>
                      </p:cNvSpPr>
                      <p:nvPr/>
                    </p:nvSpPr>
                    <p:spPr bwMode="auto">
                      <a:xfrm>
                        <a:off x="2797176" y="4548189"/>
                        <a:ext cx="247650" cy="114300"/>
                      </a:xfrm>
                      <a:custGeom>
                        <a:avLst/>
                        <a:gdLst>
                          <a:gd name="T0" fmla="*/ 48 w 156"/>
                          <a:gd name="T1" fmla="*/ 1 h 72"/>
                          <a:gd name="T2" fmla="*/ 103 w 156"/>
                          <a:gd name="T3" fmla="*/ 1 h 72"/>
                          <a:gd name="T4" fmla="*/ 126 w 156"/>
                          <a:gd name="T5" fmla="*/ 1 h 72"/>
                          <a:gd name="T6" fmla="*/ 145 w 156"/>
                          <a:gd name="T7" fmla="*/ 9 h 72"/>
                          <a:gd name="T8" fmla="*/ 153 w 156"/>
                          <a:gd name="T9" fmla="*/ 20 h 72"/>
                          <a:gd name="T10" fmla="*/ 155 w 156"/>
                          <a:gd name="T11" fmla="*/ 37 h 72"/>
                          <a:gd name="T12" fmla="*/ 152 w 156"/>
                          <a:gd name="T13" fmla="*/ 47 h 72"/>
                          <a:gd name="T14" fmla="*/ 147 w 156"/>
                          <a:gd name="T15" fmla="*/ 55 h 72"/>
                          <a:gd name="T16" fmla="*/ 138 w 156"/>
                          <a:gd name="T17" fmla="*/ 64 h 72"/>
                          <a:gd name="T18" fmla="*/ 123 w 156"/>
                          <a:gd name="T19" fmla="*/ 67 h 72"/>
                          <a:gd name="T20" fmla="*/ 113 w 156"/>
                          <a:gd name="T21" fmla="*/ 69 h 72"/>
                          <a:gd name="T22" fmla="*/ 101 w 156"/>
                          <a:gd name="T23" fmla="*/ 67 h 72"/>
                          <a:gd name="T24" fmla="*/ 97 w 156"/>
                          <a:gd name="T25" fmla="*/ 69 h 72"/>
                          <a:gd name="T26" fmla="*/ 90 w 156"/>
                          <a:gd name="T27" fmla="*/ 72 h 72"/>
                          <a:gd name="T28" fmla="*/ 86 w 156"/>
                          <a:gd name="T29" fmla="*/ 72 h 72"/>
                          <a:gd name="T30" fmla="*/ 80 w 156"/>
                          <a:gd name="T31" fmla="*/ 69 h 72"/>
                          <a:gd name="T32" fmla="*/ 72 w 156"/>
                          <a:gd name="T33" fmla="*/ 67 h 72"/>
                          <a:gd name="T34" fmla="*/ 61 w 156"/>
                          <a:gd name="T35" fmla="*/ 69 h 72"/>
                          <a:gd name="T36" fmla="*/ 52 w 156"/>
                          <a:gd name="T37" fmla="*/ 66 h 72"/>
                          <a:gd name="T38" fmla="*/ 38 w 156"/>
                          <a:gd name="T39" fmla="*/ 69 h 72"/>
                          <a:gd name="T40" fmla="*/ 34 w 156"/>
                          <a:gd name="T41" fmla="*/ 66 h 72"/>
                          <a:gd name="T42" fmla="*/ 26 w 156"/>
                          <a:gd name="T43" fmla="*/ 66 h 72"/>
                          <a:gd name="T44" fmla="*/ 16 w 156"/>
                          <a:gd name="T45" fmla="*/ 60 h 72"/>
                          <a:gd name="T46" fmla="*/ 11 w 156"/>
                          <a:gd name="T47" fmla="*/ 55 h 72"/>
                          <a:gd name="T48" fmla="*/ 6 w 156"/>
                          <a:gd name="T49" fmla="*/ 49 h 72"/>
                          <a:gd name="T50" fmla="*/ 6 w 156"/>
                          <a:gd name="T51" fmla="*/ 41 h 72"/>
                          <a:gd name="T52" fmla="*/ 8 w 156"/>
                          <a:gd name="T53" fmla="*/ 49 h 72"/>
                          <a:gd name="T54" fmla="*/ 19 w 156"/>
                          <a:gd name="T55" fmla="*/ 57 h 72"/>
                          <a:gd name="T56" fmla="*/ 22 w 156"/>
                          <a:gd name="T57" fmla="*/ 63 h 72"/>
                          <a:gd name="T58" fmla="*/ 28 w 156"/>
                          <a:gd name="T59" fmla="*/ 64 h 72"/>
                          <a:gd name="T60" fmla="*/ 45 w 156"/>
                          <a:gd name="T61" fmla="*/ 63 h 72"/>
                          <a:gd name="T62" fmla="*/ 58 w 156"/>
                          <a:gd name="T63" fmla="*/ 63 h 72"/>
                          <a:gd name="T64" fmla="*/ 69 w 156"/>
                          <a:gd name="T65" fmla="*/ 63 h 72"/>
                          <a:gd name="T66" fmla="*/ 78 w 156"/>
                          <a:gd name="T67" fmla="*/ 63 h 72"/>
                          <a:gd name="T68" fmla="*/ 89 w 156"/>
                          <a:gd name="T69" fmla="*/ 63 h 72"/>
                          <a:gd name="T70" fmla="*/ 95 w 156"/>
                          <a:gd name="T71" fmla="*/ 61 h 72"/>
                          <a:gd name="T72" fmla="*/ 115 w 156"/>
                          <a:gd name="T73" fmla="*/ 60 h 72"/>
                          <a:gd name="T74" fmla="*/ 127 w 156"/>
                          <a:gd name="T75" fmla="*/ 60 h 72"/>
                          <a:gd name="T76" fmla="*/ 136 w 156"/>
                          <a:gd name="T77" fmla="*/ 57 h 72"/>
                          <a:gd name="T78" fmla="*/ 147 w 156"/>
                          <a:gd name="T79" fmla="*/ 34 h 72"/>
                          <a:gd name="T80" fmla="*/ 139 w 156"/>
                          <a:gd name="T81" fmla="*/ 18 h 72"/>
                          <a:gd name="T82" fmla="*/ 129 w 156"/>
                          <a:gd name="T83" fmla="*/ 11 h 72"/>
                          <a:gd name="T84" fmla="*/ 113 w 156"/>
                          <a:gd name="T85" fmla="*/ 11 h 72"/>
                          <a:gd name="T86" fmla="*/ 101 w 156"/>
                          <a:gd name="T87" fmla="*/ 12 h 72"/>
                          <a:gd name="T88" fmla="*/ 92 w 156"/>
                          <a:gd name="T89" fmla="*/ 9 h 72"/>
                          <a:gd name="T90" fmla="*/ 71 w 156"/>
                          <a:gd name="T91" fmla="*/ 9 h 72"/>
                          <a:gd name="T92" fmla="*/ 51 w 156"/>
                          <a:gd name="T93" fmla="*/ 11 h 72"/>
                          <a:gd name="T94" fmla="*/ 40 w 156"/>
                          <a:gd name="T95" fmla="*/ 9 h 72"/>
                          <a:gd name="T96" fmla="*/ 31 w 156"/>
                          <a:gd name="T97" fmla="*/ 11 h 72"/>
                          <a:gd name="T98" fmla="*/ 29 w 156"/>
                          <a:gd name="T99" fmla="*/ 8 h 72"/>
                          <a:gd name="T100" fmla="*/ 22 w 156"/>
                          <a:gd name="T101" fmla="*/ 15 h 72"/>
                          <a:gd name="T102" fmla="*/ 19 w 156"/>
                          <a:gd name="T103" fmla="*/ 18 h 72"/>
                          <a:gd name="T104" fmla="*/ 11 w 156"/>
                          <a:gd name="T105" fmla="*/ 23 h 72"/>
                          <a:gd name="T106" fmla="*/ 9 w 156"/>
                          <a:gd name="T107" fmla="*/ 31 h 72"/>
                          <a:gd name="T108" fmla="*/ 2 w 156"/>
                          <a:gd name="T109" fmla="*/ 35 h 72"/>
                          <a:gd name="T110" fmla="*/ 6 w 156"/>
                          <a:gd name="T111" fmla="*/ 21 h 72"/>
                          <a:gd name="T112" fmla="*/ 29 w 156"/>
                          <a:gd name="T113" fmla="*/ 3 h 72"/>
                          <a:gd name="T114" fmla="*/ 42 w 156"/>
                          <a:gd name="T115" fmla="*/ 1 h 72"/>
                          <a:gd name="T116" fmla="*/ 48 w 156"/>
                          <a:gd name="T117" fmla="*/ 1 h 72"/>
                          <a:gd name="T118" fmla="*/ 55 w 156"/>
                          <a:gd name="T119" fmla="*/ 3 h 72"/>
                          <a:gd name="T120" fmla="*/ 64 w 156"/>
                          <a:gd name="T121" fmla="*/ 3 h 72"/>
                          <a:gd name="T122" fmla="*/ 80 w 156"/>
                          <a:gd name="T123"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 h="72">
                            <a:moveTo>
                              <a:pt x="51" y="9"/>
                            </a:moveTo>
                            <a:lnTo>
                              <a:pt x="51" y="9"/>
                            </a:lnTo>
                            <a:lnTo>
                              <a:pt x="51" y="9"/>
                            </a:lnTo>
                            <a:lnTo>
                              <a:pt x="51" y="9"/>
                            </a:lnTo>
                            <a:close/>
                            <a:moveTo>
                              <a:pt x="52" y="9"/>
                            </a:moveTo>
                            <a:lnTo>
                              <a:pt x="52" y="9"/>
                            </a:lnTo>
                            <a:lnTo>
                              <a:pt x="52" y="9"/>
                            </a:lnTo>
                            <a:lnTo>
                              <a:pt x="54" y="9"/>
                            </a:lnTo>
                            <a:lnTo>
                              <a:pt x="52" y="9"/>
                            </a:lnTo>
                            <a:lnTo>
                              <a:pt x="52" y="9"/>
                            </a:lnTo>
                            <a:close/>
                            <a:moveTo>
                              <a:pt x="48" y="1"/>
                            </a:moveTo>
                            <a:lnTo>
                              <a:pt x="48" y="1"/>
                            </a:lnTo>
                            <a:lnTo>
                              <a:pt x="48" y="1"/>
                            </a:lnTo>
                            <a:lnTo>
                              <a:pt x="48" y="1"/>
                            </a:lnTo>
                            <a:lnTo>
                              <a:pt x="48" y="1"/>
                            </a:lnTo>
                            <a:lnTo>
                              <a:pt x="48" y="1"/>
                            </a:lnTo>
                            <a:close/>
                            <a:moveTo>
                              <a:pt x="84" y="0"/>
                            </a:moveTo>
                            <a:lnTo>
                              <a:pt x="83" y="1"/>
                            </a:lnTo>
                            <a:lnTo>
                              <a:pt x="86" y="1"/>
                            </a:lnTo>
                            <a:lnTo>
                              <a:pt x="89" y="1"/>
                            </a:lnTo>
                            <a:lnTo>
                              <a:pt x="89" y="1"/>
                            </a:lnTo>
                            <a:lnTo>
                              <a:pt x="89" y="1"/>
                            </a:lnTo>
                            <a:lnTo>
                              <a:pt x="90" y="1"/>
                            </a:lnTo>
                            <a:lnTo>
                              <a:pt x="92" y="1"/>
                            </a:lnTo>
                            <a:lnTo>
                              <a:pt x="94" y="1"/>
                            </a:lnTo>
                            <a:lnTo>
                              <a:pt x="97" y="1"/>
                            </a:lnTo>
                            <a:lnTo>
                              <a:pt x="98" y="1"/>
                            </a:lnTo>
                            <a:lnTo>
                              <a:pt x="100" y="3"/>
                            </a:lnTo>
                            <a:lnTo>
                              <a:pt x="100" y="0"/>
                            </a:lnTo>
                            <a:lnTo>
                              <a:pt x="101" y="0"/>
                            </a:lnTo>
                            <a:lnTo>
                              <a:pt x="103" y="1"/>
                            </a:lnTo>
                            <a:lnTo>
                              <a:pt x="103" y="1"/>
                            </a:lnTo>
                            <a:lnTo>
                              <a:pt x="103" y="1"/>
                            </a:lnTo>
                            <a:lnTo>
                              <a:pt x="103" y="3"/>
                            </a:lnTo>
                            <a:lnTo>
                              <a:pt x="104" y="3"/>
                            </a:lnTo>
                            <a:lnTo>
                              <a:pt x="104" y="3"/>
                            </a:lnTo>
                            <a:lnTo>
                              <a:pt x="106" y="1"/>
                            </a:lnTo>
                            <a:lnTo>
                              <a:pt x="106" y="1"/>
                            </a:lnTo>
                            <a:lnTo>
                              <a:pt x="107" y="1"/>
                            </a:lnTo>
                            <a:lnTo>
                              <a:pt x="110" y="1"/>
                            </a:lnTo>
                            <a:lnTo>
                              <a:pt x="113" y="1"/>
                            </a:lnTo>
                            <a:lnTo>
                              <a:pt x="115" y="3"/>
                            </a:lnTo>
                            <a:lnTo>
                              <a:pt x="118" y="1"/>
                            </a:lnTo>
                            <a:lnTo>
                              <a:pt x="120" y="1"/>
                            </a:lnTo>
                            <a:lnTo>
                              <a:pt x="123" y="0"/>
                            </a:lnTo>
                            <a:lnTo>
                              <a:pt x="123" y="1"/>
                            </a:lnTo>
                            <a:lnTo>
                              <a:pt x="124" y="1"/>
                            </a:lnTo>
                            <a:lnTo>
                              <a:pt x="126" y="1"/>
                            </a:lnTo>
                            <a:lnTo>
                              <a:pt x="126" y="3"/>
                            </a:lnTo>
                            <a:lnTo>
                              <a:pt x="129" y="3"/>
                            </a:lnTo>
                            <a:lnTo>
                              <a:pt x="132" y="3"/>
                            </a:lnTo>
                            <a:lnTo>
                              <a:pt x="133" y="3"/>
                            </a:lnTo>
                            <a:lnTo>
                              <a:pt x="133" y="3"/>
                            </a:lnTo>
                            <a:lnTo>
                              <a:pt x="135" y="5"/>
                            </a:lnTo>
                            <a:lnTo>
                              <a:pt x="136" y="5"/>
                            </a:lnTo>
                            <a:lnTo>
                              <a:pt x="136" y="5"/>
                            </a:lnTo>
                            <a:lnTo>
                              <a:pt x="135" y="5"/>
                            </a:lnTo>
                            <a:lnTo>
                              <a:pt x="136" y="5"/>
                            </a:lnTo>
                            <a:lnTo>
                              <a:pt x="138" y="5"/>
                            </a:lnTo>
                            <a:lnTo>
                              <a:pt x="136" y="5"/>
                            </a:lnTo>
                            <a:lnTo>
                              <a:pt x="138" y="6"/>
                            </a:lnTo>
                            <a:lnTo>
                              <a:pt x="141" y="8"/>
                            </a:lnTo>
                            <a:lnTo>
                              <a:pt x="144" y="9"/>
                            </a:lnTo>
                            <a:lnTo>
                              <a:pt x="145" y="9"/>
                            </a:lnTo>
                            <a:lnTo>
                              <a:pt x="145" y="11"/>
                            </a:lnTo>
                            <a:lnTo>
                              <a:pt x="144" y="11"/>
                            </a:lnTo>
                            <a:lnTo>
                              <a:pt x="147" y="11"/>
                            </a:lnTo>
                            <a:lnTo>
                              <a:pt x="149" y="12"/>
                            </a:lnTo>
                            <a:lnTo>
                              <a:pt x="150" y="14"/>
                            </a:lnTo>
                            <a:lnTo>
                              <a:pt x="149" y="14"/>
                            </a:lnTo>
                            <a:lnTo>
                              <a:pt x="150" y="15"/>
                            </a:lnTo>
                            <a:lnTo>
                              <a:pt x="150" y="17"/>
                            </a:lnTo>
                            <a:lnTo>
                              <a:pt x="150" y="17"/>
                            </a:lnTo>
                            <a:lnTo>
                              <a:pt x="152" y="18"/>
                            </a:lnTo>
                            <a:lnTo>
                              <a:pt x="152" y="17"/>
                            </a:lnTo>
                            <a:lnTo>
                              <a:pt x="152" y="18"/>
                            </a:lnTo>
                            <a:lnTo>
                              <a:pt x="153" y="17"/>
                            </a:lnTo>
                            <a:lnTo>
                              <a:pt x="153" y="18"/>
                            </a:lnTo>
                            <a:lnTo>
                              <a:pt x="153" y="18"/>
                            </a:lnTo>
                            <a:lnTo>
                              <a:pt x="153" y="20"/>
                            </a:lnTo>
                            <a:lnTo>
                              <a:pt x="153" y="20"/>
                            </a:lnTo>
                            <a:lnTo>
                              <a:pt x="152" y="20"/>
                            </a:lnTo>
                            <a:lnTo>
                              <a:pt x="152" y="20"/>
                            </a:lnTo>
                            <a:lnTo>
                              <a:pt x="152" y="23"/>
                            </a:lnTo>
                            <a:lnTo>
                              <a:pt x="152" y="23"/>
                            </a:lnTo>
                            <a:lnTo>
                              <a:pt x="152" y="24"/>
                            </a:lnTo>
                            <a:lnTo>
                              <a:pt x="153" y="24"/>
                            </a:lnTo>
                            <a:lnTo>
                              <a:pt x="153" y="24"/>
                            </a:lnTo>
                            <a:lnTo>
                              <a:pt x="153" y="24"/>
                            </a:lnTo>
                            <a:lnTo>
                              <a:pt x="153" y="24"/>
                            </a:lnTo>
                            <a:lnTo>
                              <a:pt x="155" y="24"/>
                            </a:lnTo>
                            <a:lnTo>
                              <a:pt x="155" y="28"/>
                            </a:lnTo>
                            <a:lnTo>
                              <a:pt x="156" y="31"/>
                            </a:lnTo>
                            <a:lnTo>
                              <a:pt x="156" y="34"/>
                            </a:lnTo>
                            <a:lnTo>
                              <a:pt x="155" y="35"/>
                            </a:lnTo>
                            <a:lnTo>
                              <a:pt x="155" y="37"/>
                            </a:lnTo>
                            <a:lnTo>
                              <a:pt x="155" y="38"/>
                            </a:lnTo>
                            <a:lnTo>
                              <a:pt x="155" y="38"/>
                            </a:lnTo>
                            <a:lnTo>
                              <a:pt x="153" y="40"/>
                            </a:lnTo>
                            <a:lnTo>
                              <a:pt x="153" y="41"/>
                            </a:lnTo>
                            <a:lnTo>
                              <a:pt x="155" y="43"/>
                            </a:lnTo>
                            <a:lnTo>
                              <a:pt x="155" y="43"/>
                            </a:lnTo>
                            <a:lnTo>
                              <a:pt x="155" y="43"/>
                            </a:lnTo>
                            <a:lnTo>
                              <a:pt x="155" y="43"/>
                            </a:lnTo>
                            <a:lnTo>
                              <a:pt x="155" y="44"/>
                            </a:lnTo>
                            <a:lnTo>
                              <a:pt x="155" y="46"/>
                            </a:lnTo>
                            <a:lnTo>
                              <a:pt x="153" y="43"/>
                            </a:lnTo>
                            <a:lnTo>
                              <a:pt x="153" y="41"/>
                            </a:lnTo>
                            <a:lnTo>
                              <a:pt x="153" y="44"/>
                            </a:lnTo>
                            <a:lnTo>
                              <a:pt x="153" y="46"/>
                            </a:lnTo>
                            <a:lnTo>
                              <a:pt x="152" y="46"/>
                            </a:lnTo>
                            <a:lnTo>
                              <a:pt x="152" y="47"/>
                            </a:lnTo>
                            <a:lnTo>
                              <a:pt x="152" y="47"/>
                            </a:lnTo>
                            <a:lnTo>
                              <a:pt x="150" y="47"/>
                            </a:lnTo>
                            <a:lnTo>
                              <a:pt x="152" y="49"/>
                            </a:lnTo>
                            <a:lnTo>
                              <a:pt x="152" y="49"/>
                            </a:lnTo>
                            <a:lnTo>
                              <a:pt x="152" y="51"/>
                            </a:lnTo>
                            <a:lnTo>
                              <a:pt x="152" y="52"/>
                            </a:lnTo>
                            <a:lnTo>
                              <a:pt x="152" y="54"/>
                            </a:lnTo>
                            <a:lnTo>
                              <a:pt x="150" y="54"/>
                            </a:lnTo>
                            <a:lnTo>
                              <a:pt x="150" y="54"/>
                            </a:lnTo>
                            <a:lnTo>
                              <a:pt x="150" y="55"/>
                            </a:lnTo>
                            <a:lnTo>
                              <a:pt x="149" y="55"/>
                            </a:lnTo>
                            <a:lnTo>
                              <a:pt x="150" y="54"/>
                            </a:lnTo>
                            <a:lnTo>
                              <a:pt x="149" y="54"/>
                            </a:lnTo>
                            <a:lnTo>
                              <a:pt x="147" y="54"/>
                            </a:lnTo>
                            <a:lnTo>
                              <a:pt x="147" y="55"/>
                            </a:lnTo>
                            <a:lnTo>
                              <a:pt x="147" y="55"/>
                            </a:lnTo>
                            <a:lnTo>
                              <a:pt x="147" y="57"/>
                            </a:lnTo>
                            <a:lnTo>
                              <a:pt x="147" y="55"/>
                            </a:lnTo>
                            <a:lnTo>
                              <a:pt x="147" y="55"/>
                            </a:lnTo>
                            <a:lnTo>
                              <a:pt x="147" y="55"/>
                            </a:lnTo>
                            <a:lnTo>
                              <a:pt x="145" y="57"/>
                            </a:lnTo>
                            <a:lnTo>
                              <a:pt x="144" y="60"/>
                            </a:lnTo>
                            <a:lnTo>
                              <a:pt x="144" y="60"/>
                            </a:lnTo>
                            <a:lnTo>
                              <a:pt x="144" y="61"/>
                            </a:lnTo>
                            <a:lnTo>
                              <a:pt x="142" y="63"/>
                            </a:lnTo>
                            <a:lnTo>
                              <a:pt x="141" y="63"/>
                            </a:lnTo>
                            <a:lnTo>
                              <a:pt x="142" y="63"/>
                            </a:lnTo>
                            <a:lnTo>
                              <a:pt x="141" y="63"/>
                            </a:lnTo>
                            <a:lnTo>
                              <a:pt x="139" y="64"/>
                            </a:lnTo>
                            <a:lnTo>
                              <a:pt x="139" y="64"/>
                            </a:lnTo>
                            <a:lnTo>
                              <a:pt x="138" y="64"/>
                            </a:lnTo>
                            <a:lnTo>
                              <a:pt x="138" y="64"/>
                            </a:lnTo>
                            <a:lnTo>
                              <a:pt x="138" y="63"/>
                            </a:lnTo>
                            <a:lnTo>
                              <a:pt x="138" y="63"/>
                            </a:lnTo>
                            <a:lnTo>
                              <a:pt x="136" y="63"/>
                            </a:lnTo>
                            <a:lnTo>
                              <a:pt x="136" y="64"/>
                            </a:lnTo>
                            <a:lnTo>
                              <a:pt x="136" y="64"/>
                            </a:lnTo>
                            <a:lnTo>
                              <a:pt x="135" y="66"/>
                            </a:lnTo>
                            <a:lnTo>
                              <a:pt x="135" y="66"/>
                            </a:lnTo>
                            <a:lnTo>
                              <a:pt x="132" y="67"/>
                            </a:lnTo>
                            <a:lnTo>
                              <a:pt x="130" y="67"/>
                            </a:lnTo>
                            <a:lnTo>
                              <a:pt x="127" y="67"/>
                            </a:lnTo>
                            <a:lnTo>
                              <a:pt x="126" y="67"/>
                            </a:lnTo>
                            <a:lnTo>
                              <a:pt x="124" y="66"/>
                            </a:lnTo>
                            <a:lnTo>
                              <a:pt x="124" y="67"/>
                            </a:lnTo>
                            <a:lnTo>
                              <a:pt x="124" y="67"/>
                            </a:lnTo>
                            <a:lnTo>
                              <a:pt x="123" y="67"/>
                            </a:lnTo>
                            <a:lnTo>
                              <a:pt x="123" y="67"/>
                            </a:lnTo>
                            <a:lnTo>
                              <a:pt x="123" y="67"/>
                            </a:lnTo>
                            <a:lnTo>
                              <a:pt x="123" y="69"/>
                            </a:lnTo>
                            <a:lnTo>
                              <a:pt x="121" y="69"/>
                            </a:lnTo>
                            <a:lnTo>
                              <a:pt x="121" y="69"/>
                            </a:lnTo>
                            <a:lnTo>
                              <a:pt x="120" y="69"/>
                            </a:lnTo>
                            <a:lnTo>
                              <a:pt x="120" y="69"/>
                            </a:lnTo>
                            <a:lnTo>
                              <a:pt x="118" y="69"/>
                            </a:lnTo>
                            <a:lnTo>
                              <a:pt x="120" y="69"/>
                            </a:lnTo>
                            <a:lnTo>
                              <a:pt x="120" y="67"/>
                            </a:lnTo>
                            <a:lnTo>
                              <a:pt x="120" y="67"/>
                            </a:lnTo>
                            <a:lnTo>
                              <a:pt x="118" y="67"/>
                            </a:lnTo>
                            <a:lnTo>
                              <a:pt x="118" y="69"/>
                            </a:lnTo>
                            <a:lnTo>
                              <a:pt x="116" y="69"/>
                            </a:lnTo>
                            <a:lnTo>
                              <a:pt x="115" y="69"/>
                            </a:lnTo>
                            <a:lnTo>
                              <a:pt x="115" y="69"/>
                            </a:lnTo>
                            <a:lnTo>
                              <a:pt x="113" y="69"/>
                            </a:lnTo>
                            <a:lnTo>
                              <a:pt x="113" y="69"/>
                            </a:lnTo>
                            <a:lnTo>
                              <a:pt x="112" y="70"/>
                            </a:lnTo>
                            <a:lnTo>
                              <a:pt x="112" y="69"/>
                            </a:lnTo>
                            <a:lnTo>
                              <a:pt x="112" y="69"/>
                            </a:lnTo>
                            <a:lnTo>
                              <a:pt x="110" y="69"/>
                            </a:lnTo>
                            <a:lnTo>
                              <a:pt x="110" y="69"/>
                            </a:lnTo>
                            <a:lnTo>
                              <a:pt x="109" y="69"/>
                            </a:lnTo>
                            <a:lnTo>
                              <a:pt x="110" y="69"/>
                            </a:lnTo>
                            <a:lnTo>
                              <a:pt x="109" y="69"/>
                            </a:lnTo>
                            <a:lnTo>
                              <a:pt x="106" y="70"/>
                            </a:lnTo>
                            <a:lnTo>
                              <a:pt x="104" y="70"/>
                            </a:lnTo>
                            <a:lnTo>
                              <a:pt x="104" y="67"/>
                            </a:lnTo>
                            <a:lnTo>
                              <a:pt x="103" y="67"/>
                            </a:lnTo>
                            <a:lnTo>
                              <a:pt x="103" y="67"/>
                            </a:lnTo>
                            <a:lnTo>
                              <a:pt x="101" y="67"/>
                            </a:lnTo>
                            <a:lnTo>
                              <a:pt x="101" y="67"/>
                            </a:lnTo>
                            <a:lnTo>
                              <a:pt x="101" y="69"/>
                            </a:lnTo>
                            <a:lnTo>
                              <a:pt x="101" y="69"/>
                            </a:lnTo>
                            <a:lnTo>
                              <a:pt x="103" y="69"/>
                            </a:lnTo>
                            <a:lnTo>
                              <a:pt x="101" y="69"/>
                            </a:lnTo>
                            <a:lnTo>
                              <a:pt x="104" y="69"/>
                            </a:lnTo>
                            <a:lnTo>
                              <a:pt x="103" y="69"/>
                            </a:lnTo>
                            <a:lnTo>
                              <a:pt x="103" y="70"/>
                            </a:lnTo>
                            <a:lnTo>
                              <a:pt x="103" y="70"/>
                            </a:lnTo>
                            <a:lnTo>
                              <a:pt x="103" y="70"/>
                            </a:lnTo>
                            <a:lnTo>
                              <a:pt x="101" y="70"/>
                            </a:lnTo>
                            <a:lnTo>
                              <a:pt x="100" y="70"/>
                            </a:lnTo>
                            <a:lnTo>
                              <a:pt x="100" y="69"/>
                            </a:lnTo>
                            <a:lnTo>
                              <a:pt x="100" y="69"/>
                            </a:lnTo>
                            <a:lnTo>
                              <a:pt x="98" y="69"/>
                            </a:lnTo>
                            <a:lnTo>
                              <a:pt x="97" y="67"/>
                            </a:lnTo>
                            <a:lnTo>
                              <a:pt x="97" y="69"/>
                            </a:lnTo>
                            <a:lnTo>
                              <a:pt x="97" y="67"/>
                            </a:lnTo>
                            <a:lnTo>
                              <a:pt x="97" y="67"/>
                            </a:lnTo>
                            <a:lnTo>
                              <a:pt x="95" y="67"/>
                            </a:lnTo>
                            <a:lnTo>
                              <a:pt x="95" y="69"/>
                            </a:lnTo>
                            <a:lnTo>
                              <a:pt x="95" y="69"/>
                            </a:lnTo>
                            <a:lnTo>
                              <a:pt x="95" y="69"/>
                            </a:lnTo>
                            <a:lnTo>
                              <a:pt x="95" y="69"/>
                            </a:lnTo>
                            <a:lnTo>
                              <a:pt x="94" y="69"/>
                            </a:lnTo>
                            <a:lnTo>
                              <a:pt x="94" y="70"/>
                            </a:lnTo>
                            <a:lnTo>
                              <a:pt x="94" y="70"/>
                            </a:lnTo>
                            <a:lnTo>
                              <a:pt x="94" y="70"/>
                            </a:lnTo>
                            <a:lnTo>
                              <a:pt x="92" y="70"/>
                            </a:lnTo>
                            <a:lnTo>
                              <a:pt x="92" y="69"/>
                            </a:lnTo>
                            <a:lnTo>
                              <a:pt x="92" y="70"/>
                            </a:lnTo>
                            <a:lnTo>
                              <a:pt x="90" y="70"/>
                            </a:lnTo>
                            <a:lnTo>
                              <a:pt x="90" y="72"/>
                            </a:lnTo>
                            <a:lnTo>
                              <a:pt x="90" y="70"/>
                            </a:lnTo>
                            <a:lnTo>
                              <a:pt x="90" y="70"/>
                            </a:lnTo>
                            <a:lnTo>
                              <a:pt x="89" y="70"/>
                            </a:lnTo>
                            <a:lnTo>
                              <a:pt x="89" y="70"/>
                            </a:lnTo>
                            <a:lnTo>
                              <a:pt x="89" y="69"/>
                            </a:lnTo>
                            <a:lnTo>
                              <a:pt x="89" y="69"/>
                            </a:lnTo>
                            <a:lnTo>
                              <a:pt x="90" y="69"/>
                            </a:lnTo>
                            <a:lnTo>
                              <a:pt x="90" y="69"/>
                            </a:lnTo>
                            <a:lnTo>
                              <a:pt x="89" y="69"/>
                            </a:lnTo>
                            <a:lnTo>
                              <a:pt x="87" y="69"/>
                            </a:lnTo>
                            <a:lnTo>
                              <a:pt x="87" y="70"/>
                            </a:lnTo>
                            <a:lnTo>
                              <a:pt x="87" y="70"/>
                            </a:lnTo>
                            <a:lnTo>
                              <a:pt x="87" y="70"/>
                            </a:lnTo>
                            <a:lnTo>
                              <a:pt x="87" y="70"/>
                            </a:lnTo>
                            <a:lnTo>
                              <a:pt x="87" y="72"/>
                            </a:lnTo>
                            <a:lnTo>
                              <a:pt x="86" y="72"/>
                            </a:lnTo>
                            <a:lnTo>
                              <a:pt x="87" y="70"/>
                            </a:lnTo>
                            <a:lnTo>
                              <a:pt x="86" y="70"/>
                            </a:lnTo>
                            <a:lnTo>
                              <a:pt x="84" y="70"/>
                            </a:lnTo>
                            <a:lnTo>
                              <a:pt x="83" y="70"/>
                            </a:lnTo>
                            <a:lnTo>
                              <a:pt x="83" y="70"/>
                            </a:lnTo>
                            <a:lnTo>
                              <a:pt x="84" y="69"/>
                            </a:lnTo>
                            <a:lnTo>
                              <a:pt x="83" y="69"/>
                            </a:lnTo>
                            <a:lnTo>
                              <a:pt x="83" y="69"/>
                            </a:lnTo>
                            <a:lnTo>
                              <a:pt x="83" y="69"/>
                            </a:lnTo>
                            <a:lnTo>
                              <a:pt x="81" y="67"/>
                            </a:lnTo>
                            <a:lnTo>
                              <a:pt x="81" y="67"/>
                            </a:lnTo>
                            <a:lnTo>
                              <a:pt x="81" y="69"/>
                            </a:lnTo>
                            <a:lnTo>
                              <a:pt x="80" y="69"/>
                            </a:lnTo>
                            <a:lnTo>
                              <a:pt x="80" y="69"/>
                            </a:lnTo>
                            <a:lnTo>
                              <a:pt x="80" y="69"/>
                            </a:lnTo>
                            <a:lnTo>
                              <a:pt x="80" y="69"/>
                            </a:lnTo>
                            <a:lnTo>
                              <a:pt x="77" y="69"/>
                            </a:lnTo>
                            <a:lnTo>
                              <a:pt x="75" y="69"/>
                            </a:lnTo>
                            <a:lnTo>
                              <a:pt x="77" y="69"/>
                            </a:lnTo>
                            <a:lnTo>
                              <a:pt x="75" y="70"/>
                            </a:lnTo>
                            <a:lnTo>
                              <a:pt x="75" y="69"/>
                            </a:lnTo>
                            <a:lnTo>
                              <a:pt x="75" y="69"/>
                            </a:lnTo>
                            <a:lnTo>
                              <a:pt x="74" y="69"/>
                            </a:lnTo>
                            <a:lnTo>
                              <a:pt x="74" y="69"/>
                            </a:lnTo>
                            <a:lnTo>
                              <a:pt x="74" y="69"/>
                            </a:lnTo>
                            <a:lnTo>
                              <a:pt x="74" y="69"/>
                            </a:lnTo>
                            <a:lnTo>
                              <a:pt x="75" y="69"/>
                            </a:lnTo>
                            <a:lnTo>
                              <a:pt x="75" y="67"/>
                            </a:lnTo>
                            <a:lnTo>
                              <a:pt x="75" y="67"/>
                            </a:lnTo>
                            <a:lnTo>
                              <a:pt x="74" y="66"/>
                            </a:lnTo>
                            <a:lnTo>
                              <a:pt x="72" y="67"/>
                            </a:lnTo>
                            <a:lnTo>
                              <a:pt x="72" y="67"/>
                            </a:lnTo>
                            <a:lnTo>
                              <a:pt x="72" y="69"/>
                            </a:lnTo>
                            <a:lnTo>
                              <a:pt x="72" y="69"/>
                            </a:lnTo>
                            <a:lnTo>
                              <a:pt x="71" y="69"/>
                            </a:lnTo>
                            <a:lnTo>
                              <a:pt x="71" y="70"/>
                            </a:lnTo>
                            <a:lnTo>
                              <a:pt x="69" y="70"/>
                            </a:lnTo>
                            <a:lnTo>
                              <a:pt x="69" y="69"/>
                            </a:lnTo>
                            <a:lnTo>
                              <a:pt x="68" y="69"/>
                            </a:lnTo>
                            <a:lnTo>
                              <a:pt x="66" y="67"/>
                            </a:lnTo>
                            <a:lnTo>
                              <a:pt x="66" y="69"/>
                            </a:lnTo>
                            <a:lnTo>
                              <a:pt x="68" y="69"/>
                            </a:lnTo>
                            <a:lnTo>
                              <a:pt x="68" y="69"/>
                            </a:lnTo>
                            <a:lnTo>
                              <a:pt x="66" y="69"/>
                            </a:lnTo>
                            <a:lnTo>
                              <a:pt x="64" y="69"/>
                            </a:lnTo>
                            <a:lnTo>
                              <a:pt x="63" y="70"/>
                            </a:lnTo>
                            <a:lnTo>
                              <a:pt x="60" y="69"/>
                            </a:lnTo>
                            <a:lnTo>
                              <a:pt x="61" y="69"/>
                            </a:lnTo>
                            <a:lnTo>
                              <a:pt x="58" y="69"/>
                            </a:lnTo>
                            <a:lnTo>
                              <a:pt x="60" y="69"/>
                            </a:lnTo>
                            <a:lnTo>
                              <a:pt x="58" y="69"/>
                            </a:lnTo>
                            <a:lnTo>
                              <a:pt x="58" y="69"/>
                            </a:lnTo>
                            <a:lnTo>
                              <a:pt x="58" y="67"/>
                            </a:lnTo>
                            <a:lnTo>
                              <a:pt x="57" y="69"/>
                            </a:lnTo>
                            <a:lnTo>
                              <a:pt x="57" y="69"/>
                            </a:lnTo>
                            <a:lnTo>
                              <a:pt x="55" y="67"/>
                            </a:lnTo>
                            <a:lnTo>
                              <a:pt x="55" y="69"/>
                            </a:lnTo>
                            <a:lnTo>
                              <a:pt x="55" y="67"/>
                            </a:lnTo>
                            <a:lnTo>
                              <a:pt x="57" y="67"/>
                            </a:lnTo>
                            <a:lnTo>
                              <a:pt x="55" y="67"/>
                            </a:lnTo>
                            <a:lnTo>
                              <a:pt x="54" y="67"/>
                            </a:lnTo>
                            <a:lnTo>
                              <a:pt x="54" y="67"/>
                            </a:lnTo>
                            <a:lnTo>
                              <a:pt x="54" y="67"/>
                            </a:lnTo>
                            <a:lnTo>
                              <a:pt x="52" y="66"/>
                            </a:lnTo>
                            <a:lnTo>
                              <a:pt x="51" y="67"/>
                            </a:lnTo>
                            <a:lnTo>
                              <a:pt x="49" y="67"/>
                            </a:lnTo>
                            <a:lnTo>
                              <a:pt x="49" y="67"/>
                            </a:lnTo>
                            <a:lnTo>
                              <a:pt x="46" y="67"/>
                            </a:lnTo>
                            <a:lnTo>
                              <a:pt x="45" y="67"/>
                            </a:lnTo>
                            <a:lnTo>
                              <a:pt x="42" y="67"/>
                            </a:lnTo>
                            <a:lnTo>
                              <a:pt x="42" y="67"/>
                            </a:lnTo>
                            <a:lnTo>
                              <a:pt x="42" y="67"/>
                            </a:lnTo>
                            <a:lnTo>
                              <a:pt x="42" y="67"/>
                            </a:lnTo>
                            <a:lnTo>
                              <a:pt x="42" y="69"/>
                            </a:lnTo>
                            <a:lnTo>
                              <a:pt x="40" y="69"/>
                            </a:lnTo>
                            <a:lnTo>
                              <a:pt x="40" y="69"/>
                            </a:lnTo>
                            <a:lnTo>
                              <a:pt x="40" y="67"/>
                            </a:lnTo>
                            <a:lnTo>
                              <a:pt x="38" y="67"/>
                            </a:lnTo>
                            <a:lnTo>
                              <a:pt x="38" y="69"/>
                            </a:lnTo>
                            <a:lnTo>
                              <a:pt x="38" y="69"/>
                            </a:lnTo>
                            <a:lnTo>
                              <a:pt x="38" y="69"/>
                            </a:lnTo>
                            <a:lnTo>
                              <a:pt x="37" y="69"/>
                            </a:lnTo>
                            <a:lnTo>
                              <a:pt x="37" y="67"/>
                            </a:lnTo>
                            <a:lnTo>
                              <a:pt x="37" y="67"/>
                            </a:lnTo>
                            <a:lnTo>
                              <a:pt x="37" y="67"/>
                            </a:lnTo>
                            <a:lnTo>
                              <a:pt x="37" y="69"/>
                            </a:lnTo>
                            <a:lnTo>
                              <a:pt x="35" y="67"/>
                            </a:lnTo>
                            <a:lnTo>
                              <a:pt x="34" y="67"/>
                            </a:lnTo>
                            <a:lnTo>
                              <a:pt x="35" y="67"/>
                            </a:lnTo>
                            <a:lnTo>
                              <a:pt x="35" y="67"/>
                            </a:lnTo>
                            <a:lnTo>
                              <a:pt x="35" y="67"/>
                            </a:lnTo>
                            <a:lnTo>
                              <a:pt x="35" y="66"/>
                            </a:lnTo>
                            <a:lnTo>
                              <a:pt x="34" y="66"/>
                            </a:lnTo>
                            <a:lnTo>
                              <a:pt x="34" y="67"/>
                            </a:lnTo>
                            <a:lnTo>
                              <a:pt x="34" y="67"/>
                            </a:lnTo>
                            <a:lnTo>
                              <a:pt x="34" y="66"/>
                            </a:lnTo>
                            <a:lnTo>
                              <a:pt x="34" y="66"/>
                            </a:lnTo>
                            <a:lnTo>
                              <a:pt x="34" y="66"/>
                            </a:lnTo>
                            <a:lnTo>
                              <a:pt x="34" y="66"/>
                            </a:lnTo>
                            <a:lnTo>
                              <a:pt x="34" y="64"/>
                            </a:lnTo>
                            <a:lnTo>
                              <a:pt x="32" y="66"/>
                            </a:lnTo>
                            <a:lnTo>
                              <a:pt x="34" y="67"/>
                            </a:lnTo>
                            <a:lnTo>
                              <a:pt x="34" y="67"/>
                            </a:lnTo>
                            <a:lnTo>
                              <a:pt x="32" y="67"/>
                            </a:lnTo>
                            <a:lnTo>
                              <a:pt x="31" y="67"/>
                            </a:lnTo>
                            <a:lnTo>
                              <a:pt x="29" y="69"/>
                            </a:lnTo>
                            <a:lnTo>
                              <a:pt x="29" y="67"/>
                            </a:lnTo>
                            <a:lnTo>
                              <a:pt x="28" y="67"/>
                            </a:lnTo>
                            <a:lnTo>
                              <a:pt x="26" y="67"/>
                            </a:lnTo>
                            <a:lnTo>
                              <a:pt x="28" y="67"/>
                            </a:lnTo>
                            <a:lnTo>
                              <a:pt x="28" y="66"/>
                            </a:lnTo>
                            <a:lnTo>
                              <a:pt x="26" y="66"/>
                            </a:lnTo>
                            <a:lnTo>
                              <a:pt x="26" y="66"/>
                            </a:lnTo>
                            <a:lnTo>
                              <a:pt x="25" y="67"/>
                            </a:lnTo>
                            <a:lnTo>
                              <a:pt x="25" y="67"/>
                            </a:lnTo>
                            <a:lnTo>
                              <a:pt x="23" y="66"/>
                            </a:lnTo>
                            <a:lnTo>
                              <a:pt x="22" y="64"/>
                            </a:lnTo>
                            <a:lnTo>
                              <a:pt x="22" y="64"/>
                            </a:lnTo>
                            <a:lnTo>
                              <a:pt x="20" y="63"/>
                            </a:lnTo>
                            <a:lnTo>
                              <a:pt x="19" y="63"/>
                            </a:lnTo>
                            <a:lnTo>
                              <a:pt x="17" y="63"/>
                            </a:lnTo>
                            <a:lnTo>
                              <a:pt x="17" y="63"/>
                            </a:lnTo>
                            <a:lnTo>
                              <a:pt x="16" y="61"/>
                            </a:lnTo>
                            <a:lnTo>
                              <a:pt x="16" y="61"/>
                            </a:lnTo>
                            <a:lnTo>
                              <a:pt x="14" y="61"/>
                            </a:lnTo>
                            <a:lnTo>
                              <a:pt x="14" y="60"/>
                            </a:lnTo>
                            <a:lnTo>
                              <a:pt x="16" y="60"/>
                            </a:lnTo>
                            <a:lnTo>
                              <a:pt x="16" y="60"/>
                            </a:lnTo>
                            <a:lnTo>
                              <a:pt x="16" y="60"/>
                            </a:lnTo>
                            <a:lnTo>
                              <a:pt x="14" y="60"/>
                            </a:lnTo>
                            <a:lnTo>
                              <a:pt x="14" y="58"/>
                            </a:lnTo>
                            <a:lnTo>
                              <a:pt x="14" y="58"/>
                            </a:lnTo>
                            <a:lnTo>
                              <a:pt x="14" y="58"/>
                            </a:lnTo>
                            <a:lnTo>
                              <a:pt x="14" y="58"/>
                            </a:lnTo>
                            <a:lnTo>
                              <a:pt x="12" y="60"/>
                            </a:lnTo>
                            <a:lnTo>
                              <a:pt x="14" y="58"/>
                            </a:lnTo>
                            <a:lnTo>
                              <a:pt x="12" y="57"/>
                            </a:lnTo>
                            <a:lnTo>
                              <a:pt x="12" y="57"/>
                            </a:lnTo>
                            <a:lnTo>
                              <a:pt x="11" y="55"/>
                            </a:lnTo>
                            <a:lnTo>
                              <a:pt x="11" y="55"/>
                            </a:lnTo>
                            <a:lnTo>
                              <a:pt x="11" y="57"/>
                            </a:lnTo>
                            <a:lnTo>
                              <a:pt x="11" y="57"/>
                            </a:lnTo>
                            <a:lnTo>
                              <a:pt x="11" y="55"/>
                            </a:lnTo>
                            <a:lnTo>
                              <a:pt x="11" y="55"/>
                            </a:lnTo>
                            <a:lnTo>
                              <a:pt x="9" y="55"/>
                            </a:lnTo>
                            <a:lnTo>
                              <a:pt x="11" y="54"/>
                            </a:lnTo>
                            <a:lnTo>
                              <a:pt x="9" y="54"/>
                            </a:lnTo>
                            <a:lnTo>
                              <a:pt x="9" y="54"/>
                            </a:lnTo>
                            <a:lnTo>
                              <a:pt x="9" y="54"/>
                            </a:lnTo>
                            <a:lnTo>
                              <a:pt x="8" y="52"/>
                            </a:lnTo>
                            <a:lnTo>
                              <a:pt x="8" y="52"/>
                            </a:lnTo>
                            <a:lnTo>
                              <a:pt x="8" y="52"/>
                            </a:lnTo>
                            <a:lnTo>
                              <a:pt x="8" y="52"/>
                            </a:lnTo>
                            <a:lnTo>
                              <a:pt x="6" y="51"/>
                            </a:lnTo>
                            <a:lnTo>
                              <a:pt x="6" y="49"/>
                            </a:lnTo>
                            <a:lnTo>
                              <a:pt x="6" y="51"/>
                            </a:lnTo>
                            <a:lnTo>
                              <a:pt x="8" y="49"/>
                            </a:lnTo>
                            <a:lnTo>
                              <a:pt x="6" y="49"/>
                            </a:lnTo>
                            <a:lnTo>
                              <a:pt x="6" y="49"/>
                            </a:lnTo>
                            <a:lnTo>
                              <a:pt x="6" y="49"/>
                            </a:lnTo>
                            <a:lnTo>
                              <a:pt x="6" y="47"/>
                            </a:lnTo>
                            <a:lnTo>
                              <a:pt x="6" y="47"/>
                            </a:lnTo>
                            <a:lnTo>
                              <a:pt x="6" y="47"/>
                            </a:lnTo>
                            <a:lnTo>
                              <a:pt x="8" y="47"/>
                            </a:lnTo>
                            <a:lnTo>
                              <a:pt x="6" y="46"/>
                            </a:lnTo>
                            <a:lnTo>
                              <a:pt x="8" y="46"/>
                            </a:lnTo>
                            <a:lnTo>
                              <a:pt x="6" y="44"/>
                            </a:lnTo>
                            <a:lnTo>
                              <a:pt x="6" y="44"/>
                            </a:lnTo>
                            <a:lnTo>
                              <a:pt x="6" y="43"/>
                            </a:lnTo>
                            <a:lnTo>
                              <a:pt x="6" y="43"/>
                            </a:lnTo>
                            <a:lnTo>
                              <a:pt x="6" y="43"/>
                            </a:lnTo>
                            <a:lnTo>
                              <a:pt x="8" y="43"/>
                            </a:lnTo>
                            <a:lnTo>
                              <a:pt x="8" y="41"/>
                            </a:lnTo>
                            <a:lnTo>
                              <a:pt x="8" y="41"/>
                            </a:lnTo>
                            <a:lnTo>
                              <a:pt x="6" y="41"/>
                            </a:lnTo>
                            <a:lnTo>
                              <a:pt x="6" y="41"/>
                            </a:lnTo>
                            <a:lnTo>
                              <a:pt x="6" y="41"/>
                            </a:lnTo>
                            <a:lnTo>
                              <a:pt x="8" y="41"/>
                            </a:lnTo>
                            <a:lnTo>
                              <a:pt x="9" y="43"/>
                            </a:lnTo>
                            <a:lnTo>
                              <a:pt x="8" y="43"/>
                            </a:lnTo>
                            <a:lnTo>
                              <a:pt x="6" y="43"/>
                            </a:lnTo>
                            <a:lnTo>
                              <a:pt x="8" y="44"/>
                            </a:lnTo>
                            <a:lnTo>
                              <a:pt x="9" y="44"/>
                            </a:lnTo>
                            <a:lnTo>
                              <a:pt x="8" y="44"/>
                            </a:lnTo>
                            <a:lnTo>
                              <a:pt x="8" y="46"/>
                            </a:lnTo>
                            <a:lnTo>
                              <a:pt x="8" y="46"/>
                            </a:lnTo>
                            <a:lnTo>
                              <a:pt x="9" y="46"/>
                            </a:lnTo>
                            <a:lnTo>
                              <a:pt x="8" y="46"/>
                            </a:lnTo>
                            <a:lnTo>
                              <a:pt x="8" y="46"/>
                            </a:lnTo>
                            <a:lnTo>
                              <a:pt x="9" y="47"/>
                            </a:lnTo>
                            <a:lnTo>
                              <a:pt x="9" y="49"/>
                            </a:lnTo>
                            <a:lnTo>
                              <a:pt x="8" y="49"/>
                            </a:lnTo>
                            <a:lnTo>
                              <a:pt x="8" y="49"/>
                            </a:lnTo>
                            <a:lnTo>
                              <a:pt x="8" y="49"/>
                            </a:lnTo>
                            <a:lnTo>
                              <a:pt x="9" y="51"/>
                            </a:lnTo>
                            <a:lnTo>
                              <a:pt x="12" y="51"/>
                            </a:lnTo>
                            <a:lnTo>
                              <a:pt x="12" y="52"/>
                            </a:lnTo>
                            <a:lnTo>
                              <a:pt x="14" y="54"/>
                            </a:lnTo>
                            <a:lnTo>
                              <a:pt x="14" y="55"/>
                            </a:lnTo>
                            <a:lnTo>
                              <a:pt x="16" y="55"/>
                            </a:lnTo>
                            <a:lnTo>
                              <a:pt x="16" y="55"/>
                            </a:lnTo>
                            <a:lnTo>
                              <a:pt x="16" y="54"/>
                            </a:lnTo>
                            <a:lnTo>
                              <a:pt x="16" y="54"/>
                            </a:lnTo>
                            <a:lnTo>
                              <a:pt x="16" y="55"/>
                            </a:lnTo>
                            <a:lnTo>
                              <a:pt x="16" y="55"/>
                            </a:lnTo>
                            <a:lnTo>
                              <a:pt x="17" y="55"/>
                            </a:lnTo>
                            <a:lnTo>
                              <a:pt x="17" y="57"/>
                            </a:lnTo>
                            <a:lnTo>
                              <a:pt x="19" y="57"/>
                            </a:lnTo>
                            <a:lnTo>
                              <a:pt x="19" y="57"/>
                            </a:lnTo>
                            <a:lnTo>
                              <a:pt x="19" y="58"/>
                            </a:lnTo>
                            <a:lnTo>
                              <a:pt x="19" y="58"/>
                            </a:lnTo>
                            <a:lnTo>
                              <a:pt x="17" y="58"/>
                            </a:lnTo>
                            <a:lnTo>
                              <a:pt x="17" y="60"/>
                            </a:lnTo>
                            <a:lnTo>
                              <a:pt x="19" y="60"/>
                            </a:lnTo>
                            <a:lnTo>
                              <a:pt x="19" y="60"/>
                            </a:lnTo>
                            <a:lnTo>
                              <a:pt x="20" y="60"/>
                            </a:lnTo>
                            <a:lnTo>
                              <a:pt x="22" y="60"/>
                            </a:lnTo>
                            <a:lnTo>
                              <a:pt x="22" y="60"/>
                            </a:lnTo>
                            <a:lnTo>
                              <a:pt x="22" y="60"/>
                            </a:lnTo>
                            <a:lnTo>
                              <a:pt x="22" y="60"/>
                            </a:lnTo>
                            <a:lnTo>
                              <a:pt x="23" y="61"/>
                            </a:lnTo>
                            <a:lnTo>
                              <a:pt x="23" y="63"/>
                            </a:lnTo>
                            <a:lnTo>
                              <a:pt x="22" y="61"/>
                            </a:lnTo>
                            <a:lnTo>
                              <a:pt x="22" y="63"/>
                            </a:lnTo>
                            <a:lnTo>
                              <a:pt x="23" y="63"/>
                            </a:lnTo>
                            <a:lnTo>
                              <a:pt x="25" y="63"/>
                            </a:lnTo>
                            <a:lnTo>
                              <a:pt x="25" y="63"/>
                            </a:lnTo>
                            <a:lnTo>
                              <a:pt x="23" y="63"/>
                            </a:lnTo>
                            <a:lnTo>
                              <a:pt x="23" y="63"/>
                            </a:lnTo>
                            <a:lnTo>
                              <a:pt x="25" y="63"/>
                            </a:lnTo>
                            <a:lnTo>
                              <a:pt x="26" y="63"/>
                            </a:lnTo>
                            <a:lnTo>
                              <a:pt x="25" y="64"/>
                            </a:lnTo>
                            <a:lnTo>
                              <a:pt x="26" y="64"/>
                            </a:lnTo>
                            <a:lnTo>
                              <a:pt x="26" y="63"/>
                            </a:lnTo>
                            <a:lnTo>
                              <a:pt x="26" y="63"/>
                            </a:lnTo>
                            <a:lnTo>
                              <a:pt x="28" y="63"/>
                            </a:lnTo>
                            <a:lnTo>
                              <a:pt x="28" y="63"/>
                            </a:lnTo>
                            <a:lnTo>
                              <a:pt x="28" y="63"/>
                            </a:lnTo>
                            <a:lnTo>
                              <a:pt x="28" y="64"/>
                            </a:lnTo>
                            <a:lnTo>
                              <a:pt x="28" y="64"/>
                            </a:lnTo>
                            <a:lnTo>
                              <a:pt x="29" y="64"/>
                            </a:lnTo>
                            <a:lnTo>
                              <a:pt x="29" y="64"/>
                            </a:lnTo>
                            <a:lnTo>
                              <a:pt x="29" y="63"/>
                            </a:lnTo>
                            <a:lnTo>
                              <a:pt x="29" y="63"/>
                            </a:lnTo>
                            <a:lnTo>
                              <a:pt x="31" y="63"/>
                            </a:lnTo>
                            <a:lnTo>
                              <a:pt x="31" y="63"/>
                            </a:lnTo>
                            <a:lnTo>
                              <a:pt x="31" y="63"/>
                            </a:lnTo>
                            <a:lnTo>
                              <a:pt x="32" y="64"/>
                            </a:lnTo>
                            <a:lnTo>
                              <a:pt x="34" y="64"/>
                            </a:lnTo>
                            <a:lnTo>
                              <a:pt x="35" y="63"/>
                            </a:lnTo>
                            <a:lnTo>
                              <a:pt x="37" y="63"/>
                            </a:lnTo>
                            <a:lnTo>
                              <a:pt x="40" y="64"/>
                            </a:lnTo>
                            <a:lnTo>
                              <a:pt x="40" y="63"/>
                            </a:lnTo>
                            <a:lnTo>
                              <a:pt x="40" y="63"/>
                            </a:lnTo>
                            <a:lnTo>
                              <a:pt x="42" y="63"/>
                            </a:lnTo>
                            <a:lnTo>
                              <a:pt x="45" y="63"/>
                            </a:lnTo>
                            <a:lnTo>
                              <a:pt x="43" y="64"/>
                            </a:lnTo>
                            <a:lnTo>
                              <a:pt x="48" y="63"/>
                            </a:lnTo>
                            <a:lnTo>
                              <a:pt x="49" y="63"/>
                            </a:lnTo>
                            <a:lnTo>
                              <a:pt x="49" y="63"/>
                            </a:lnTo>
                            <a:lnTo>
                              <a:pt x="49" y="63"/>
                            </a:lnTo>
                            <a:lnTo>
                              <a:pt x="51" y="63"/>
                            </a:lnTo>
                            <a:lnTo>
                              <a:pt x="51" y="64"/>
                            </a:lnTo>
                            <a:lnTo>
                              <a:pt x="52" y="64"/>
                            </a:lnTo>
                            <a:lnTo>
                              <a:pt x="52" y="64"/>
                            </a:lnTo>
                            <a:lnTo>
                              <a:pt x="52" y="63"/>
                            </a:lnTo>
                            <a:lnTo>
                              <a:pt x="54" y="63"/>
                            </a:lnTo>
                            <a:lnTo>
                              <a:pt x="57" y="63"/>
                            </a:lnTo>
                            <a:lnTo>
                              <a:pt x="60" y="61"/>
                            </a:lnTo>
                            <a:lnTo>
                              <a:pt x="60" y="63"/>
                            </a:lnTo>
                            <a:lnTo>
                              <a:pt x="60" y="63"/>
                            </a:lnTo>
                            <a:lnTo>
                              <a:pt x="58" y="63"/>
                            </a:lnTo>
                            <a:lnTo>
                              <a:pt x="58" y="64"/>
                            </a:lnTo>
                            <a:lnTo>
                              <a:pt x="61" y="64"/>
                            </a:lnTo>
                            <a:lnTo>
                              <a:pt x="64" y="63"/>
                            </a:lnTo>
                            <a:lnTo>
                              <a:pt x="64" y="64"/>
                            </a:lnTo>
                            <a:lnTo>
                              <a:pt x="64" y="64"/>
                            </a:lnTo>
                            <a:lnTo>
                              <a:pt x="64" y="64"/>
                            </a:lnTo>
                            <a:lnTo>
                              <a:pt x="64" y="63"/>
                            </a:lnTo>
                            <a:lnTo>
                              <a:pt x="66" y="63"/>
                            </a:lnTo>
                            <a:lnTo>
                              <a:pt x="66" y="63"/>
                            </a:lnTo>
                            <a:lnTo>
                              <a:pt x="66" y="64"/>
                            </a:lnTo>
                            <a:lnTo>
                              <a:pt x="66" y="63"/>
                            </a:lnTo>
                            <a:lnTo>
                              <a:pt x="66" y="63"/>
                            </a:lnTo>
                            <a:lnTo>
                              <a:pt x="66" y="64"/>
                            </a:lnTo>
                            <a:lnTo>
                              <a:pt x="68" y="63"/>
                            </a:lnTo>
                            <a:lnTo>
                              <a:pt x="69" y="63"/>
                            </a:lnTo>
                            <a:lnTo>
                              <a:pt x="69" y="63"/>
                            </a:lnTo>
                            <a:lnTo>
                              <a:pt x="69" y="63"/>
                            </a:lnTo>
                            <a:lnTo>
                              <a:pt x="69" y="64"/>
                            </a:lnTo>
                            <a:lnTo>
                              <a:pt x="71" y="64"/>
                            </a:lnTo>
                            <a:lnTo>
                              <a:pt x="72" y="64"/>
                            </a:lnTo>
                            <a:lnTo>
                              <a:pt x="72" y="64"/>
                            </a:lnTo>
                            <a:lnTo>
                              <a:pt x="72" y="64"/>
                            </a:lnTo>
                            <a:lnTo>
                              <a:pt x="74" y="64"/>
                            </a:lnTo>
                            <a:lnTo>
                              <a:pt x="74" y="64"/>
                            </a:lnTo>
                            <a:lnTo>
                              <a:pt x="74" y="64"/>
                            </a:lnTo>
                            <a:lnTo>
                              <a:pt x="74" y="64"/>
                            </a:lnTo>
                            <a:lnTo>
                              <a:pt x="75" y="63"/>
                            </a:lnTo>
                            <a:lnTo>
                              <a:pt x="74" y="63"/>
                            </a:lnTo>
                            <a:lnTo>
                              <a:pt x="75" y="63"/>
                            </a:lnTo>
                            <a:lnTo>
                              <a:pt x="75" y="63"/>
                            </a:lnTo>
                            <a:lnTo>
                              <a:pt x="77" y="63"/>
                            </a:lnTo>
                            <a:lnTo>
                              <a:pt x="78" y="63"/>
                            </a:lnTo>
                            <a:lnTo>
                              <a:pt x="77" y="61"/>
                            </a:lnTo>
                            <a:lnTo>
                              <a:pt x="78" y="61"/>
                            </a:lnTo>
                            <a:lnTo>
                              <a:pt x="80" y="61"/>
                            </a:lnTo>
                            <a:lnTo>
                              <a:pt x="80" y="63"/>
                            </a:lnTo>
                            <a:lnTo>
                              <a:pt x="80" y="63"/>
                            </a:lnTo>
                            <a:lnTo>
                              <a:pt x="80" y="63"/>
                            </a:lnTo>
                            <a:lnTo>
                              <a:pt x="81" y="63"/>
                            </a:lnTo>
                            <a:lnTo>
                              <a:pt x="84" y="63"/>
                            </a:lnTo>
                            <a:lnTo>
                              <a:pt x="86" y="61"/>
                            </a:lnTo>
                            <a:lnTo>
                              <a:pt x="86" y="63"/>
                            </a:lnTo>
                            <a:lnTo>
                              <a:pt x="86" y="63"/>
                            </a:lnTo>
                            <a:lnTo>
                              <a:pt x="87" y="63"/>
                            </a:lnTo>
                            <a:lnTo>
                              <a:pt x="89" y="61"/>
                            </a:lnTo>
                            <a:lnTo>
                              <a:pt x="89" y="61"/>
                            </a:lnTo>
                            <a:lnTo>
                              <a:pt x="87" y="63"/>
                            </a:lnTo>
                            <a:lnTo>
                              <a:pt x="89" y="63"/>
                            </a:lnTo>
                            <a:lnTo>
                              <a:pt x="90" y="61"/>
                            </a:lnTo>
                            <a:lnTo>
                              <a:pt x="90" y="61"/>
                            </a:lnTo>
                            <a:lnTo>
                              <a:pt x="90" y="61"/>
                            </a:lnTo>
                            <a:lnTo>
                              <a:pt x="90" y="63"/>
                            </a:lnTo>
                            <a:lnTo>
                              <a:pt x="90" y="61"/>
                            </a:lnTo>
                            <a:lnTo>
                              <a:pt x="92" y="61"/>
                            </a:lnTo>
                            <a:lnTo>
                              <a:pt x="92" y="63"/>
                            </a:lnTo>
                            <a:lnTo>
                              <a:pt x="92" y="63"/>
                            </a:lnTo>
                            <a:lnTo>
                              <a:pt x="92" y="63"/>
                            </a:lnTo>
                            <a:lnTo>
                              <a:pt x="94" y="64"/>
                            </a:lnTo>
                            <a:lnTo>
                              <a:pt x="92" y="64"/>
                            </a:lnTo>
                            <a:lnTo>
                              <a:pt x="94" y="64"/>
                            </a:lnTo>
                            <a:lnTo>
                              <a:pt x="95" y="63"/>
                            </a:lnTo>
                            <a:lnTo>
                              <a:pt x="95" y="61"/>
                            </a:lnTo>
                            <a:lnTo>
                              <a:pt x="94" y="61"/>
                            </a:lnTo>
                            <a:lnTo>
                              <a:pt x="95" y="61"/>
                            </a:lnTo>
                            <a:lnTo>
                              <a:pt x="95" y="61"/>
                            </a:lnTo>
                            <a:lnTo>
                              <a:pt x="95" y="61"/>
                            </a:lnTo>
                            <a:lnTo>
                              <a:pt x="98" y="61"/>
                            </a:lnTo>
                            <a:lnTo>
                              <a:pt x="103" y="61"/>
                            </a:lnTo>
                            <a:lnTo>
                              <a:pt x="103" y="61"/>
                            </a:lnTo>
                            <a:lnTo>
                              <a:pt x="101" y="61"/>
                            </a:lnTo>
                            <a:lnTo>
                              <a:pt x="101" y="61"/>
                            </a:lnTo>
                            <a:lnTo>
                              <a:pt x="104" y="61"/>
                            </a:lnTo>
                            <a:lnTo>
                              <a:pt x="106" y="61"/>
                            </a:lnTo>
                            <a:lnTo>
                              <a:pt x="109" y="60"/>
                            </a:lnTo>
                            <a:lnTo>
                              <a:pt x="109" y="61"/>
                            </a:lnTo>
                            <a:lnTo>
                              <a:pt x="107" y="61"/>
                            </a:lnTo>
                            <a:lnTo>
                              <a:pt x="106" y="61"/>
                            </a:lnTo>
                            <a:lnTo>
                              <a:pt x="106" y="63"/>
                            </a:lnTo>
                            <a:lnTo>
                              <a:pt x="110" y="61"/>
                            </a:lnTo>
                            <a:lnTo>
                              <a:pt x="115" y="60"/>
                            </a:lnTo>
                            <a:lnTo>
                              <a:pt x="116" y="61"/>
                            </a:lnTo>
                            <a:lnTo>
                              <a:pt x="116" y="61"/>
                            </a:lnTo>
                            <a:lnTo>
                              <a:pt x="118" y="60"/>
                            </a:lnTo>
                            <a:lnTo>
                              <a:pt x="120" y="61"/>
                            </a:lnTo>
                            <a:lnTo>
                              <a:pt x="121" y="60"/>
                            </a:lnTo>
                            <a:lnTo>
                              <a:pt x="121" y="60"/>
                            </a:lnTo>
                            <a:lnTo>
                              <a:pt x="121" y="60"/>
                            </a:lnTo>
                            <a:lnTo>
                              <a:pt x="123" y="61"/>
                            </a:lnTo>
                            <a:lnTo>
                              <a:pt x="123" y="61"/>
                            </a:lnTo>
                            <a:lnTo>
                              <a:pt x="124" y="61"/>
                            </a:lnTo>
                            <a:lnTo>
                              <a:pt x="124" y="61"/>
                            </a:lnTo>
                            <a:lnTo>
                              <a:pt x="126" y="61"/>
                            </a:lnTo>
                            <a:lnTo>
                              <a:pt x="126" y="61"/>
                            </a:lnTo>
                            <a:lnTo>
                              <a:pt x="126" y="61"/>
                            </a:lnTo>
                            <a:lnTo>
                              <a:pt x="127" y="61"/>
                            </a:lnTo>
                            <a:lnTo>
                              <a:pt x="127" y="60"/>
                            </a:lnTo>
                            <a:lnTo>
                              <a:pt x="129" y="60"/>
                            </a:lnTo>
                            <a:lnTo>
                              <a:pt x="130" y="60"/>
                            </a:lnTo>
                            <a:lnTo>
                              <a:pt x="130" y="58"/>
                            </a:lnTo>
                            <a:lnTo>
                              <a:pt x="132" y="58"/>
                            </a:lnTo>
                            <a:lnTo>
                              <a:pt x="132" y="58"/>
                            </a:lnTo>
                            <a:lnTo>
                              <a:pt x="132" y="58"/>
                            </a:lnTo>
                            <a:lnTo>
                              <a:pt x="132" y="58"/>
                            </a:lnTo>
                            <a:lnTo>
                              <a:pt x="133" y="58"/>
                            </a:lnTo>
                            <a:lnTo>
                              <a:pt x="133" y="57"/>
                            </a:lnTo>
                            <a:lnTo>
                              <a:pt x="135" y="58"/>
                            </a:lnTo>
                            <a:lnTo>
                              <a:pt x="135" y="58"/>
                            </a:lnTo>
                            <a:lnTo>
                              <a:pt x="135" y="57"/>
                            </a:lnTo>
                            <a:lnTo>
                              <a:pt x="135" y="57"/>
                            </a:lnTo>
                            <a:lnTo>
                              <a:pt x="136" y="55"/>
                            </a:lnTo>
                            <a:lnTo>
                              <a:pt x="136" y="57"/>
                            </a:lnTo>
                            <a:lnTo>
                              <a:pt x="136" y="57"/>
                            </a:lnTo>
                            <a:lnTo>
                              <a:pt x="138" y="55"/>
                            </a:lnTo>
                            <a:lnTo>
                              <a:pt x="139" y="54"/>
                            </a:lnTo>
                            <a:lnTo>
                              <a:pt x="141" y="51"/>
                            </a:lnTo>
                            <a:lnTo>
                              <a:pt x="142" y="49"/>
                            </a:lnTo>
                            <a:lnTo>
                              <a:pt x="142" y="51"/>
                            </a:lnTo>
                            <a:lnTo>
                              <a:pt x="144" y="49"/>
                            </a:lnTo>
                            <a:lnTo>
                              <a:pt x="144" y="47"/>
                            </a:lnTo>
                            <a:lnTo>
                              <a:pt x="142" y="47"/>
                            </a:lnTo>
                            <a:lnTo>
                              <a:pt x="142" y="46"/>
                            </a:lnTo>
                            <a:lnTo>
                              <a:pt x="145" y="43"/>
                            </a:lnTo>
                            <a:lnTo>
                              <a:pt x="147" y="38"/>
                            </a:lnTo>
                            <a:lnTo>
                              <a:pt x="147" y="34"/>
                            </a:lnTo>
                            <a:lnTo>
                              <a:pt x="147" y="34"/>
                            </a:lnTo>
                            <a:lnTo>
                              <a:pt x="145" y="34"/>
                            </a:lnTo>
                            <a:lnTo>
                              <a:pt x="147" y="34"/>
                            </a:lnTo>
                            <a:lnTo>
                              <a:pt x="147" y="34"/>
                            </a:lnTo>
                            <a:lnTo>
                              <a:pt x="147" y="32"/>
                            </a:lnTo>
                            <a:lnTo>
                              <a:pt x="145" y="34"/>
                            </a:lnTo>
                            <a:lnTo>
                              <a:pt x="145" y="31"/>
                            </a:lnTo>
                            <a:lnTo>
                              <a:pt x="145" y="29"/>
                            </a:lnTo>
                            <a:lnTo>
                              <a:pt x="145" y="28"/>
                            </a:lnTo>
                            <a:lnTo>
                              <a:pt x="145" y="26"/>
                            </a:lnTo>
                            <a:lnTo>
                              <a:pt x="144" y="24"/>
                            </a:lnTo>
                            <a:lnTo>
                              <a:pt x="144" y="23"/>
                            </a:lnTo>
                            <a:lnTo>
                              <a:pt x="144" y="21"/>
                            </a:lnTo>
                            <a:lnTo>
                              <a:pt x="142" y="21"/>
                            </a:lnTo>
                            <a:lnTo>
                              <a:pt x="142" y="20"/>
                            </a:lnTo>
                            <a:lnTo>
                              <a:pt x="142" y="20"/>
                            </a:lnTo>
                            <a:lnTo>
                              <a:pt x="142" y="20"/>
                            </a:lnTo>
                            <a:lnTo>
                              <a:pt x="141" y="18"/>
                            </a:lnTo>
                            <a:lnTo>
                              <a:pt x="141" y="18"/>
                            </a:lnTo>
                            <a:lnTo>
                              <a:pt x="139" y="18"/>
                            </a:lnTo>
                            <a:lnTo>
                              <a:pt x="138" y="17"/>
                            </a:lnTo>
                            <a:lnTo>
                              <a:pt x="138" y="15"/>
                            </a:lnTo>
                            <a:lnTo>
                              <a:pt x="136" y="14"/>
                            </a:lnTo>
                            <a:lnTo>
                              <a:pt x="135" y="14"/>
                            </a:lnTo>
                            <a:lnTo>
                              <a:pt x="135" y="14"/>
                            </a:lnTo>
                            <a:lnTo>
                              <a:pt x="135" y="12"/>
                            </a:lnTo>
                            <a:lnTo>
                              <a:pt x="135" y="12"/>
                            </a:lnTo>
                            <a:lnTo>
                              <a:pt x="133" y="12"/>
                            </a:lnTo>
                            <a:lnTo>
                              <a:pt x="135" y="12"/>
                            </a:lnTo>
                            <a:lnTo>
                              <a:pt x="132" y="12"/>
                            </a:lnTo>
                            <a:lnTo>
                              <a:pt x="130" y="12"/>
                            </a:lnTo>
                            <a:lnTo>
                              <a:pt x="129" y="12"/>
                            </a:lnTo>
                            <a:lnTo>
                              <a:pt x="130" y="12"/>
                            </a:lnTo>
                            <a:lnTo>
                              <a:pt x="129" y="11"/>
                            </a:lnTo>
                            <a:lnTo>
                              <a:pt x="129" y="11"/>
                            </a:lnTo>
                            <a:lnTo>
                              <a:pt x="129" y="11"/>
                            </a:lnTo>
                            <a:lnTo>
                              <a:pt x="129" y="11"/>
                            </a:lnTo>
                            <a:lnTo>
                              <a:pt x="127" y="12"/>
                            </a:lnTo>
                            <a:lnTo>
                              <a:pt x="126" y="11"/>
                            </a:lnTo>
                            <a:lnTo>
                              <a:pt x="124" y="11"/>
                            </a:lnTo>
                            <a:lnTo>
                              <a:pt x="123" y="11"/>
                            </a:lnTo>
                            <a:lnTo>
                              <a:pt x="123" y="12"/>
                            </a:lnTo>
                            <a:lnTo>
                              <a:pt x="120" y="12"/>
                            </a:lnTo>
                            <a:lnTo>
                              <a:pt x="116" y="12"/>
                            </a:lnTo>
                            <a:lnTo>
                              <a:pt x="116" y="12"/>
                            </a:lnTo>
                            <a:lnTo>
                              <a:pt x="115" y="12"/>
                            </a:lnTo>
                            <a:lnTo>
                              <a:pt x="113" y="12"/>
                            </a:lnTo>
                            <a:lnTo>
                              <a:pt x="113" y="12"/>
                            </a:lnTo>
                            <a:lnTo>
                              <a:pt x="113" y="11"/>
                            </a:lnTo>
                            <a:lnTo>
                              <a:pt x="113" y="11"/>
                            </a:lnTo>
                            <a:lnTo>
                              <a:pt x="112" y="11"/>
                            </a:lnTo>
                            <a:lnTo>
                              <a:pt x="113" y="11"/>
                            </a:lnTo>
                            <a:lnTo>
                              <a:pt x="113" y="9"/>
                            </a:lnTo>
                            <a:lnTo>
                              <a:pt x="112" y="9"/>
                            </a:lnTo>
                            <a:lnTo>
                              <a:pt x="112" y="11"/>
                            </a:lnTo>
                            <a:lnTo>
                              <a:pt x="112" y="11"/>
                            </a:lnTo>
                            <a:lnTo>
                              <a:pt x="112" y="11"/>
                            </a:lnTo>
                            <a:lnTo>
                              <a:pt x="112" y="9"/>
                            </a:lnTo>
                            <a:lnTo>
                              <a:pt x="112" y="11"/>
                            </a:lnTo>
                            <a:lnTo>
                              <a:pt x="112" y="11"/>
                            </a:lnTo>
                            <a:lnTo>
                              <a:pt x="112" y="12"/>
                            </a:lnTo>
                            <a:lnTo>
                              <a:pt x="107" y="12"/>
                            </a:lnTo>
                            <a:lnTo>
                              <a:pt x="104" y="12"/>
                            </a:lnTo>
                            <a:lnTo>
                              <a:pt x="104" y="11"/>
                            </a:lnTo>
                            <a:lnTo>
                              <a:pt x="103" y="11"/>
                            </a:lnTo>
                            <a:lnTo>
                              <a:pt x="101" y="11"/>
                            </a:lnTo>
                            <a:lnTo>
                              <a:pt x="101" y="11"/>
                            </a:lnTo>
                            <a:lnTo>
                              <a:pt x="101" y="12"/>
                            </a:lnTo>
                            <a:lnTo>
                              <a:pt x="100" y="12"/>
                            </a:lnTo>
                            <a:lnTo>
                              <a:pt x="100" y="12"/>
                            </a:lnTo>
                            <a:lnTo>
                              <a:pt x="100" y="11"/>
                            </a:lnTo>
                            <a:lnTo>
                              <a:pt x="98" y="12"/>
                            </a:lnTo>
                            <a:lnTo>
                              <a:pt x="100" y="11"/>
                            </a:lnTo>
                            <a:lnTo>
                              <a:pt x="100" y="11"/>
                            </a:lnTo>
                            <a:lnTo>
                              <a:pt x="97" y="12"/>
                            </a:lnTo>
                            <a:lnTo>
                              <a:pt x="97" y="11"/>
                            </a:lnTo>
                            <a:lnTo>
                              <a:pt x="95" y="11"/>
                            </a:lnTo>
                            <a:lnTo>
                              <a:pt x="94" y="11"/>
                            </a:lnTo>
                            <a:lnTo>
                              <a:pt x="94" y="11"/>
                            </a:lnTo>
                            <a:lnTo>
                              <a:pt x="94" y="11"/>
                            </a:lnTo>
                            <a:lnTo>
                              <a:pt x="94" y="11"/>
                            </a:lnTo>
                            <a:lnTo>
                              <a:pt x="92" y="9"/>
                            </a:lnTo>
                            <a:lnTo>
                              <a:pt x="92" y="11"/>
                            </a:lnTo>
                            <a:lnTo>
                              <a:pt x="92" y="9"/>
                            </a:lnTo>
                            <a:lnTo>
                              <a:pt x="90" y="11"/>
                            </a:lnTo>
                            <a:lnTo>
                              <a:pt x="90" y="11"/>
                            </a:lnTo>
                            <a:lnTo>
                              <a:pt x="89" y="12"/>
                            </a:lnTo>
                            <a:lnTo>
                              <a:pt x="87" y="11"/>
                            </a:lnTo>
                            <a:lnTo>
                              <a:pt x="86" y="11"/>
                            </a:lnTo>
                            <a:lnTo>
                              <a:pt x="86" y="9"/>
                            </a:lnTo>
                            <a:lnTo>
                              <a:pt x="84" y="11"/>
                            </a:lnTo>
                            <a:lnTo>
                              <a:pt x="83" y="11"/>
                            </a:lnTo>
                            <a:lnTo>
                              <a:pt x="83" y="11"/>
                            </a:lnTo>
                            <a:lnTo>
                              <a:pt x="81" y="11"/>
                            </a:lnTo>
                            <a:lnTo>
                              <a:pt x="78" y="9"/>
                            </a:lnTo>
                            <a:lnTo>
                              <a:pt x="75" y="9"/>
                            </a:lnTo>
                            <a:lnTo>
                              <a:pt x="72" y="9"/>
                            </a:lnTo>
                            <a:lnTo>
                              <a:pt x="72" y="9"/>
                            </a:lnTo>
                            <a:lnTo>
                              <a:pt x="71" y="9"/>
                            </a:lnTo>
                            <a:lnTo>
                              <a:pt x="71" y="9"/>
                            </a:lnTo>
                            <a:lnTo>
                              <a:pt x="71" y="11"/>
                            </a:lnTo>
                            <a:lnTo>
                              <a:pt x="69" y="11"/>
                            </a:lnTo>
                            <a:lnTo>
                              <a:pt x="69" y="11"/>
                            </a:lnTo>
                            <a:lnTo>
                              <a:pt x="68" y="9"/>
                            </a:lnTo>
                            <a:lnTo>
                              <a:pt x="64" y="11"/>
                            </a:lnTo>
                            <a:lnTo>
                              <a:pt x="61" y="11"/>
                            </a:lnTo>
                            <a:lnTo>
                              <a:pt x="61" y="11"/>
                            </a:lnTo>
                            <a:lnTo>
                              <a:pt x="61" y="11"/>
                            </a:lnTo>
                            <a:lnTo>
                              <a:pt x="61" y="11"/>
                            </a:lnTo>
                            <a:lnTo>
                              <a:pt x="61" y="11"/>
                            </a:lnTo>
                            <a:lnTo>
                              <a:pt x="61" y="11"/>
                            </a:lnTo>
                            <a:lnTo>
                              <a:pt x="61" y="11"/>
                            </a:lnTo>
                            <a:lnTo>
                              <a:pt x="61" y="11"/>
                            </a:lnTo>
                            <a:lnTo>
                              <a:pt x="60" y="12"/>
                            </a:lnTo>
                            <a:lnTo>
                              <a:pt x="55" y="11"/>
                            </a:lnTo>
                            <a:lnTo>
                              <a:pt x="51" y="11"/>
                            </a:lnTo>
                            <a:lnTo>
                              <a:pt x="51" y="11"/>
                            </a:lnTo>
                            <a:lnTo>
                              <a:pt x="51" y="9"/>
                            </a:lnTo>
                            <a:lnTo>
                              <a:pt x="48" y="11"/>
                            </a:lnTo>
                            <a:lnTo>
                              <a:pt x="45" y="11"/>
                            </a:lnTo>
                            <a:lnTo>
                              <a:pt x="45" y="9"/>
                            </a:lnTo>
                            <a:lnTo>
                              <a:pt x="43" y="11"/>
                            </a:lnTo>
                            <a:lnTo>
                              <a:pt x="43" y="11"/>
                            </a:lnTo>
                            <a:lnTo>
                              <a:pt x="43" y="11"/>
                            </a:lnTo>
                            <a:lnTo>
                              <a:pt x="42" y="11"/>
                            </a:lnTo>
                            <a:lnTo>
                              <a:pt x="43" y="11"/>
                            </a:lnTo>
                            <a:lnTo>
                              <a:pt x="43" y="9"/>
                            </a:lnTo>
                            <a:lnTo>
                              <a:pt x="42" y="9"/>
                            </a:lnTo>
                            <a:lnTo>
                              <a:pt x="42" y="11"/>
                            </a:lnTo>
                            <a:lnTo>
                              <a:pt x="42" y="11"/>
                            </a:lnTo>
                            <a:lnTo>
                              <a:pt x="40" y="11"/>
                            </a:lnTo>
                            <a:lnTo>
                              <a:pt x="40" y="9"/>
                            </a:lnTo>
                            <a:lnTo>
                              <a:pt x="40" y="9"/>
                            </a:lnTo>
                            <a:lnTo>
                              <a:pt x="38" y="11"/>
                            </a:lnTo>
                            <a:lnTo>
                              <a:pt x="38" y="11"/>
                            </a:lnTo>
                            <a:lnTo>
                              <a:pt x="37" y="12"/>
                            </a:lnTo>
                            <a:lnTo>
                              <a:pt x="37" y="11"/>
                            </a:lnTo>
                            <a:lnTo>
                              <a:pt x="35" y="11"/>
                            </a:lnTo>
                            <a:lnTo>
                              <a:pt x="35" y="9"/>
                            </a:lnTo>
                            <a:lnTo>
                              <a:pt x="34" y="9"/>
                            </a:lnTo>
                            <a:lnTo>
                              <a:pt x="34" y="11"/>
                            </a:lnTo>
                            <a:lnTo>
                              <a:pt x="34" y="12"/>
                            </a:lnTo>
                            <a:lnTo>
                              <a:pt x="32" y="12"/>
                            </a:lnTo>
                            <a:lnTo>
                              <a:pt x="32" y="12"/>
                            </a:lnTo>
                            <a:lnTo>
                              <a:pt x="31" y="12"/>
                            </a:lnTo>
                            <a:lnTo>
                              <a:pt x="29" y="11"/>
                            </a:lnTo>
                            <a:lnTo>
                              <a:pt x="31" y="11"/>
                            </a:lnTo>
                            <a:lnTo>
                              <a:pt x="31" y="11"/>
                            </a:lnTo>
                            <a:lnTo>
                              <a:pt x="29" y="11"/>
                            </a:lnTo>
                            <a:lnTo>
                              <a:pt x="31" y="11"/>
                            </a:lnTo>
                            <a:lnTo>
                              <a:pt x="31" y="9"/>
                            </a:lnTo>
                            <a:lnTo>
                              <a:pt x="31" y="9"/>
                            </a:lnTo>
                            <a:lnTo>
                              <a:pt x="32" y="9"/>
                            </a:lnTo>
                            <a:lnTo>
                              <a:pt x="32" y="9"/>
                            </a:lnTo>
                            <a:lnTo>
                              <a:pt x="31" y="9"/>
                            </a:lnTo>
                            <a:lnTo>
                              <a:pt x="29" y="9"/>
                            </a:lnTo>
                            <a:lnTo>
                              <a:pt x="29" y="11"/>
                            </a:lnTo>
                            <a:lnTo>
                              <a:pt x="29" y="9"/>
                            </a:lnTo>
                            <a:lnTo>
                              <a:pt x="29" y="9"/>
                            </a:lnTo>
                            <a:lnTo>
                              <a:pt x="29" y="9"/>
                            </a:lnTo>
                            <a:lnTo>
                              <a:pt x="29" y="9"/>
                            </a:lnTo>
                            <a:lnTo>
                              <a:pt x="29" y="9"/>
                            </a:lnTo>
                            <a:lnTo>
                              <a:pt x="29" y="9"/>
                            </a:lnTo>
                            <a:lnTo>
                              <a:pt x="29" y="8"/>
                            </a:lnTo>
                            <a:lnTo>
                              <a:pt x="28" y="9"/>
                            </a:lnTo>
                            <a:lnTo>
                              <a:pt x="29" y="11"/>
                            </a:lnTo>
                            <a:lnTo>
                              <a:pt x="28" y="11"/>
                            </a:lnTo>
                            <a:lnTo>
                              <a:pt x="28" y="11"/>
                            </a:lnTo>
                            <a:lnTo>
                              <a:pt x="26" y="12"/>
                            </a:lnTo>
                            <a:lnTo>
                              <a:pt x="25" y="12"/>
                            </a:lnTo>
                            <a:lnTo>
                              <a:pt x="25" y="12"/>
                            </a:lnTo>
                            <a:lnTo>
                              <a:pt x="25" y="12"/>
                            </a:lnTo>
                            <a:lnTo>
                              <a:pt x="25" y="14"/>
                            </a:lnTo>
                            <a:lnTo>
                              <a:pt x="23" y="15"/>
                            </a:lnTo>
                            <a:lnTo>
                              <a:pt x="23" y="14"/>
                            </a:lnTo>
                            <a:lnTo>
                              <a:pt x="23" y="14"/>
                            </a:lnTo>
                            <a:lnTo>
                              <a:pt x="22" y="14"/>
                            </a:lnTo>
                            <a:lnTo>
                              <a:pt x="22" y="14"/>
                            </a:lnTo>
                            <a:lnTo>
                              <a:pt x="23" y="15"/>
                            </a:lnTo>
                            <a:lnTo>
                              <a:pt x="22" y="15"/>
                            </a:lnTo>
                            <a:lnTo>
                              <a:pt x="22" y="15"/>
                            </a:lnTo>
                            <a:lnTo>
                              <a:pt x="22" y="15"/>
                            </a:lnTo>
                            <a:lnTo>
                              <a:pt x="22" y="15"/>
                            </a:lnTo>
                            <a:lnTo>
                              <a:pt x="22" y="15"/>
                            </a:lnTo>
                            <a:lnTo>
                              <a:pt x="22" y="15"/>
                            </a:lnTo>
                            <a:lnTo>
                              <a:pt x="20" y="14"/>
                            </a:lnTo>
                            <a:lnTo>
                              <a:pt x="20" y="15"/>
                            </a:lnTo>
                            <a:lnTo>
                              <a:pt x="20" y="15"/>
                            </a:lnTo>
                            <a:lnTo>
                              <a:pt x="20" y="15"/>
                            </a:lnTo>
                            <a:lnTo>
                              <a:pt x="20" y="17"/>
                            </a:lnTo>
                            <a:lnTo>
                              <a:pt x="19" y="15"/>
                            </a:lnTo>
                            <a:lnTo>
                              <a:pt x="19" y="15"/>
                            </a:lnTo>
                            <a:lnTo>
                              <a:pt x="19" y="15"/>
                            </a:lnTo>
                            <a:lnTo>
                              <a:pt x="19" y="17"/>
                            </a:lnTo>
                            <a:lnTo>
                              <a:pt x="19" y="17"/>
                            </a:lnTo>
                            <a:lnTo>
                              <a:pt x="19" y="18"/>
                            </a:lnTo>
                            <a:lnTo>
                              <a:pt x="17" y="17"/>
                            </a:lnTo>
                            <a:lnTo>
                              <a:pt x="17" y="17"/>
                            </a:lnTo>
                            <a:lnTo>
                              <a:pt x="17" y="15"/>
                            </a:lnTo>
                            <a:lnTo>
                              <a:pt x="17" y="17"/>
                            </a:lnTo>
                            <a:lnTo>
                              <a:pt x="17" y="18"/>
                            </a:lnTo>
                            <a:lnTo>
                              <a:pt x="16" y="18"/>
                            </a:lnTo>
                            <a:lnTo>
                              <a:pt x="16" y="20"/>
                            </a:lnTo>
                            <a:lnTo>
                              <a:pt x="16" y="20"/>
                            </a:lnTo>
                            <a:lnTo>
                              <a:pt x="16" y="18"/>
                            </a:lnTo>
                            <a:lnTo>
                              <a:pt x="14" y="20"/>
                            </a:lnTo>
                            <a:lnTo>
                              <a:pt x="14" y="21"/>
                            </a:lnTo>
                            <a:lnTo>
                              <a:pt x="14" y="23"/>
                            </a:lnTo>
                            <a:lnTo>
                              <a:pt x="12" y="23"/>
                            </a:lnTo>
                            <a:lnTo>
                              <a:pt x="12" y="23"/>
                            </a:lnTo>
                            <a:lnTo>
                              <a:pt x="12" y="24"/>
                            </a:lnTo>
                            <a:lnTo>
                              <a:pt x="11" y="23"/>
                            </a:lnTo>
                            <a:lnTo>
                              <a:pt x="11" y="24"/>
                            </a:lnTo>
                            <a:lnTo>
                              <a:pt x="12" y="26"/>
                            </a:lnTo>
                            <a:lnTo>
                              <a:pt x="11" y="26"/>
                            </a:lnTo>
                            <a:lnTo>
                              <a:pt x="11" y="26"/>
                            </a:lnTo>
                            <a:lnTo>
                              <a:pt x="11" y="26"/>
                            </a:lnTo>
                            <a:lnTo>
                              <a:pt x="9" y="28"/>
                            </a:lnTo>
                            <a:lnTo>
                              <a:pt x="9" y="28"/>
                            </a:lnTo>
                            <a:lnTo>
                              <a:pt x="11" y="29"/>
                            </a:lnTo>
                            <a:lnTo>
                              <a:pt x="9" y="29"/>
                            </a:lnTo>
                            <a:lnTo>
                              <a:pt x="9" y="29"/>
                            </a:lnTo>
                            <a:lnTo>
                              <a:pt x="9" y="29"/>
                            </a:lnTo>
                            <a:lnTo>
                              <a:pt x="8" y="31"/>
                            </a:lnTo>
                            <a:lnTo>
                              <a:pt x="9" y="31"/>
                            </a:lnTo>
                            <a:lnTo>
                              <a:pt x="9" y="31"/>
                            </a:lnTo>
                            <a:lnTo>
                              <a:pt x="11" y="31"/>
                            </a:lnTo>
                            <a:lnTo>
                              <a:pt x="9" y="31"/>
                            </a:lnTo>
                            <a:lnTo>
                              <a:pt x="8" y="31"/>
                            </a:lnTo>
                            <a:lnTo>
                              <a:pt x="9" y="32"/>
                            </a:lnTo>
                            <a:lnTo>
                              <a:pt x="9" y="32"/>
                            </a:lnTo>
                            <a:lnTo>
                              <a:pt x="9" y="34"/>
                            </a:lnTo>
                            <a:lnTo>
                              <a:pt x="9" y="34"/>
                            </a:lnTo>
                            <a:lnTo>
                              <a:pt x="9" y="34"/>
                            </a:lnTo>
                            <a:lnTo>
                              <a:pt x="8" y="34"/>
                            </a:lnTo>
                            <a:lnTo>
                              <a:pt x="9" y="35"/>
                            </a:lnTo>
                            <a:lnTo>
                              <a:pt x="8" y="35"/>
                            </a:lnTo>
                            <a:lnTo>
                              <a:pt x="6" y="35"/>
                            </a:lnTo>
                            <a:lnTo>
                              <a:pt x="5" y="35"/>
                            </a:lnTo>
                            <a:lnTo>
                              <a:pt x="3" y="35"/>
                            </a:lnTo>
                            <a:lnTo>
                              <a:pt x="3" y="35"/>
                            </a:lnTo>
                            <a:lnTo>
                              <a:pt x="3" y="35"/>
                            </a:lnTo>
                            <a:lnTo>
                              <a:pt x="2" y="35"/>
                            </a:lnTo>
                            <a:lnTo>
                              <a:pt x="2" y="35"/>
                            </a:lnTo>
                            <a:lnTo>
                              <a:pt x="0" y="34"/>
                            </a:lnTo>
                            <a:lnTo>
                              <a:pt x="2" y="32"/>
                            </a:lnTo>
                            <a:lnTo>
                              <a:pt x="2" y="32"/>
                            </a:lnTo>
                            <a:lnTo>
                              <a:pt x="3" y="32"/>
                            </a:lnTo>
                            <a:lnTo>
                              <a:pt x="3" y="31"/>
                            </a:lnTo>
                            <a:lnTo>
                              <a:pt x="3" y="29"/>
                            </a:lnTo>
                            <a:lnTo>
                              <a:pt x="3" y="29"/>
                            </a:lnTo>
                            <a:lnTo>
                              <a:pt x="3" y="28"/>
                            </a:lnTo>
                            <a:lnTo>
                              <a:pt x="3" y="28"/>
                            </a:lnTo>
                            <a:lnTo>
                              <a:pt x="3" y="28"/>
                            </a:lnTo>
                            <a:lnTo>
                              <a:pt x="5" y="26"/>
                            </a:lnTo>
                            <a:lnTo>
                              <a:pt x="5" y="24"/>
                            </a:lnTo>
                            <a:lnTo>
                              <a:pt x="3" y="24"/>
                            </a:lnTo>
                            <a:lnTo>
                              <a:pt x="3" y="23"/>
                            </a:lnTo>
                            <a:lnTo>
                              <a:pt x="5" y="23"/>
                            </a:lnTo>
                            <a:lnTo>
                              <a:pt x="6" y="21"/>
                            </a:lnTo>
                            <a:lnTo>
                              <a:pt x="6" y="21"/>
                            </a:lnTo>
                            <a:lnTo>
                              <a:pt x="8" y="20"/>
                            </a:lnTo>
                            <a:lnTo>
                              <a:pt x="8" y="18"/>
                            </a:lnTo>
                            <a:lnTo>
                              <a:pt x="8" y="18"/>
                            </a:lnTo>
                            <a:lnTo>
                              <a:pt x="8" y="17"/>
                            </a:lnTo>
                            <a:lnTo>
                              <a:pt x="8" y="17"/>
                            </a:lnTo>
                            <a:lnTo>
                              <a:pt x="9" y="15"/>
                            </a:lnTo>
                            <a:lnTo>
                              <a:pt x="12" y="12"/>
                            </a:lnTo>
                            <a:lnTo>
                              <a:pt x="16" y="11"/>
                            </a:lnTo>
                            <a:lnTo>
                              <a:pt x="19" y="8"/>
                            </a:lnTo>
                            <a:lnTo>
                              <a:pt x="22" y="6"/>
                            </a:lnTo>
                            <a:lnTo>
                              <a:pt x="22" y="6"/>
                            </a:lnTo>
                            <a:lnTo>
                              <a:pt x="23" y="6"/>
                            </a:lnTo>
                            <a:lnTo>
                              <a:pt x="26" y="6"/>
                            </a:lnTo>
                            <a:lnTo>
                              <a:pt x="28" y="5"/>
                            </a:lnTo>
                            <a:lnTo>
                              <a:pt x="29" y="3"/>
                            </a:lnTo>
                            <a:lnTo>
                              <a:pt x="31" y="3"/>
                            </a:lnTo>
                            <a:lnTo>
                              <a:pt x="32" y="3"/>
                            </a:lnTo>
                            <a:lnTo>
                              <a:pt x="32" y="3"/>
                            </a:lnTo>
                            <a:lnTo>
                              <a:pt x="34" y="3"/>
                            </a:lnTo>
                            <a:lnTo>
                              <a:pt x="34" y="3"/>
                            </a:lnTo>
                            <a:lnTo>
                              <a:pt x="32" y="5"/>
                            </a:lnTo>
                            <a:lnTo>
                              <a:pt x="34" y="5"/>
                            </a:lnTo>
                            <a:lnTo>
                              <a:pt x="34" y="3"/>
                            </a:lnTo>
                            <a:lnTo>
                              <a:pt x="35" y="3"/>
                            </a:lnTo>
                            <a:lnTo>
                              <a:pt x="37" y="3"/>
                            </a:lnTo>
                            <a:lnTo>
                              <a:pt x="37" y="3"/>
                            </a:lnTo>
                            <a:lnTo>
                              <a:pt x="37" y="3"/>
                            </a:lnTo>
                            <a:lnTo>
                              <a:pt x="37" y="5"/>
                            </a:lnTo>
                            <a:lnTo>
                              <a:pt x="37" y="5"/>
                            </a:lnTo>
                            <a:lnTo>
                              <a:pt x="38" y="3"/>
                            </a:lnTo>
                            <a:lnTo>
                              <a:pt x="42" y="1"/>
                            </a:lnTo>
                            <a:lnTo>
                              <a:pt x="43" y="1"/>
                            </a:lnTo>
                            <a:lnTo>
                              <a:pt x="45" y="3"/>
                            </a:lnTo>
                            <a:lnTo>
                              <a:pt x="46" y="5"/>
                            </a:lnTo>
                            <a:lnTo>
                              <a:pt x="46" y="5"/>
                            </a:lnTo>
                            <a:lnTo>
                              <a:pt x="48" y="3"/>
                            </a:lnTo>
                            <a:lnTo>
                              <a:pt x="48" y="3"/>
                            </a:lnTo>
                            <a:lnTo>
                              <a:pt x="49" y="3"/>
                            </a:lnTo>
                            <a:lnTo>
                              <a:pt x="48" y="3"/>
                            </a:lnTo>
                            <a:lnTo>
                              <a:pt x="48" y="3"/>
                            </a:lnTo>
                            <a:lnTo>
                              <a:pt x="46" y="3"/>
                            </a:lnTo>
                            <a:lnTo>
                              <a:pt x="46" y="3"/>
                            </a:lnTo>
                            <a:lnTo>
                              <a:pt x="46" y="3"/>
                            </a:lnTo>
                            <a:lnTo>
                              <a:pt x="46" y="1"/>
                            </a:lnTo>
                            <a:lnTo>
                              <a:pt x="46" y="1"/>
                            </a:lnTo>
                            <a:lnTo>
                              <a:pt x="48" y="1"/>
                            </a:lnTo>
                            <a:lnTo>
                              <a:pt x="48" y="1"/>
                            </a:lnTo>
                            <a:lnTo>
                              <a:pt x="49" y="1"/>
                            </a:lnTo>
                            <a:lnTo>
                              <a:pt x="49" y="1"/>
                            </a:lnTo>
                            <a:lnTo>
                              <a:pt x="51" y="1"/>
                            </a:lnTo>
                            <a:lnTo>
                              <a:pt x="51" y="1"/>
                            </a:lnTo>
                            <a:lnTo>
                              <a:pt x="51" y="3"/>
                            </a:lnTo>
                            <a:lnTo>
                              <a:pt x="52" y="1"/>
                            </a:lnTo>
                            <a:lnTo>
                              <a:pt x="54" y="1"/>
                            </a:lnTo>
                            <a:lnTo>
                              <a:pt x="54" y="0"/>
                            </a:lnTo>
                            <a:lnTo>
                              <a:pt x="54" y="1"/>
                            </a:lnTo>
                            <a:lnTo>
                              <a:pt x="54" y="1"/>
                            </a:lnTo>
                            <a:lnTo>
                              <a:pt x="55" y="3"/>
                            </a:lnTo>
                            <a:lnTo>
                              <a:pt x="54" y="3"/>
                            </a:lnTo>
                            <a:lnTo>
                              <a:pt x="52" y="3"/>
                            </a:lnTo>
                            <a:lnTo>
                              <a:pt x="52" y="3"/>
                            </a:lnTo>
                            <a:lnTo>
                              <a:pt x="54" y="3"/>
                            </a:lnTo>
                            <a:lnTo>
                              <a:pt x="55" y="3"/>
                            </a:lnTo>
                            <a:lnTo>
                              <a:pt x="57" y="3"/>
                            </a:lnTo>
                            <a:lnTo>
                              <a:pt x="57" y="3"/>
                            </a:lnTo>
                            <a:lnTo>
                              <a:pt x="57" y="5"/>
                            </a:lnTo>
                            <a:lnTo>
                              <a:pt x="57" y="3"/>
                            </a:lnTo>
                            <a:lnTo>
                              <a:pt x="58" y="3"/>
                            </a:lnTo>
                            <a:lnTo>
                              <a:pt x="58" y="5"/>
                            </a:lnTo>
                            <a:lnTo>
                              <a:pt x="60" y="5"/>
                            </a:lnTo>
                            <a:lnTo>
                              <a:pt x="61" y="3"/>
                            </a:lnTo>
                            <a:lnTo>
                              <a:pt x="61" y="3"/>
                            </a:lnTo>
                            <a:lnTo>
                              <a:pt x="61" y="3"/>
                            </a:lnTo>
                            <a:lnTo>
                              <a:pt x="63" y="3"/>
                            </a:lnTo>
                            <a:lnTo>
                              <a:pt x="63" y="3"/>
                            </a:lnTo>
                            <a:lnTo>
                              <a:pt x="64" y="3"/>
                            </a:lnTo>
                            <a:lnTo>
                              <a:pt x="63" y="3"/>
                            </a:lnTo>
                            <a:lnTo>
                              <a:pt x="64" y="5"/>
                            </a:lnTo>
                            <a:lnTo>
                              <a:pt x="64" y="3"/>
                            </a:lnTo>
                            <a:lnTo>
                              <a:pt x="66" y="3"/>
                            </a:lnTo>
                            <a:lnTo>
                              <a:pt x="66" y="1"/>
                            </a:lnTo>
                            <a:lnTo>
                              <a:pt x="66" y="3"/>
                            </a:lnTo>
                            <a:lnTo>
                              <a:pt x="68" y="1"/>
                            </a:lnTo>
                            <a:lnTo>
                              <a:pt x="69" y="1"/>
                            </a:lnTo>
                            <a:lnTo>
                              <a:pt x="69" y="1"/>
                            </a:lnTo>
                            <a:lnTo>
                              <a:pt x="71" y="1"/>
                            </a:lnTo>
                            <a:lnTo>
                              <a:pt x="71" y="1"/>
                            </a:lnTo>
                            <a:lnTo>
                              <a:pt x="71" y="1"/>
                            </a:lnTo>
                            <a:lnTo>
                              <a:pt x="72" y="1"/>
                            </a:lnTo>
                            <a:lnTo>
                              <a:pt x="74" y="1"/>
                            </a:lnTo>
                            <a:lnTo>
                              <a:pt x="74" y="1"/>
                            </a:lnTo>
                            <a:lnTo>
                              <a:pt x="74" y="1"/>
                            </a:lnTo>
                            <a:lnTo>
                              <a:pt x="75" y="1"/>
                            </a:lnTo>
                            <a:lnTo>
                              <a:pt x="78" y="1"/>
                            </a:lnTo>
                            <a:lnTo>
                              <a:pt x="80" y="1"/>
                            </a:lnTo>
                            <a:lnTo>
                              <a:pt x="81" y="3"/>
                            </a:lnTo>
                            <a:lnTo>
                              <a:pt x="81" y="3"/>
                            </a:lnTo>
                            <a:lnTo>
                              <a:pt x="83" y="1"/>
                            </a:lnTo>
                            <a:lnTo>
                              <a:pt x="84"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4" name="Rectangle 2802"/>
                      <p:cNvSpPr>
                        <a:spLocks noChangeArrowheads="1"/>
                      </p:cNvSpPr>
                      <p:nvPr/>
                    </p:nvSpPr>
                    <p:spPr bwMode="auto">
                      <a:xfrm>
                        <a:off x="2870201" y="4552951"/>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5" name="Rectangle 2803"/>
                      <p:cNvSpPr>
                        <a:spLocks noChangeArrowheads="1"/>
                      </p:cNvSpPr>
                      <p:nvPr/>
                    </p:nvSpPr>
                    <p:spPr bwMode="auto">
                      <a:xfrm>
                        <a:off x="2863851" y="46545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6" name="Freeform 2804"/>
                      <p:cNvSpPr/>
                      <p:nvPr/>
                    </p:nvSpPr>
                    <p:spPr bwMode="auto">
                      <a:xfrm>
                        <a:off x="2940051" y="4565651"/>
                        <a:ext cx="3175"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7" name="Rectangle 2805"/>
                      <p:cNvSpPr>
                        <a:spLocks noChangeArrowheads="1"/>
                      </p:cNvSpPr>
                      <p:nvPr/>
                    </p:nvSpPr>
                    <p:spPr bwMode="auto">
                      <a:xfrm>
                        <a:off x="2827338" y="46386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8" name="Rectangle 2806"/>
                      <p:cNvSpPr>
                        <a:spLocks noChangeArrowheads="1"/>
                      </p:cNvSpPr>
                      <p:nvPr/>
                    </p:nvSpPr>
                    <p:spPr bwMode="auto">
                      <a:xfrm>
                        <a:off x="2947988" y="464502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79" name="Freeform 2807"/>
                      <p:cNvSpPr/>
                      <p:nvPr/>
                    </p:nvSpPr>
                    <p:spPr bwMode="auto">
                      <a:xfrm>
                        <a:off x="2911476" y="4648201"/>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0" name="Freeform 2808"/>
                      <p:cNvSpPr/>
                      <p:nvPr/>
                    </p:nvSpPr>
                    <p:spPr bwMode="auto">
                      <a:xfrm>
                        <a:off x="2989263" y="4643439"/>
                        <a:ext cx="3175" cy="0"/>
                      </a:xfrm>
                      <a:custGeom>
                        <a:avLst/>
                        <a:gdLst>
                          <a:gd name="T0" fmla="*/ 0 w 2"/>
                          <a:gd name="T1" fmla="*/ 2 w 2"/>
                          <a:gd name="T2" fmla="*/ 0 w 2"/>
                          <a:gd name="T3" fmla="*/ 0 w 2"/>
                        </a:gdLst>
                        <a:ahLst/>
                        <a:cxnLst>
                          <a:cxn ang="0">
                            <a:pos x="T0" y="0"/>
                          </a:cxn>
                          <a:cxn ang="0">
                            <a:pos x="T1" y="0"/>
                          </a:cxn>
                          <a:cxn ang="0">
                            <a:pos x="T2" y="0"/>
                          </a:cxn>
                          <a:cxn ang="0">
                            <a:pos x="T3" y="0"/>
                          </a:cxn>
                        </a:cxnLst>
                        <a:rect l="0" t="0" r="r" b="b"/>
                        <a:pathLst>
                          <a:path w="2">
                            <a:moveTo>
                              <a:pt x="0" y="0"/>
                            </a:moveTo>
                            <a:lnTo>
                              <a:pt x="2"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1" name="Rectangle 2809"/>
                      <p:cNvSpPr>
                        <a:spLocks noChangeArrowheads="1"/>
                      </p:cNvSpPr>
                      <p:nvPr/>
                    </p:nvSpPr>
                    <p:spPr bwMode="auto">
                      <a:xfrm>
                        <a:off x="2809876" y="4613276"/>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2" name="Freeform 2810"/>
                      <p:cNvSpPr/>
                      <p:nvPr/>
                    </p:nvSpPr>
                    <p:spPr bwMode="auto">
                      <a:xfrm>
                        <a:off x="2814638" y="4622801"/>
                        <a:ext cx="0" cy="3175"/>
                      </a:xfrm>
                      <a:custGeom>
                        <a:avLst/>
                        <a:gdLst>
                          <a:gd name="T0" fmla="*/ 0 h 2"/>
                          <a:gd name="T1" fmla="*/ 0 h 2"/>
                          <a:gd name="T2" fmla="*/ 2 h 2"/>
                          <a:gd name="T3" fmla="*/ 0 h 2"/>
                          <a:gd name="T4" fmla="*/ 0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lnTo>
                              <a:pt x="0" y="0"/>
                            </a:lnTo>
                            <a:lnTo>
                              <a:pt x="0" y="2"/>
                            </a:lnTo>
                            <a:lnTo>
                              <a:pt x="0" y="0"/>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3" name="Freeform 2811"/>
                      <p:cNvSpPr/>
                      <p:nvPr/>
                    </p:nvSpPr>
                    <p:spPr bwMode="auto">
                      <a:xfrm>
                        <a:off x="2811463" y="4638676"/>
                        <a:ext cx="4763" cy="1588"/>
                      </a:xfrm>
                      <a:custGeom>
                        <a:avLst/>
                        <a:gdLst>
                          <a:gd name="T0" fmla="*/ 2 w 3"/>
                          <a:gd name="T1" fmla="*/ 0 h 1"/>
                          <a:gd name="T2" fmla="*/ 3 w 3"/>
                          <a:gd name="T3" fmla="*/ 1 h 1"/>
                          <a:gd name="T4" fmla="*/ 2 w 3"/>
                          <a:gd name="T5" fmla="*/ 1 h 1"/>
                          <a:gd name="T6" fmla="*/ 2 w 3"/>
                          <a:gd name="T7" fmla="*/ 1 h 1"/>
                          <a:gd name="T8" fmla="*/ 2 w 3"/>
                          <a:gd name="T9" fmla="*/ 1 h 1"/>
                          <a:gd name="T10" fmla="*/ 0 w 3"/>
                          <a:gd name="T11" fmla="*/ 0 h 1"/>
                          <a:gd name="T12" fmla="*/ 2 w 3"/>
                          <a:gd name="T13" fmla="*/ 0 h 1"/>
                          <a:gd name="T14" fmla="*/ 2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2" y="0"/>
                            </a:moveTo>
                            <a:lnTo>
                              <a:pt x="3" y="1"/>
                            </a:lnTo>
                            <a:lnTo>
                              <a:pt x="2" y="1"/>
                            </a:lnTo>
                            <a:lnTo>
                              <a:pt x="2" y="1"/>
                            </a:lnTo>
                            <a:lnTo>
                              <a:pt x="2" y="1"/>
                            </a:lnTo>
                            <a:lnTo>
                              <a:pt x="0"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4" name="Freeform 2812"/>
                      <p:cNvSpPr/>
                      <p:nvPr/>
                    </p:nvSpPr>
                    <p:spPr bwMode="auto">
                      <a:xfrm>
                        <a:off x="2822576" y="4648201"/>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5" name="Rectangle 2813"/>
                      <p:cNvSpPr>
                        <a:spLocks noChangeArrowheads="1"/>
                      </p:cNvSpPr>
                      <p:nvPr/>
                    </p:nvSpPr>
                    <p:spPr bwMode="auto">
                      <a:xfrm>
                        <a:off x="2882901" y="4654551"/>
                        <a:ext cx="1588" cy="3175"/>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6" name="Freeform 2814"/>
                      <p:cNvSpPr/>
                      <p:nvPr/>
                    </p:nvSpPr>
                    <p:spPr bwMode="auto">
                      <a:xfrm>
                        <a:off x="2892426" y="4648201"/>
                        <a:ext cx="1588"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lnTo>
                              <a:pt x="1"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7" name="Freeform 2815"/>
                      <p:cNvSpPr/>
                      <p:nvPr/>
                    </p:nvSpPr>
                    <p:spPr bwMode="auto">
                      <a:xfrm>
                        <a:off x="2898776" y="4659314"/>
                        <a:ext cx="3175" cy="0"/>
                      </a:xfrm>
                      <a:custGeom>
                        <a:avLst/>
                        <a:gdLst>
                          <a:gd name="T0" fmla="*/ 2 w 2"/>
                          <a:gd name="T1" fmla="*/ 0 w 2"/>
                          <a:gd name="T2" fmla="*/ 2 w 2"/>
                          <a:gd name="T3" fmla="*/ 2 w 2"/>
                        </a:gdLst>
                        <a:ahLst/>
                        <a:cxnLst>
                          <a:cxn ang="0">
                            <a:pos x="T0" y="0"/>
                          </a:cxn>
                          <a:cxn ang="0">
                            <a:pos x="T1" y="0"/>
                          </a:cxn>
                          <a:cxn ang="0">
                            <a:pos x="T2" y="0"/>
                          </a:cxn>
                          <a:cxn ang="0">
                            <a:pos x="T3" y="0"/>
                          </a:cxn>
                        </a:cxnLst>
                        <a:rect l="0" t="0" r="r" b="b"/>
                        <a:pathLst>
                          <a:path w="2">
                            <a:moveTo>
                              <a:pt x="2" y="0"/>
                            </a:moveTo>
                            <a:lnTo>
                              <a:pt x="0" y="0"/>
                            </a:lnTo>
                            <a:lnTo>
                              <a:pt x="2"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8" name="Freeform 2816"/>
                      <p:cNvSpPr/>
                      <p:nvPr/>
                    </p:nvSpPr>
                    <p:spPr bwMode="auto">
                      <a:xfrm>
                        <a:off x="3001963" y="4654551"/>
                        <a:ext cx="1588" cy="3175"/>
                      </a:xfrm>
                      <a:custGeom>
                        <a:avLst/>
                        <a:gdLst>
                          <a:gd name="T0" fmla="*/ 1 w 1"/>
                          <a:gd name="T1" fmla="*/ 0 h 2"/>
                          <a:gd name="T2" fmla="*/ 1 w 1"/>
                          <a:gd name="T3" fmla="*/ 2 h 2"/>
                          <a:gd name="T4" fmla="*/ 0 w 1"/>
                          <a:gd name="T5" fmla="*/ 2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2"/>
                            </a:lnTo>
                            <a:lnTo>
                              <a:pt x="0" y="2"/>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89" name="Freeform 2817"/>
                      <p:cNvSpPr/>
                      <p:nvPr/>
                    </p:nvSpPr>
                    <p:spPr bwMode="auto">
                      <a:xfrm>
                        <a:off x="3038476" y="4622801"/>
                        <a:ext cx="1588" cy="3175"/>
                      </a:xfrm>
                      <a:custGeom>
                        <a:avLst/>
                        <a:gdLst>
                          <a:gd name="T0" fmla="*/ 1 w 1"/>
                          <a:gd name="T1" fmla="*/ 0 h 2"/>
                          <a:gd name="T2" fmla="*/ 1 w 1"/>
                          <a:gd name="T3" fmla="*/ 2 h 2"/>
                          <a:gd name="T4" fmla="*/ 0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2"/>
                            </a:lnTo>
                            <a:lnTo>
                              <a:pt x="0" y="2"/>
                            </a:lnTo>
                            <a:lnTo>
                              <a:pt x="1"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0" name="Rectangle 2819"/>
                      <p:cNvSpPr>
                        <a:spLocks noChangeArrowheads="1"/>
                      </p:cNvSpPr>
                      <p:nvPr/>
                    </p:nvSpPr>
                    <p:spPr bwMode="auto">
                      <a:xfrm>
                        <a:off x="2952751" y="4549776"/>
                        <a:ext cx="3175"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1" name="Freeform 2820"/>
                      <p:cNvSpPr/>
                      <p:nvPr/>
                    </p:nvSpPr>
                    <p:spPr bwMode="auto">
                      <a:xfrm>
                        <a:off x="3081339" y="3786189"/>
                        <a:ext cx="357188" cy="866775"/>
                      </a:xfrm>
                      <a:custGeom>
                        <a:avLst/>
                        <a:gdLst>
                          <a:gd name="T0" fmla="*/ 57 w 225"/>
                          <a:gd name="T1" fmla="*/ 0 h 546"/>
                          <a:gd name="T2" fmla="*/ 70 w 225"/>
                          <a:gd name="T3" fmla="*/ 3 h 546"/>
                          <a:gd name="T4" fmla="*/ 81 w 225"/>
                          <a:gd name="T5" fmla="*/ 11 h 546"/>
                          <a:gd name="T6" fmla="*/ 87 w 225"/>
                          <a:gd name="T7" fmla="*/ 25 h 546"/>
                          <a:gd name="T8" fmla="*/ 90 w 225"/>
                          <a:gd name="T9" fmla="*/ 43 h 546"/>
                          <a:gd name="T10" fmla="*/ 90 w 225"/>
                          <a:gd name="T11" fmla="*/ 75 h 546"/>
                          <a:gd name="T12" fmla="*/ 93 w 225"/>
                          <a:gd name="T13" fmla="*/ 104 h 546"/>
                          <a:gd name="T14" fmla="*/ 101 w 225"/>
                          <a:gd name="T15" fmla="*/ 126 h 546"/>
                          <a:gd name="T16" fmla="*/ 110 w 225"/>
                          <a:gd name="T17" fmla="*/ 147 h 546"/>
                          <a:gd name="T18" fmla="*/ 119 w 225"/>
                          <a:gd name="T19" fmla="*/ 166 h 546"/>
                          <a:gd name="T20" fmla="*/ 129 w 225"/>
                          <a:gd name="T21" fmla="*/ 183 h 546"/>
                          <a:gd name="T22" fmla="*/ 136 w 225"/>
                          <a:gd name="T23" fmla="*/ 204 h 546"/>
                          <a:gd name="T24" fmla="*/ 150 w 225"/>
                          <a:gd name="T25" fmla="*/ 224 h 546"/>
                          <a:gd name="T26" fmla="*/ 167 w 225"/>
                          <a:gd name="T27" fmla="*/ 244 h 546"/>
                          <a:gd name="T28" fmla="*/ 185 w 225"/>
                          <a:gd name="T29" fmla="*/ 262 h 546"/>
                          <a:gd name="T30" fmla="*/ 202 w 225"/>
                          <a:gd name="T31" fmla="*/ 287 h 546"/>
                          <a:gd name="T32" fmla="*/ 213 w 225"/>
                          <a:gd name="T33" fmla="*/ 314 h 546"/>
                          <a:gd name="T34" fmla="*/ 222 w 225"/>
                          <a:gd name="T35" fmla="*/ 348 h 546"/>
                          <a:gd name="T36" fmla="*/ 225 w 225"/>
                          <a:gd name="T37" fmla="*/ 382 h 546"/>
                          <a:gd name="T38" fmla="*/ 225 w 225"/>
                          <a:gd name="T39" fmla="*/ 445 h 546"/>
                          <a:gd name="T40" fmla="*/ 222 w 225"/>
                          <a:gd name="T41" fmla="*/ 475 h 546"/>
                          <a:gd name="T42" fmla="*/ 208 w 225"/>
                          <a:gd name="T43" fmla="*/ 503 h 546"/>
                          <a:gd name="T44" fmla="*/ 188 w 225"/>
                          <a:gd name="T45" fmla="*/ 526 h 546"/>
                          <a:gd name="T46" fmla="*/ 164 w 225"/>
                          <a:gd name="T47" fmla="*/ 540 h 546"/>
                          <a:gd name="T48" fmla="*/ 132 w 225"/>
                          <a:gd name="T49" fmla="*/ 546 h 546"/>
                          <a:gd name="T50" fmla="*/ 101 w 225"/>
                          <a:gd name="T51" fmla="*/ 540 h 546"/>
                          <a:gd name="T52" fmla="*/ 75 w 225"/>
                          <a:gd name="T53" fmla="*/ 526 h 546"/>
                          <a:gd name="T54" fmla="*/ 54 w 225"/>
                          <a:gd name="T55" fmla="*/ 506 h 546"/>
                          <a:gd name="T56" fmla="*/ 40 w 225"/>
                          <a:gd name="T57" fmla="*/ 475 h 546"/>
                          <a:gd name="T58" fmla="*/ 35 w 225"/>
                          <a:gd name="T59" fmla="*/ 445 h 546"/>
                          <a:gd name="T60" fmla="*/ 37 w 225"/>
                          <a:gd name="T61" fmla="*/ 414 h 546"/>
                          <a:gd name="T62" fmla="*/ 43 w 225"/>
                          <a:gd name="T63" fmla="*/ 380 h 546"/>
                          <a:gd name="T64" fmla="*/ 29 w 225"/>
                          <a:gd name="T65" fmla="*/ 351 h 546"/>
                          <a:gd name="T66" fmla="*/ 18 w 225"/>
                          <a:gd name="T67" fmla="*/ 324 h 546"/>
                          <a:gd name="T68" fmla="*/ 12 w 225"/>
                          <a:gd name="T69" fmla="*/ 288 h 546"/>
                          <a:gd name="T70" fmla="*/ 11 w 225"/>
                          <a:gd name="T71" fmla="*/ 250 h 546"/>
                          <a:gd name="T72" fmla="*/ 14 w 225"/>
                          <a:gd name="T73" fmla="*/ 206 h 546"/>
                          <a:gd name="T74" fmla="*/ 14 w 225"/>
                          <a:gd name="T75" fmla="*/ 189 h 546"/>
                          <a:gd name="T76" fmla="*/ 11 w 225"/>
                          <a:gd name="T77" fmla="*/ 169 h 546"/>
                          <a:gd name="T78" fmla="*/ 5 w 225"/>
                          <a:gd name="T79" fmla="*/ 150 h 546"/>
                          <a:gd name="T80" fmla="*/ 0 w 225"/>
                          <a:gd name="T81" fmla="*/ 124 h 546"/>
                          <a:gd name="T82" fmla="*/ 0 w 225"/>
                          <a:gd name="T83" fmla="*/ 98 h 546"/>
                          <a:gd name="T84" fmla="*/ 6 w 225"/>
                          <a:gd name="T85" fmla="*/ 69 h 546"/>
                          <a:gd name="T86" fmla="*/ 20 w 225"/>
                          <a:gd name="T87" fmla="*/ 31 h 546"/>
                          <a:gd name="T88" fmla="*/ 31 w 225"/>
                          <a:gd name="T89" fmla="*/ 17 h 546"/>
                          <a:gd name="T90" fmla="*/ 43 w 225"/>
                          <a:gd name="T91" fmla="*/ 6 h 546"/>
                          <a:gd name="T92" fmla="*/ 57 w 225"/>
                          <a:gd name="T93"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5" h="546">
                            <a:moveTo>
                              <a:pt x="57" y="0"/>
                            </a:moveTo>
                            <a:lnTo>
                              <a:pt x="70" y="3"/>
                            </a:lnTo>
                            <a:lnTo>
                              <a:pt x="81" y="11"/>
                            </a:lnTo>
                            <a:lnTo>
                              <a:pt x="87" y="25"/>
                            </a:lnTo>
                            <a:lnTo>
                              <a:pt x="90" y="43"/>
                            </a:lnTo>
                            <a:lnTo>
                              <a:pt x="90" y="75"/>
                            </a:lnTo>
                            <a:lnTo>
                              <a:pt x="93" y="104"/>
                            </a:lnTo>
                            <a:lnTo>
                              <a:pt x="101" y="126"/>
                            </a:lnTo>
                            <a:lnTo>
                              <a:pt x="110" y="147"/>
                            </a:lnTo>
                            <a:lnTo>
                              <a:pt x="119" y="166"/>
                            </a:lnTo>
                            <a:lnTo>
                              <a:pt x="129" y="183"/>
                            </a:lnTo>
                            <a:lnTo>
                              <a:pt x="136" y="204"/>
                            </a:lnTo>
                            <a:lnTo>
                              <a:pt x="150" y="224"/>
                            </a:lnTo>
                            <a:lnTo>
                              <a:pt x="167" y="244"/>
                            </a:lnTo>
                            <a:lnTo>
                              <a:pt x="185" y="262"/>
                            </a:lnTo>
                            <a:lnTo>
                              <a:pt x="202" y="287"/>
                            </a:lnTo>
                            <a:lnTo>
                              <a:pt x="213" y="314"/>
                            </a:lnTo>
                            <a:lnTo>
                              <a:pt x="222" y="348"/>
                            </a:lnTo>
                            <a:lnTo>
                              <a:pt x="225" y="382"/>
                            </a:lnTo>
                            <a:lnTo>
                              <a:pt x="225" y="445"/>
                            </a:lnTo>
                            <a:lnTo>
                              <a:pt x="222" y="475"/>
                            </a:lnTo>
                            <a:lnTo>
                              <a:pt x="208" y="503"/>
                            </a:lnTo>
                            <a:lnTo>
                              <a:pt x="188" y="526"/>
                            </a:lnTo>
                            <a:lnTo>
                              <a:pt x="164" y="540"/>
                            </a:lnTo>
                            <a:lnTo>
                              <a:pt x="132" y="546"/>
                            </a:lnTo>
                            <a:lnTo>
                              <a:pt x="101" y="540"/>
                            </a:lnTo>
                            <a:lnTo>
                              <a:pt x="75" y="526"/>
                            </a:lnTo>
                            <a:lnTo>
                              <a:pt x="54" y="506"/>
                            </a:lnTo>
                            <a:lnTo>
                              <a:pt x="40" y="475"/>
                            </a:lnTo>
                            <a:lnTo>
                              <a:pt x="35" y="445"/>
                            </a:lnTo>
                            <a:lnTo>
                              <a:pt x="37" y="414"/>
                            </a:lnTo>
                            <a:lnTo>
                              <a:pt x="43" y="380"/>
                            </a:lnTo>
                            <a:lnTo>
                              <a:pt x="29" y="351"/>
                            </a:lnTo>
                            <a:lnTo>
                              <a:pt x="18" y="324"/>
                            </a:lnTo>
                            <a:lnTo>
                              <a:pt x="12" y="288"/>
                            </a:lnTo>
                            <a:lnTo>
                              <a:pt x="11" y="250"/>
                            </a:lnTo>
                            <a:lnTo>
                              <a:pt x="14" y="206"/>
                            </a:lnTo>
                            <a:lnTo>
                              <a:pt x="14" y="189"/>
                            </a:lnTo>
                            <a:lnTo>
                              <a:pt x="11" y="169"/>
                            </a:lnTo>
                            <a:lnTo>
                              <a:pt x="5" y="150"/>
                            </a:lnTo>
                            <a:lnTo>
                              <a:pt x="0" y="124"/>
                            </a:lnTo>
                            <a:lnTo>
                              <a:pt x="0" y="98"/>
                            </a:lnTo>
                            <a:lnTo>
                              <a:pt x="6" y="69"/>
                            </a:lnTo>
                            <a:lnTo>
                              <a:pt x="20" y="31"/>
                            </a:lnTo>
                            <a:lnTo>
                              <a:pt x="31" y="17"/>
                            </a:lnTo>
                            <a:lnTo>
                              <a:pt x="43" y="6"/>
                            </a:lnTo>
                            <a:lnTo>
                              <a:pt x="57"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2" name="Freeform 2821"/>
                      <p:cNvSpPr/>
                      <p:nvPr/>
                    </p:nvSpPr>
                    <p:spPr bwMode="auto">
                      <a:xfrm>
                        <a:off x="3168651" y="3789364"/>
                        <a:ext cx="4763" cy="4763"/>
                      </a:xfrm>
                      <a:custGeom>
                        <a:avLst/>
                        <a:gdLst>
                          <a:gd name="T0" fmla="*/ 2 w 3"/>
                          <a:gd name="T1" fmla="*/ 0 h 3"/>
                          <a:gd name="T2" fmla="*/ 3 w 3"/>
                          <a:gd name="T3" fmla="*/ 0 h 3"/>
                          <a:gd name="T4" fmla="*/ 3 w 3"/>
                          <a:gd name="T5" fmla="*/ 1 h 3"/>
                          <a:gd name="T6" fmla="*/ 0 w 3"/>
                          <a:gd name="T7" fmla="*/ 3 h 3"/>
                          <a:gd name="T8" fmla="*/ 2 w 3"/>
                          <a:gd name="T9" fmla="*/ 1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lnTo>
                              <a:pt x="3" y="0"/>
                            </a:lnTo>
                            <a:lnTo>
                              <a:pt x="3" y="1"/>
                            </a:lnTo>
                            <a:lnTo>
                              <a:pt x="0" y="3"/>
                            </a:lnTo>
                            <a:lnTo>
                              <a:pt x="2" y="1"/>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3" name="Freeform 2822"/>
                      <p:cNvSpPr/>
                      <p:nvPr/>
                    </p:nvSpPr>
                    <p:spPr bwMode="auto">
                      <a:xfrm>
                        <a:off x="3151189" y="3790951"/>
                        <a:ext cx="15875" cy="9525"/>
                      </a:xfrm>
                      <a:custGeom>
                        <a:avLst/>
                        <a:gdLst>
                          <a:gd name="T0" fmla="*/ 10 w 10"/>
                          <a:gd name="T1" fmla="*/ 0 h 6"/>
                          <a:gd name="T2" fmla="*/ 8 w 10"/>
                          <a:gd name="T3" fmla="*/ 2 h 6"/>
                          <a:gd name="T4" fmla="*/ 8 w 10"/>
                          <a:gd name="T5" fmla="*/ 2 h 6"/>
                          <a:gd name="T6" fmla="*/ 7 w 10"/>
                          <a:gd name="T7" fmla="*/ 2 h 6"/>
                          <a:gd name="T8" fmla="*/ 7 w 10"/>
                          <a:gd name="T9" fmla="*/ 2 h 6"/>
                          <a:gd name="T10" fmla="*/ 5 w 10"/>
                          <a:gd name="T11" fmla="*/ 2 h 6"/>
                          <a:gd name="T12" fmla="*/ 4 w 10"/>
                          <a:gd name="T13" fmla="*/ 3 h 6"/>
                          <a:gd name="T14" fmla="*/ 2 w 10"/>
                          <a:gd name="T15" fmla="*/ 5 h 6"/>
                          <a:gd name="T16" fmla="*/ 0 w 10"/>
                          <a:gd name="T17" fmla="*/ 6 h 6"/>
                          <a:gd name="T18" fmla="*/ 0 w 10"/>
                          <a:gd name="T19" fmla="*/ 6 h 6"/>
                          <a:gd name="T20" fmla="*/ 0 w 10"/>
                          <a:gd name="T21" fmla="*/ 6 h 6"/>
                          <a:gd name="T22" fmla="*/ 0 w 10"/>
                          <a:gd name="T23" fmla="*/ 6 h 6"/>
                          <a:gd name="T24" fmla="*/ 0 w 10"/>
                          <a:gd name="T25" fmla="*/ 5 h 6"/>
                          <a:gd name="T26" fmla="*/ 0 w 10"/>
                          <a:gd name="T27" fmla="*/ 5 h 6"/>
                          <a:gd name="T28" fmla="*/ 2 w 10"/>
                          <a:gd name="T29" fmla="*/ 3 h 6"/>
                          <a:gd name="T30" fmla="*/ 2 w 10"/>
                          <a:gd name="T31" fmla="*/ 3 h 6"/>
                          <a:gd name="T32" fmla="*/ 2 w 10"/>
                          <a:gd name="T33" fmla="*/ 3 h 6"/>
                          <a:gd name="T34" fmla="*/ 5 w 10"/>
                          <a:gd name="T35" fmla="*/ 2 h 6"/>
                          <a:gd name="T36" fmla="*/ 10 w 10"/>
                          <a:gd name="T3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0" y="0"/>
                            </a:moveTo>
                            <a:lnTo>
                              <a:pt x="8" y="2"/>
                            </a:lnTo>
                            <a:lnTo>
                              <a:pt x="8" y="2"/>
                            </a:lnTo>
                            <a:lnTo>
                              <a:pt x="7" y="2"/>
                            </a:lnTo>
                            <a:lnTo>
                              <a:pt x="7" y="2"/>
                            </a:lnTo>
                            <a:lnTo>
                              <a:pt x="5" y="2"/>
                            </a:lnTo>
                            <a:lnTo>
                              <a:pt x="4" y="3"/>
                            </a:lnTo>
                            <a:lnTo>
                              <a:pt x="2" y="5"/>
                            </a:lnTo>
                            <a:lnTo>
                              <a:pt x="0" y="6"/>
                            </a:lnTo>
                            <a:lnTo>
                              <a:pt x="0" y="6"/>
                            </a:lnTo>
                            <a:lnTo>
                              <a:pt x="0" y="6"/>
                            </a:lnTo>
                            <a:lnTo>
                              <a:pt x="0" y="6"/>
                            </a:lnTo>
                            <a:lnTo>
                              <a:pt x="0" y="5"/>
                            </a:lnTo>
                            <a:lnTo>
                              <a:pt x="0" y="5"/>
                            </a:lnTo>
                            <a:lnTo>
                              <a:pt x="2" y="3"/>
                            </a:lnTo>
                            <a:lnTo>
                              <a:pt x="2" y="3"/>
                            </a:lnTo>
                            <a:lnTo>
                              <a:pt x="2" y="3"/>
                            </a:lnTo>
                            <a:lnTo>
                              <a:pt x="5" y="2"/>
                            </a:lnTo>
                            <a:lnTo>
                              <a:pt x="1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4" name="Freeform 2823"/>
                      <p:cNvSpPr/>
                      <p:nvPr/>
                    </p:nvSpPr>
                    <p:spPr bwMode="auto">
                      <a:xfrm>
                        <a:off x="3095626" y="4233864"/>
                        <a:ext cx="0" cy="3175"/>
                      </a:xfrm>
                      <a:custGeom>
                        <a:avLst/>
                        <a:gdLst>
                          <a:gd name="T0" fmla="*/ 0 h 2"/>
                          <a:gd name="T1" fmla="*/ 2 h 2"/>
                          <a:gd name="T2" fmla="*/ 2 h 2"/>
                          <a:gd name="T3" fmla="*/ 2 h 2"/>
                          <a:gd name="T4" fmla="*/ 0 h 2"/>
                        </a:gdLst>
                        <a:ahLst/>
                        <a:cxnLst>
                          <a:cxn ang="0">
                            <a:pos x="0" y="T0"/>
                          </a:cxn>
                          <a:cxn ang="0">
                            <a:pos x="0" y="T1"/>
                          </a:cxn>
                          <a:cxn ang="0">
                            <a:pos x="0" y="T2"/>
                          </a:cxn>
                          <a:cxn ang="0">
                            <a:pos x="0" y="T3"/>
                          </a:cxn>
                          <a:cxn ang="0">
                            <a:pos x="0" y="T4"/>
                          </a:cxn>
                        </a:cxnLst>
                        <a:rect l="0" t="0" r="r" b="b"/>
                        <a:pathLst>
                          <a:path h="2">
                            <a:moveTo>
                              <a:pt x="0" y="0"/>
                            </a:moveTo>
                            <a:lnTo>
                              <a:pt x="0" y="2"/>
                            </a:lnTo>
                            <a:lnTo>
                              <a:pt x="0" y="2"/>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5" name="Freeform 2824"/>
                      <p:cNvSpPr/>
                      <p:nvPr/>
                    </p:nvSpPr>
                    <p:spPr bwMode="auto">
                      <a:xfrm>
                        <a:off x="3095626" y="4059239"/>
                        <a:ext cx="0" cy="4763"/>
                      </a:xfrm>
                      <a:custGeom>
                        <a:avLst/>
                        <a:gdLst>
                          <a:gd name="T0" fmla="*/ 0 h 3"/>
                          <a:gd name="T1" fmla="*/ 1 h 3"/>
                          <a:gd name="T2" fmla="*/ 3 h 3"/>
                          <a:gd name="T3" fmla="*/ 3 h 3"/>
                          <a:gd name="T4" fmla="*/ 0 h 3"/>
                        </a:gdLst>
                        <a:ahLst/>
                        <a:cxnLst>
                          <a:cxn ang="0">
                            <a:pos x="0" y="T0"/>
                          </a:cxn>
                          <a:cxn ang="0">
                            <a:pos x="0" y="T1"/>
                          </a:cxn>
                          <a:cxn ang="0">
                            <a:pos x="0" y="T2"/>
                          </a:cxn>
                          <a:cxn ang="0">
                            <a:pos x="0" y="T3"/>
                          </a:cxn>
                          <a:cxn ang="0">
                            <a:pos x="0" y="T4"/>
                          </a:cxn>
                        </a:cxnLst>
                        <a:rect l="0" t="0" r="r" b="b"/>
                        <a:pathLst>
                          <a:path h="3">
                            <a:moveTo>
                              <a:pt x="0" y="0"/>
                            </a:moveTo>
                            <a:lnTo>
                              <a:pt x="0" y="1"/>
                            </a:lnTo>
                            <a:lnTo>
                              <a:pt x="0" y="3"/>
                            </a:lnTo>
                            <a:lnTo>
                              <a:pt x="0" y="3"/>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6" name="Freeform 2825"/>
                      <p:cNvSpPr/>
                      <p:nvPr/>
                    </p:nvSpPr>
                    <p:spPr bwMode="auto">
                      <a:xfrm>
                        <a:off x="3127376" y="3821114"/>
                        <a:ext cx="3175" cy="1588"/>
                      </a:xfrm>
                      <a:custGeom>
                        <a:avLst/>
                        <a:gdLst>
                          <a:gd name="T0" fmla="*/ 2 w 2"/>
                          <a:gd name="T1" fmla="*/ 0 h 1"/>
                          <a:gd name="T2" fmla="*/ 0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1"/>
                            </a:lnTo>
                            <a:lnTo>
                              <a:pt x="0" y="1"/>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7" name="Freeform 2826"/>
                      <p:cNvSpPr/>
                      <p:nvPr/>
                    </p:nvSpPr>
                    <p:spPr bwMode="auto">
                      <a:xfrm>
                        <a:off x="3076576" y="3978276"/>
                        <a:ext cx="3175" cy="4763"/>
                      </a:xfrm>
                      <a:custGeom>
                        <a:avLst/>
                        <a:gdLst>
                          <a:gd name="T0" fmla="*/ 0 w 2"/>
                          <a:gd name="T1" fmla="*/ 0 h 3"/>
                          <a:gd name="T2" fmla="*/ 2 w 2"/>
                          <a:gd name="T3" fmla="*/ 2 h 3"/>
                          <a:gd name="T4" fmla="*/ 2 w 2"/>
                          <a:gd name="T5" fmla="*/ 3 h 3"/>
                          <a:gd name="T6" fmla="*/ 0 w 2"/>
                          <a:gd name="T7" fmla="*/ 0 h 3"/>
                        </a:gdLst>
                        <a:ahLst/>
                        <a:cxnLst>
                          <a:cxn ang="0">
                            <a:pos x="T0" y="T1"/>
                          </a:cxn>
                          <a:cxn ang="0">
                            <a:pos x="T2" y="T3"/>
                          </a:cxn>
                          <a:cxn ang="0">
                            <a:pos x="T4" y="T5"/>
                          </a:cxn>
                          <a:cxn ang="0">
                            <a:pos x="T6" y="T7"/>
                          </a:cxn>
                        </a:cxnLst>
                        <a:rect l="0" t="0" r="r" b="b"/>
                        <a:pathLst>
                          <a:path w="2" h="3">
                            <a:moveTo>
                              <a:pt x="0" y="0"/>
                            </a:moveTo>
                            <a:lnTo>
                              <a:pt x="2" y="2"/>
                            </a:lnTo>
                            <a:lnTo>
                              <a:pt x="2" y="3"/>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8" name="Freeform 2827"/>
                      <p:cNvSpPr/>
                      <p:nvPr/>
                    </p:nvSpPr>
                    <p:spPr bwMode="auto">
                      <a:xfrm>
                        <a:off x="3081339" y="3921126"/>
                        <a:ext cx="3175" cy="4763"/>
                      </a:xfrm>
                      <a:custGeom>
                        <a:avLst/>
                        <a:gdLst>
                          <a:gd name="T0" fmla="*/ 2 w 2"/>
                          <a:gd name="T1" fmla="*/ 0 h 3"/>
                          <a:gd name="T2" fmla="*/ 2 w 2"/>
                          <a:gd name="T3" fmla="*/ 3 h 3"/>
                          <a:gd name="T4" fmla="*/ 0 w 2"/>
                          <a:gd name="T5" fmla="*/ 1 h 3"/>
                          <a:gd name="T6" fmla="*/ 0 w 2"/>
                          <a:gd name="T7" fmla="*/ 0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3"/>
                            </a:lnTo>
                            <a:lnTo>
                              <a:pt x="0" y="1"/>
                            </a:lnTo>
                            <a:lnTo>
                              <a:pt x="0" y="0"/>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699" name="Freeform 2828"/>
                      <p:cNvSpPr/>
                      <p:nvPr/>
                    </p:nvSpPr>
                    <p:spPr bwMode="auto">
                      <a:xfrm>
                        <a:off x="3171826" y="3786189"/>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0" name="Rectangle 2829"/>
                      <p:cNvSpPr>
                        <a:spLocks noChangeArrowheads="1"/>
                      </p:cNvSpPr>
                      <p:nvPr/>
                    </p:nvSpPr>
                    <p:spPr bwMode="auto">
                      <a:xfrm>
                        <a:off x="3109914" y="43243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1" name="Freeform 2830"/>
                      <p:cNvSpPr/>
                      <p:nvPr/>
                    </p:nvSpPr>
                    <p:spPr bwMode="auto">
                      <a:xfrm>
                        <a:off x="3373439" y="4629151"/>
                        <a:ext cx="4763" cy="4763"/>
                      </a:xfrm>
                      <a:custGeom>
                        <a:avLst/>
                        <a:gdLst>
                          <a:gd name="T0" fmla="*/ 3 w 3"/>
                          <a:gd name="T1" fmla="*/ 0 h 3"/>
                          <a:gd name="T2" fmla="*/ 3 w 3"/>
                          <a:gd name="T3" fmla="*/ 0 h 3"/>
                          <a:gd name="T4" fmla="*/ 1 w 3"/>
                          <a:gd name="T5" fmla="*/ 1 h 3"/>
                          <a:gd name="T6" fmla="*/ 1 w 3"/>
                          <a:gd name="T7" fmla="*/ 1 h 3"/>
                          <a:gd name="T8" fmla="*/ 1 w 3"/>
                          <a:gd name="T9" fmla="*/ 1 h 3"/>
                          <a:gd name="T10" fmla="*/ 0 w 3"/>
                          <a:gd name="T11" fmla="*/ 3 h 3"/>
                          <a:gd name="T12" fmla="*/ 1 w 3"/>
                          <a:gd name="T13" fmla="*/ 3 h 3"/>
                          <a:gd name="T14" fmla="*/ 0 w 3"/>
                          <a:gd name="T15" fmla="*/ 3 h 3"/>
                          <a:gd name="T16" fmla="*/ 0 w 3"/>
                          <a:gd name="T17" fmla="*/ 3 h 3"/>
                          <a:gd name="T18" fmla="*/ 0 w 3"/>
                          <a:gd name="T19" fmla="*/ 1 h 3"/>
                          <a:gd name="T20" fmla="*/ 0 w 3"/>
                          <a:gd name="T21" fmla="*/ 1 h 3"/>
                          <a:gd name="T22" fmla="*/ 1 w 3"/>
                          <a:gd name="T23" fmla="*/ 0 h 3"/>
                          <a:gd name="T24" fmla="*/ 1 w 3"/>
                          <a:gd name="T25" fmla="*/ 0 h 3"/>
                          <a:gd name="T26" fmla="*/ 3 w 3"/>
                          <a:gd name="T2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3">
                            <a:moveTo>
                              <a:pt x="3" y="0"/>
                            </a:moveTo>
                            <a:lnTo>
                              <a:pt x="3" y="0"/>
                            </a:lnTo>
                            <a:lnTo>
                              <a:pt x="1" y="1"/>
                            </a:lnTo>
                            <a:lnTo>
                              <a:pt x="1" y="1"/>
                            </a:lnTo>
                            <a:lnTo>
                              <a:pt x="1" y="1"/>
                            </a:lnTo>
                            <a:lnTo>
                              <a:pt x="0" y="3"/>
                            </a:lnTo>
                            <a:lnTo>
                              <a:pt x="1" y="3"/>
                            </a:lnTo>
                            <a:lnTo>
                              <a:pt x="0" y="3"/>
                            </a:lnTo>
                            <a:lnTo>
                              <a:pt x="0" y="3"/>
                            </a:lnTo>
                            <a:lnTo>
                              <a:pt x="0" y="1"/>
                            </a:lnTo>
                            <a:lnTo>
                              <a:pt x="0" y="1"/>
                            </a:lnTo>
                            <a:lnTo>
                              <a:pt x="1" y="0"/>
                            </a:lnTo>
                            <a:lnTo>
                              <a:pt x="1" y="0"/>
                            </a:lnTo>
                            <a:lnTo>
                              <a:pt x="3"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2" name="Freeform 2831"/>
                      <p:cNvSpPr/>
                      <p:nvPr/>
                    </p:nvSpPr>
                    <p:spPr bwMode="auto">
                      <a:xfrm>
                        <a:off x="3373439" y="4629151"/>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3" name="Rectangle 2832"/>
                      <p:cNvSpPr>
                        <a:spLocks noChangeArrowheads="1"/>
                      </p:cNvSpPr>
                      <p:nvPr/>
                    </p:nvSpPr>
                    <p:spPr bwMode="auto">
                      <a:xfrm>
                        <a:off x="3132139" y="4438651"/>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4" name="Freeform 2833"/>
                      <p:cNvSpPr/>
                      <p:nvPr/>
                    </p:nvSpPr>
                    <p:spPr bwMode="auto">
                      <a:xfrm>
                        <a:off x="3130551" y="4489451"/>
                        <a:ext cx="1588" cy="4763"/>
                      </a:xfrm>
                      <a:custGeom>
                        <a:avLst/>
                        <a:gdLst>
                          <a:gd name="T0" fmla="*/ 1 w 1"/>
                          <a:gd name="T1" fmla="*/ 0 h 3"/>
                          <a:gd name="T2" fmla="*/ 0 w 1"/>
                          <a:gd name="T3" fmla="*/ 2 h 3"/>
                          <a:gd name="T4" fmla="*/ 1 w 1"/>
                          <a:gd name="T5" fmla="*/ 3 h 3"/>
                          <a:gd name="T6" fmla="*/ 1 w 1"/>
                          <a:gd name="T7" fmla="*/ 3 h 3"/>
                          <a:gd name="T8" fmla="*/ 0 w 1"/>
                          <a:gd name="T9" fmla="*/ 2 h 3"/>
                          <a:gd name="T10" fmla="*/ 1 w 1"/>
                          <a:gd name="T11" fmla="*/ 0 h 3"/>
                        </a:gdLst>
                        <a:ahLst/>
                        <a:cxnLst>
                          <a:cxn ang="0">
                            <a:pos x="T0" y="T1"/>
                          </a:cxn>
                          <a:cxn ang="0">
                            <a:pos x="T2" y="T3"/>
                          </a:cxn>
                          <a:cxn ang="0">
                            <a:pos x="T4" y="T5"/>
                          </a:cxn>
                          <a:cxn ang="0">
                            <a:pos x="T6" y="T7"/>
                          </a:cxn>
                          <a:cxn ang="0">
                            <a:pos x="T8" y="T9"/>
                          </a:cxn>
                          <a:cxn ang="0">
                            <a:pos x="T10" y="T11"/>
                          </a:cxn>
                        </a:cxnLst>
                        <a:rect l="0" t="0" r="r" b="b"/>
                        <a:pathLst>
                          <a:path w="1" h="3">
                            <a:moveTo>
                              <a:pt x="1" y="0"/>
                            </a:moveTo>
                            <a:lnTo>
                              <a:pt x="0" y="2"/>
                            </a:lnTo>
                            <a:lnTo>
                              <a:pt x="1" y="3"/>
                            </a:lnTo>
                            <a:lnTo>
                              <a:pt x="1" y="3"/>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5" name="Freeform 2834"/>
                      <p:cNvSpPr/>
                      <p:nvPr/>
                    </p:nvSpPr>
                    <p:spPr bwMode="auto">
                      <a:xfrm>
                        <a:off x="3136901" y="4540251"/>
                        <a:ext cx="3175" cy="3175"/>
                      </a:xfrm>
                      <a:custGeom>
                        <a:avLst/>
                        <a:gdLst>
                          <a:gd name="T0" fmla="*/ 0 w 2"/>
                          <a:gd name="T1" fmla="*/ 0 h 2"/>
                          <a:gd name="T2" fmla="*/ 2 w 2"/>
                          <a:gd name="T3" fmla="*/ 2 h 2"/>
                          <a:gd name="T4" fmla="*/ 2 w 2"/>
                          <a:gd name="T5" fmla="*/ 2 h 2"/>
                          <a:gd name="T6" fmla="*/ 2 w 2"/>
                          <a:gd name="T7" fmla="*/ 2 h 2"/>
                          <a:gd name="T8" fmla="*/ 2 w 2"/>
                          <a:gd name="T9" fmla="*/ 2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lnTo>
                              <a:pt x="2" y="2"/>
                            </a:lnTo>
                            <a:lnTo>
                              <a:pt x="2" y="2"/>
                            </a:lnTo>
                            <a:lnTo>
                              <a:pt x="2" y="2"/>
                            </a:lnTo>
                            <a:lnTo>
                              <a:pt x="2"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6" name="Freeform 2835"/>
                      <p:cNvSpPr/>
                      <p:nvPr/>
                    </p:nvSpPr>
                    <p:spPr bwMode="auto">
                      <a:xfrm>
                        <a:off x="3232151" y="3981451"/>
                        <a:ext cx="1588" cy="4763"/>
                      </a:xfrm>
                      <a:custGeom>
                        <a:avLst/>
                        <a:gdLst>
                          <a:gd name="T0" fmla="*/ 0 w 1"/>
                          <a:gd name="T1" fmla="*/ 0 h 3"/>
                          <a:gd name="T2" fmla="*/ 0 w 1"/>
                          <a:gd name="T3" fmla="*/ 0 h 3"/>
                          <a:gd name="T4" fmla="*/ 0 w 1"/>
                          <a:gd name="T5" fmla="*/ 1 h 3"/>
                          <a:gd name="T6" fmla="*/ 1 w 1"/>
                          <a:gd name="T7" fmla="*/ 1 h 3"/>
                          <a:gd name="T8" fmla="*/ 1 w 1"/>
                          <a:gd name="T9" fmla="*/ 1 h 3"/>
                          <a:gd name="T10" fmla="*/ 1 w 1"/>
                          <a:gd name="T11" fmla="*/ 3 h 3"/>
                          <a:gd name="T12" fmla="*/ 0 w 1"/>
                          <a:gd name="T13" fmla="*/ 1 h 3"/>
                          <a:gd name="T14" fmla="*/ 0 w 1"/>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0"/>
                            </a:moveTo>
                            <a:lnTo>
                              <a:pt x="0" y="0"/>
                            </a:lnTo>
                            <a:lnTo>
                              <a:pt x="0" y="1"/>
                            </a:lnTo>
                            <a:lnTo>
                              <a:pt x="1" y="1"/>
                            </a:lnTo>
                            <a:lnTo>
                              <a:pt x="1" y="1"/>
                            </a:lnTo>
                            <a:lnTo>
                              <a:pt x="1" y="3"/>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7" name="Freeform 2836"/>
                      <p:cNvSpPr/>
                      <p:nvPr/>
                    </p:nvSpPr>
                    <p:spPr bwMode="auto">
                      <a:xfrm>
                        <a:off x="3127376" y="3822701"/>
                        <a:ext cx="0" cy="3175"/>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8" name="Freeform 2837"/>
                      <p:cNvSpPr/>
                      <p:nvPr/>
                    </p:nvSpPr>
                    <p:spPr bwMode="auto">
                      <a:xfrm>
                        <a:off x="3144839" y="4492626"/>
                        <a:ext cx="1588" cy="6350"/>
                      </a:xfrm>
                      <a:custGeom>
                        <a:avLst/>
                        <a:gdLst>
                          <a:gd name="T0" fmla="*/ 0 w 1"/>
                          <a:gd name="T1" fmla="*/ 0 h 4"/>
                          <a:gd name="T2" fmla="*/ 1 w 1"/>
                          <a:gd name="T3" fmla="*/ 3 h 4"/>
                          <a:gd name="T4" fmla="*/ 1 w 1"/>
                          <a:gd name="T5" fmla="*/ 4 h 4"/>
                          <a:gd name="T6" fmla="*/ 0 w 1"/>
                          <a:gd name="T7" fmla="*/ 0 h 4"/>
                        </a:gdLst>
                        <a:ahLst/>
                        <a:cxnLst>
                          <a:cxn ang="0">
                            <a:pos x="T0" y="T1"/>
                          </a:cxn>
                          <a:cxn ang="0">
                            <a:pos x="T2" y="T3"/>
                          </a:cxn>
                          <a:cxn ang="0">
                            <a:pos x="T4" y="T5"/>
                          </a:cxn>
                          <a:cxn ang="0">
                            <a:pos x="T6" y="T7"/>
                          </a:cxn>
                        </a:cxnLst>
                        <a:rect l="0" t="0" r="r" b="b"/>
                        <a:pathLst>
                          <a:path w="1" h="4">
                            <a:moveTo>
                              <a:pt x="0" y="0"/>
                            </a:moveTo>
                            <a:lnTo>
                              <a:pt x="1" y="3"/>
                            </a:lnTo>
                            <a:lnTo>
                              <a:pt x="1" y="4"/>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09" name="Rectangle 2838"/>
                      <p:cNvSpPr>
                        <a:spLocks noChangeArrowheads="1"/>
                      </p:cNvSpPr>
                      <p:nvPr/>
                    </p:nvSpPr>
                    <p:spPr bwMode="auto">
                      <a:xfrm>
                        <a:off x="3149601" y="4524376"/>
                        <a:ext cx="1588" cy="4763"/>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0" name="Freeform 2839"/>
                      <p:cNvSpPr>
                        <a:spLocks noEditPoints="1"/>
                      </p:cNvSpPr>
                      <p:nvPr/>
                    </p:nvSpPr>
                    <p:spPr bwMode="auto">
                      <a:xfrm>
                        <a:off x="3079751" y="3784601"/>
                        <a:ext cx="368300" cy="869950"/>
                      </a:xfrm>
                      <a:custGeom>
                        <a:avLst/>
                        <a:gdLst>
                          <a:gd name="T0" fmla="*/ 64 w 232"/>
                          <a:gd name="T1" fmla="*/ 0 h 548"/>
                          <a:gd name="T2" fmla="*/ 93 w 232"/>
                          <a:gd name="T3" fmla="*/ 29 h 548"/>
                          <a:gd name="T4" fmla="*/ 108 w 232"/>
                          <a:gd name="T5" fmla="*/ 132 h 548"/>
                          <a:gd name="T6" fmla="*/ 128 w 232"/>
                          <a:gd name="T7" fmla="*/ 171 h 548"/>
                          <a:gd name="T8" fmla="*/ 137 w 232"/>
                          <a:gd name="T9" fmla="*/ 188 h 548"/>
                          <a:gd name="T10" fmla="*/ 140 w 232"/>
                          <a:gd name="T11" fmla="*/ 201 h 548"/>
                          <a:gd name="T12" fmla="*/ 159 w 232"/>
                          <a:gd name="T13" fmla="*/ 230 h 548"/>
                          <a:gd name="T14" fmla="*/ 186 w 232"/>
                          <a:gd name="T15" fmla="*/ 256 h 548"/>
                          <a:gd name="T16" fmla="*/ 215 w 232"/>
                          <a:gd name="T17" fmla="*/ 305 h 548"/>
                          <a:gd name="T18" fmla="*/ 231 w 232"/>
                          <a:gd name="T19" fmla="*/ 377 h 548"/>
                          <a:gd name="T20" fmla="*/ 229 w 232"/>
                          <a:gd name="T21" fmla="*/ 467 h 548"/>
                          <a:gd name="T22" fmla="*/ 201 w 232"/>
                          <a:gd name="T23" fmla="*/ 519 h 548"/>
                          <a:gd name="T24" fmla="*/ 189 w 232"/>
                          <a:gd name="T25" fmla="*/ 530 h 548"/>
                          <a:gd name="T26" fmla="*/ 128 w 232"/>
                          <a:gd name="T27" fmla="*/ 547 h 548"/>
                          <a:gd name="T28" fmla="*/ 102 w 232"/>
                          <a:gd name="T29" fmla="*/ 542 h 548"/>
                          <a:gd name="T30" fmla="*/ 71 w 232"/>
                          <a:gd name="T31" fmla="*/ 525 h 548"/>
                          <a:gd name="T32" fmla="*/ 47 w 232"/>
                          <a:gd name="T33" fmla="*/ 495 h 548"/>
                          <a:gd name="T34" fmla="*/ 33 w 232"/>
                          <a:gd name="T35" fmla="*/ 440 h 548"/>
                          <a:gd name="T36" fmla="*/ 36 w 232"/>
                          <a:gd name="T37" fmla="*/ 407 h 548"/>
                          <a:gd name="T38" fmla="*/ 39 w 232"/>
                          <a:gd name="T39" fmla="*/ 380 h 548"/>
                          <a:gd name="T40" fmla="*/ 30 w 232"/>
                          <a:gd name="T41" fmla="*/ 360 h 548"/>
                          <a:gd name="T42" fmla="*/ 19 w 232"/>
                          <a:gd name="T43" fmla="*/ 340 h 548"/>
                          <a:gd name="T44" fmla="*/ 15 w 232"/>
                          <a:gd name="T45" fmla="*/ 329 h 548"/>
                          <a:gd name="T46" fmla="*/ 12 w 232"/>
                          <a:gd name="T47" fmla="*/ 302 h 548"/>
                          <a:gd name="T48" fmla="*/ 13 w 232"/>
                          <a:gd name="T49" fmla="*/ 283 h 548"/>
                          <a:gd name="T50" fmla="*/ 9 w 232"/>
                          <a:gd name="T51" fmla="*/ 236 h 548"/>
                          <a:gd name="T52" fmla="*/ 13 w 232"/>
                          <a:gd name="T53" fmla="*/ 211 h 548"/>
                          <a:gd name="T54" fmla="*/ 4 w 232"/>
                          <a:gd name="T55" fmla="*/ 158 h 548"/>
                          <a:gd name="T56" fmla="*/ 6 w 232"/>
                          <a:gd name="T57" fmla="*/ 144 h 548"/>
                          <a:gd name="T58" fmla="*/ 1 w 232"/>
                          <a:gd name="T59" fmla="*/ 98 h 548"/>
                          <a:gd name="T60" fmla="*/ 7 w 232"/>
                          <a:gd name="T61" fmla="*/ 67 h 548"/>
                          <a:gd name="T62" fmla="*/ 16 w 232"/>
                          <a:gd name="T63" fmla="*/ 41 h 548"/>
                          <a:gd name="T64" fmla="*/ 30 w 232"/>
                          <a:gd name="T65" fmla="*/ 21 h 548"/>
                          <a:gd name="T66" fmla="*/ 32 w 232"/>
                          <a:gd name="T67" fmla="*/ 21 h 548"/>
                          <a:gd name="T68" fmla="*/ 15 w 232"/>
                          <a:gd name="T69" fmla="*/ 56 h 548"/>
                          <a:gd name="T70" fmla="*/ 6 w 232"/>
                          <a:gd name="T71" fmla="*/ 82 h 548"/>
                          <a:gd name="T72" fmla="*/ 3 w 232"/>
                          <a:gd name="T73" fmla="*/ 115 h 548"/>
                          <a:gd name="T74" fmla="*/ 6 w 232"/>
                          <a:gd name="T75" fmla="*/ 130 h 548"/>
                          <a:gd name="T76" fmla="*/ 16 w 232"/>
                          <a:gd name="T77" fmla="*/ 208 h 548"/>
                          <a:gd name="T78" fmla="*/ 15 w 232"/>
                          <a:gd name="T79" fmla="*/ 257 h 548"/>
                          <a:gd name="T80" fmla="*/ 16 w 232"/>
                          <a:gd name="T81" fmla="*/ 288 h 548"/>
                          <a:gd name="T82" fmla="*/ 27 w 232"/>
                          <a:gd name="T83" fmla="*/ 332 h 548"/>
                          <a:gd name="T84" fmla="*/ 33 w 232"/>
                          <a:gd name="T85" fmla="*/ 352 h 548"/>
                          <a:gd name="T86" fmla="*/ 45 w 232"/>
                          <a:gd name="T87" fmla="*/ 401 h 548"/>
                          <a:gd name="T88" fmla="*/ 41 w 232"/>
                          <a:gd name="T89" fmla="*/ 452 h 548"/>
                          <a:gd name="T90" fmla="*/ 50 w 232"/>
                          <a:gd name="T91" fmla="*/ 486 h 548"/>
                          <a:gd name="T92" fmla="*/ 68 w 232"/>
                          <a:gd name="T93" fmla="*/ 513 h 548"/>
                          <a:gd name="T94" fmla="*/ 153 w 232"/>
                          <a:gd name="T95" fmla="*/ 538 h 548"/>
                          <a:gd name="T96" fmla="*/ 198 w 232"/>
                          <a:gd name="T97" fmla="*/ 510 h 548"/>
                          <a:gd name="T98" fmla="*/ 223 w 232"/>
                          <a:gd name="T99" fmla="*/ 449 h 548"/>
                          <a:gd name="T100" fmla="*/ 223 w 232"/>
                          <a:gd name="T101" fmla="*/ 391 h 548"/>
                          <a:gd name="T102" fmla="*/ 218 w 232"/>
                          <a:gd name="T103" fmla="*/ 348 h 548"/>
                          <a:gd name="T104" fmla="*/ 209 w 232"/>
                          <a:gd name="T105" fmla="*/ 314 h 548"/>
                          <a:gd name="T106" fmla="*/ 174 w 232"/>
                          <a:gd name="T107" fmla="*/ 256 h 548"/>
                          <a:gd name="T108" fmla="*/ 140 w 232"/>
                          <a:gd name="T109" fmla="*/ 217 h 548"/>
                          <a:gd name="T110" fmla="*/ 119 w 232"/>
                          <a:gd name="T111" fmla="*/ 173 h 548"/>
                          <a:gd name="T112" fmla="*/ 101 w 232"/>
                          <a:gd name="T113" fmla="*/ 139 h 548"/>
                          <a:gd name="T114" fmla="*/ 99 w 232"/>
                          <a:gd name="T115" fmla="*/ 127 h 548"/>
                          <a:gd name="T116" fmla="*/ 90 w 232"/>
                          <a:gd name="T117" fmla="*/ 99 h 548"/>
                          <a:gd name="T118" fmla="*/ 88 w 232"/>
                          <a:gd name="T119" fmla="*/ 81 h 548"/>
                          <a:gd name="T120" fmla="*/ 87 w 232"/>
                          <a:gd name="T121" fmla="*/ 52 h 548"/>
                          <a:gd name="T122" fmla="*/ 79 w 232"/>
                          <a:gd name="T123" fmla="*/ 15 h 548"/>
                          <a:gd name="T124" fmla="*/ 70 w 232"/>
                          <a:gd name="T125" fmla="*/ 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 h="548">
                            <a:moveTo>
                              <a:pt x="15" y="276"/>
                            </a:moveTo>
                            <a:lnTo>
                              <a:pt x="15" y="276"/>
                            </a:lnTo>
                            <a:lnTo>
                              <a:pt x="15" y="276"/>
                            </a:lnTo>
                            <a:lnTo>
                              <a:pt x="15" y="276"/>
                            </a:lnTo>
                            <a:close/>
                            <a:moveTo>
                              <a:pt x="134" y="204"/>
                            </a:moveTo>
                            <a:lnTo>
                              <a:pt x="134" y="204"/>
                            </a:lnTo>
                            <a:lnTo>
                              <a:pt x="136" y="205"/>
                            </a:lnTo>
                            <a:lnTo>
                              <a:pt x="136" y="208"/>
                            </a:lnTo>
                            <a:lnTo>
                              <a:pt x="136" y="205"/>
                            </a:lnTo>
                            <a:lnTo>
                              <a:pt x="136" y="204"/>
                            </a:lnTo>
                            <a:lnTo>
                              <a:pt x="136" y="204"/>
                            </a:lnTo>
                            <a:lnTo>
                              <a:pt x="134" y="204"/>
                            </a:lnTo>
                            <a:close/>
                            <a:moveTo>
                              <a:pt x="131" y="196"/>
                            </a:moveTo>
                            <a:lnTo>
                              <a:pt x="133" y="199"/>
                            </a:lnTo>
                            <a:lnTo>
                              <a:pt x="133" y="199"/>
                            </a:lnTo>
                            <a:lnTo>
                              <a:pt x="131" y="196"/>
                            </a:lnTo>
                            <a:close/>
                            <a:moveTo>
                              <a:pt x="136" y="185"/>
                            </a:moveTo>
                            <a:lnTo>
                              <a:pt x="136" y="185"/>
                            </a:lnTo>
                            <a:lnTo>
                              <a:pt x="136" y="188"/>
                            </a:lnTo>
                            <a:lnTo>
                              <a:pt x="137" y="187"/>
                            </a:lnTo>
                            <a:lnTo>
                              <a:pt x="136" y="185"/>
                            </a:lnTo>
                            <a:lnTo>
                              <a:pt x="136" y="185"/>
                            </a:lnTo>
                            <a:close/>
                            <a:moveTo>
                              <a:pt x="64" y="0"/>
                            </a:moveTo>
                            <a:lnTo>
                              <a:pt x="67" y="0"/>
                            </a:lnTo>
                            <a:lnTo>
                              <a:pt x="70" y="0"/>
                            </a:lnTo>
                            <a:lnTo>
                              <a:pt x="71" y="1"/>
                            </a:lnTo>
                            <a:lnTo>
                              <a:pt x="71" y="1"/>
                            </a:lnTo>
                            <a:lnTo>
                              <a:pt x="71" y="3"/>
                            </a:lnTo>
                            <a:lnTo>
                              <a:pt x="73" y="3"/>
                            </a:lnTo>
                            <a:lnTo>
                              <a:pt x="75" y="4"/>
                            </a:lnTo>
                            <a:lnTo>
                              <a:pt x="81" y="9"/>
                            </a:lnTo>
                            <a:lnTo>
                              <a:pt x="81" y="9"/>
                            </a:lnTo>
                            <a:lnTo>
                              <a:pt x="82" y="10"/>
                            </a:lnTo>
                            <a:lnTo>
                              <a:pt x="84" y="10"/>
                            </a:lnTo>
                            <a:lnTo>
                              <a:pt x="84" y="10"/>
                            </a:lnTo>
                            <a:lnTo>
                              <a:pt x="84" y="12"/>
                            </a:lnTo>
                            <a:lnTo>
                              <a:pt x="84" y="14"/>
                            </a:lnTo>
                            <a:lnTo>
                              <a:pt x="85" y="15"/>
                            </a:lnTo>
                            <a:lnTo>
                              <a:pt x="87" y="18"/>
                            </a:lnTo>
                            <a:lnTo>
                              <a:pt x="88" y="20"/>
                            </a:lnTo>
                            <a:lnTo>
                              <a:pt x="88" y="18"/>
                            </a:lnTo>
                            <a:lnTo>
                              <a:pt x="90" y="21"/>
                            </a:lnTo>
                            <a:lnTo>
                              <a:pt x="91" y="23"/>
                            </a:lnTo>
                            <a:lnTo>
                              <a:pt x="91" y="24"/>
                            </a:lnTo>
                            <a:lnTo>
                              <a:pt x="91" y="27"/>
                            </a:lnTo>
                            <a:lnTo>
                              <a:pt x="93" y="29"/>
                            </a:lnTo>
                            <a:lnTo>
                              <a:pt x="91" y="32"/>
                            </a:lnTo>
                            <a:lnTo>
                              <a:pt x="91" y="37"/>
                            </a:lnTo>
                            <a:lnTo>
                              <a:pt x="93" y="40"/>
                            </a:lnTo>
                            <a:lnTo>
                              <a:pt x="93" y="43"/>
                            </a:lnTo>
                            <a:lnTo>
                              <a:pt x="94" y="44"/>
                            </a:lnTo>
                            <a:lnTo>
                              <a:pt x="94" y="46"/>
                            </a:lnTo>
                            <a:lnTo>
                              <a:pt x="93" y="46"/>
                            </a:lnTo>
                            <a:lnTo>
                              <a:pt x="94" y="49"/>
                            </a:lnTo>
                            <a:lnTo>
                              <a:pt x="94" y="50"/>
                            </a:lnTo>
                            <a:lnTo>
                              <a:pt x="94" y="52"/>
                            </a:lnTo>
                            <a:lnTo>
                              <a:pt x="94" y="55"/>
                            </a:lnTo>
                            <a:lnTo>
                              <a:pt x="94" y="66"/>
                            </a:lnTo>
                            <a:lnTo>
                              <a:pt x="94" y="76"/>
                            </a:lnTo>
                            <a:lnTo>
                              <a:pt x="96" y="92"/>
                            </a:lnTo>
                            <a:lnTo>
                              <a:pt x="97" y="105"/>
                            </a:lnTo>
                            <a:lnTo>
                              <a:pt x="97" y="107"/>
                            </a:lnTo>
                            <a:lnTo>
                              <a:pt x="97" y="105"/>
                            </a:lnTo>
                            <a:lnTo>
                              <a:pt x="97" y="105"/>
                            </a:lnTo>
                            <a:lnTo>
                              <a:pt x="99" y="112"/>
                            </a:lnTo>
                            <a:lnTo>
                              <a:pt x="101" y="116"/>
                            </a:lnTo>
                            <a:lnTo>
                              <a:pt x="104" y="122"/>
                            </a:lnTo>
                            <a:lnTo>
                              <a:pt x="105" y="127"/>
                            </a:lnTo>
                            <a:lnTo>
                              <a:pt x="108" y="132"/>
                            </a:lnTo>
                            <a:lnTo>
                              <a:pt x="111" y="139"/>
                            </a:lnTo>
                            <a:lnTo>
                              <a:pt x="110" y="138"/>
                            </a:lnTo>
                            <a:lnTo>
                              <a:pt x="111" y="141"/>
                            </a:lnTo>
                            <a:lnTo>
                              <a:pt x="111" y="141"/>
                            </a:lnTo>
                            <a:lnTo>
                              <a:pt x="111" y="141"/>
                            </a:lnTo>
                            <a:lnTo>
                              <a:pt x="111" y="141"/>
                            </a:lnTo>
                            <a:lnTo>
                              <a:pt x="110" y="141"/>
                            </a:lnTo>
                            <a:lnTo>
                              <a:pt x="110" y="141"/>
                            </a:lnTo>
                            <a:lnTo>
                              <a:pt x="111" y="142"/>
                            </a:lnTo>
                            <a:lnTo>
                              <a:pt x="111" y="144"/>
                            </a:lnTo>
                            <a:lnTo>
                              <a:pt x="113" y="145"/>
                            </a:lnTo>
                            <a:lnTo>
                              <a:pt x="114" y="148"/>
                            </a:lnTo>
                            <a:lnTo>
                              <a:pt x="116" y="151"/>
                            </a:lnTo>
                            <a:lnTo>
                              <a:pt x="117" y="153"/>
                            </a:lnTo>
                            <a:lnTo>
                              <a:pt x="116" y="153"/>
                            </a:lnTo>
                            <a:lnTo>
                              <a:pt x="116" y="151"/>
                            </a:lnTo>
                            <a:lnTo>
                              <a:pt x="116" y="151"/>
                            </a:lnTo>
                            <a:lnTo>
                              <a:pt x="116" y="153"/>
                            </a:lnTo>
                            <a:lnTo>
                              <a:pt x="116" y="155"/>
                            </a:lnTo>
                            <a:lnTo>
                              <a:pt x="119" y="158"/>
                            </a:lnTo>
                            <a:lnTo>
                              <a:pt x="120" y="161"/>
                            </a:lnTo>
                            <a:lnTo>
                              <a:pt x="123" y="165"/>
                            </a:lnTo>
                            <a:lnTo>
                              <a:pt x="128" y="171"/>
                            </a:lnTo>
                            <a:lnTo>
                              <a:pt x="128" y="173"/>
                            </a:lnTo>
                            <a:lnTo>
                              <a:pt x="128" y="176"/>
                            </a:lnTo>
                            <a:lnTo>
                              <a:pt x="130" y="179"/>
                            </a:lnTo>
                            <a:lnTo>
                              <a:pt x="130" y="181"/>
                            </a:lnTo>
                            <a:lnTo>
                              <a:pt x="131" y="182"/>
                            </a:lnTo>
                            <a:lnTo>
                              <a:pt x="133" y="182"/>
                            </a:lnTo>
                            <a:lnTo>
                              <a:pt x="134" y="184"/>
                            </a:lnTo>
                            <a:lnTo>
                              <a:pt x="134" y="187"/>
                            </a:lnTo>
                            <a:lnTo>
                              <a:pt x="136" y="190"/>
                            </a:lnTo>
                            <a:lnTo>
                              <a:pt x="134" y="184"/>
                            </a:lnTo>
                            <a:lnTo>
                              <a:pt x="134" y="184"/>
                            </a:lnTo>
                            <a:lnTo>
                              <a:pt x="134" y="184"/>
                            </a:lnTo>
                            <a:lnTo>
                              <a:pt x="133" y="182"/>
                            </a:lnTo>
                            <a:lnTo>
                              <a:pt x="133" y="181"/>
                            </a:lnTo>
                            <a:lnTo>
                              <a:pt x="133" y="181"/>
                            </a:lnTo>
                            <a:lnTo>
                              <a:pt x="133" y="179"/>
                            </a:lnTo>
                            <a:lnTo>
                              <a:pt x="133" y="179"/>
                            </a:lnTo>
                            <a:lnTo>
                              <a:pt x="133" y="181"/>
                            </a:lnTo>
                            <a:lnTo>
                              <a:pt x="134" y="181"/>
                            </a:lnTo>
                            <a:lnTo>
                              <a:pt x="134" y="182"/>
                            </a:lnTo>
                            <a:lnTo>
                              <a:pt x="136" y="185"/>
                            </a:lnTo>
                            <a:lnTo>
                              <a:pt x="137" y="187"/>
                            </a:lnTo>
                            <a:lnTo>
                              <a:pt x="137" y="188"/>
                            </a:lnTo>
                            <a:lnTo>
                              <a:pt x="137" y="190"/>
                            </a:lnTo>
                            <a:lnTo>
                              <a:pt x="137" y="191"/>
                            </a:lnTo>
                            <a:lnTo>
                              <a:pt x="139" y="194"/>
                            </a:lnTo>
                            <a:lnTo>
                              <a:pt x="139" y="194"/>
                            </a:lnTo>
                            <a:lnTo>
                              <a:pt x="139" y="194"/>
                            </a:lnTo>
                            <a:lnTo>
                              <a:pt x="140" y="199"/>
                            </a:lnTo>
                            <a:lnTo>
                              <a:pt x="140" y="201"/>
                            </a:lnTo>
                            <a:lnTo>
                              <a:pt x="142" y="202"/>
                            </a:lnTo>
                            <a:lnTo>
                              <a:pt x="142" y="202"/>
                            </a:lnTo>
                            <a:lnTo>
                              <a:pt x="142" y="202"/>
                            </a:lnTo>
                            <a:lnTo>
                              <a:pt x="143" y="204"/>
                            </a:lnTo>
                            <a:lnTo>
                              <a:pt x="143" y="204"/>
                            </a:lnTo>
                            <a:lnTo>
                              <a:pt x="146" y="207"/>
                            </a:lnTo>
                            <a:lnTo>
                              <a:pt x="145" y="205"/>
                            </a:lnTo>
                            <a:lnTo>
                              <a:pt x="143" y="205"/>
                            </a:lnTo>
                            <a:lnTo>
                              <a:pt x="143" y="207"/>
                            </a:lnTo>
                            <a:lnTo>
                              <a:pt x="145" y="208"/>
                            </a:lnTo>
                            <a:lnTo>
                              <a:pt x="143" y="208"/>
                            </a:lnTo>
                            <a:lnTo>
                              <a:pt x="143" y="208"/>
                            </a:lnTo>
                            <a:lnTo>
                              <a:pt x="143" y="207"/>
                            </a:lnTo>
                            <a:lnTo>
                              <a:pt x="142" y="205"/>
                            </a:lnTo>
                            <a:lnTo>
                              <a:pt x="140" y="204"/>
                            </a:lnTo>
                            <a:lnTo>
                              <a:pt x="140" y="201"/>
                            </a:lnTo>
                            <a:lnTo>
                              <a:pt x="139" y="201"/>
                            </a:lnTo>
                            <a:lnTo>
                              <a:pt x="140" y="202"/>
                            </a:lnTo>
                            <a:lnTo>
                              <a:pt x="140" y="204"/>
                            </a:lnTo>
                            <a:lnTo>
                              <a:pt x="142" y="207"/>
                            </a:lnTo>
                            <a:lnTo>
                              <a:pt x="145" y="210"/>
                            </a:lnTo>
                            <a:lnTo>
                              <a:pt x="148" y="214"/>
                            </a:lnTo>
                            <a:lnTo>
                              <a:pt x="146" y="213"/>
                            </a:lnTo>
                            <a:lnTo>
                              <a:pt x="146" y="213"/>
                            </a:lnTo>
                            <a:lnTo>
                              <a:pt x="148" y="216"/>
                            </a:lnTo>
                            <a:lnTo>
                              <a:pt x="149" y="217"/>
                            </a:lnTo>
                            <a:lnTo>
                              <a:pt x="149" y="217"/>
                            </a:lnTo>
                            <a:lnTo>
                              <a:pt x="149" y="219"/>
                            </a:lnTo>
                            <a:lnTo>
                              <a:pt x="151" y="220"/>
                            </a:lnTo>
                            <a:lnTo>
                              <a:pt x="151" y="222"/>
                            </a:lnTo>
                            <a:lnTo>
                              <a:pt x="153" y="223"/>
                            </a:lnTo>
                            <a:lnTo>
                              <a:pt x="153" y="225"/>
                            </a:lnTo>
                            <a:lnTo>
                              <a:pt x="154" y="225"/>
                            </a:lnTo>
                            <a:lnTo>
                              <a:pt x="156" y="227"/>
                            </a:lnTo>
                            <a:lnTo>
                              <a:pt x="156" y="227"/>
                            </a:lnTo>
                            <a:lnTo>
                              <a:pt x="157" y="228"/>
                            </a:lnTo>
                            <a:lnTo>
                              <a:pt x="159" y="230"/>
                            </a:lnTo>
                            <a:lnTo>
                              <a:pt x="157" y="228"/>
                            </a:lnTo>
                            <a:lnTo>
                              <a:pt x="159" y="230"/>
                            </a:lnTo>
                            <a:lnTo>
                              <a:pt x="160" y="231"/>
                            </a:lnTo>
                            <a:lnTo>
                              <a:pt x="160" y="233"/>
                            </a:lnTo>
                            <a:lnTo>
                              <a:pt x="162" y="233"/>
                            </a:lnTo>
                            <a:lnTo>
                              <a:pt x="163" y="234"/>
                            </a:lnTo>
                            <a:lnTo>
                              <a:pt x="162" y="234"/>
                            </a:lnTo>
                            <a:lnTo>
                              <a:pt x="162" y="234"/>
                            </a:lnTo>
                            <a:lnTo>
                              <a:pt x="162" y="234"/>
                            </a:lnTo>
                            <a:lnTo>
                              <a:pt x="165" y="237"/>
                            </a:lnTo>
                            <a:lnTo>
                              <a:pt x="166" y="237"/>
                            </a:lnTo>
                            <a:lnTo>
                              <a:pt x="168" y="239"/>
                            </a:lnTo>
                            <a:lnTo>
                              <a:pt x="169" y="240"/>
                            </a:lnTo>
                            <a:lnTo>
                              <a:pt x="168" y="240"/>
                            </a:lnTo>
                            <a:lnTo>
                              <a:pt x="169" y="242"/>
                            </a:lnTo>
                            <a:lnTo>
                              <a:pt x="172" y="243"/>
                            </a:lnTo>
                            <a:lnTo>
                              <a:pt x="174" y="245"/>
                            </a:lnTo>
                            <a:lnTo>
                              <a:pt x="175" y="246"/>
                            </a:lnTo>
                            <a:lnTo>
                              <a:pt x="177" y="248"/>
                            </a:lnTo>
                            <a:lnTo>
                              <a:pt x="177" y="250"/>
                            </a:lnTo>
                            <a:lnTo>
                              <a:pt x="179" y="248"/>
                            </a:lnTo>
                            <a:lnTo>
                              <a:pt x="180" y="250"/>
                            </a:lnTo>
                            <a:lnTo>
                              <a:pt x="182" y="251"/>
                            </a:lnTo>
                            <a:lnTo>
                              <a:pt x="185" y="254"/>
                            </a:lnTo>
                            <a:lnTo>
                              <a:pt x="186" y="256"/>
                            </a:lnTo>
                            <a:lnTo>
                              <a:pt x="188" y="257"/>
                            </a:lnTo>
                            <a:lnTo>
                              <a:pt x="186" y="257"/>
                            </a:lnTo>
                            <a:lnTo>
                              <a:pt x="186" y="257"/>
                            </a:lnTo>
                            <a:lnTo>
                              <a:pt x="188" y="259"/>
                            </a:lnTo>
                            <a:lnTo>
                              <a:pt x="189" y="259"/>
                            </a:lnTo>
                            <a:lnTo>
                              <a:pt x="191" y="260"/>
                            </a:lnTo>
                            <a:lnTo>
                              <a:pt x="194" y="266"/>
                            </a:lnTo>
                            <a:lnTo>
                              <a:pt x="198" y="273"/>
                            </a:lnTo>
                            <a:lnTo>
                              <a:pt x="201" y="279"/>
                            </a:lnTo>
                            <a:lnTo>
                              <a:pt x="201" y="280"/>
                            </a:lnTo>
                            <a:lnTo>
                              <a:pt x="203" y="282"/>
                            </a:lnTo>
                            <a:lnTo>
                              <a:pt x="205" y="283"/>
                            </a:lnTo>
                            <a:lnTo>
                              <a:pt x="206" y="283"/>
                            </a:lnTo>
                            <a:lnTo>
                              <a:pt x="206" y="283"/>
                            </a:lnTo>
                            <a:lnTo>
                              <a:pt x="208" y="285"/>
                            </a:lnTo>
                            <a:lnTo>
                              <a:pt x="208" y="286"/>
                            </a:lnTo>
                            <a:lnTo>
                              <a:pt x="209" y="286"/>
                            </a:lnTo>
                            <a:lnTo>
                              <a:pt x="209" y="288"/>
                            </a:lnTo>
                            <a:lnTo>
                              <a:pt x="208" y="286"/>
                            </a:lnTo>
                            <a:lnTo>
                              <a:pt x="211" y="292"/>
                            </a:lnTo>
                            <a:lnTo>
                              <a:pt x="212" y="296"/>
                            </a:lnTo>
                            <a:lnTo>
                              <a:pt x="214" y="300"/>
                            </a:lnTo>
                            <a:lnTo>
                              <a:pt x="215" y="305"/>
                            </a:lnTo>
                            <a:lnTo>
                              <a:pt x="214" y="305"/>
                            </a:lnTo>
                            <a:lnTo>
                              <a:pt x="217" y="308"/>
                            </a:lnTo>
                            <a:lnTo>
                              <a:pt x="218" y="311"/>
                            </a:lnTo>
                            <a:lnTo>
                              <a:pt x="218" y="312"/>
                            </a:lnTo>
                            <a:lnTo>
                              <a:pt x="218" y="314"/>
                            </a:lnTo>
                            <a:lnTo>
                              <a:pt x="221" y="323"/>
                            </a:lnTo>
                            <a:lnTo>
                              <a:pt x="224" y="334"/>
                            </a:lnTo>
                            <a:lnTo>
                              <a:pt x="226" y="343"/>
                            </a:lnTo>
                            <a:lnTo>
                              <a:pt x="227" y="345"/>
                            </a:lnTo>
                            <a:lnTo>
                              <a:pt x="229" y="349"/>
                            </a:lnTo>
                            <a:lnTo>
                              <a:pt x="229" y="352"/>
                            </a:lnTo>
                            <a:lnTo>
                              <a:pt x="229" y="354"/>
                            </a:lnTo>
                            <a:lnTo>
                              <a:pt x="227" y="355"/>
                            </a:lnTo>
                            <a:lnTo>
                              <a:pt x="227" y="355"/>
                            </a:lnTo>
                            <a:lnTo>
                              <a:pt x="227" y="355"/>
                            </a:lnTo>
                            <a:lnTo>
                              <a:pt x="227" y="357"/>
                            </a:lnTo>
                            <a:lnTo>
                              <a:pt x="227" y="358"/>
                            </a:lnTo>
                            <a:lnTo>
                              <a:pt x="227" y="361"/>
                            </a:lnTo>
                            <a:lnTo>
                              <a:pt x="229" y="363"/>
                            </a:lnTo>
                            <a:lnTo>
                              <a:pt x="229" y="363"/>
                            </a:lnTo>
                            <a:lnTo>
                              <a:pt x="231" y="363"/>
                            </a:lnTo>
                            <a:lnTo>
                              <a:pt x="231" y="369"/>
                            </a:lnTo>
                            <a:lnTo>
                              <a:pt x="231" y="377"/>
                            </a:lnTo>
                            <a:lnTo>
                              <a:pt x="231" y="383"/>
                            </a:lnTo>
                            <a:lnTo>
                              <a:pt x="231" y="391"/>
                            </a:lnTo>
                            <a:lnTo>
                              <a:pt x="231" y="395"/>
                            </a:lnTo>
                            <a:lnTo>
                              <a:pt x="231" y="410"/>
                            </a:lnTo>
                            <a:lnTo>
                              <a:pt x="232" y="426"/>
                            </a:lnTo>
                            <a:lnTo>
                              <a:pt x="232" y="426"/>
                            </a:lnTo>
                            <a:lnTo>
                              <a:pt x="232" y="427"/>
                            </a:lnTo>
                            <a:lnTo>
                              <a:pt x="231" y="430"/>
                            </a:lnTo>
                            <a:lnTo>
                              <a:pt x="231" y="433"/>
                            </a:lnTo>
                            <a:lnTo>
                              <a:pt x="231" y="435"/>
                            </a:lnTo>
                            <a:lnTo>
                              <a:pt x="229" y="437"/>
                            </a:lnTo>
                            <a:lnTo>
                              <a:pt x="229" y="441"/>
                            </a:lnTo>
                            <a:lnTo>
                              <a:pt x="231" y="446"/>
                            </a:lnTo>
                            <a:lnTo>
                              <a:pt x="231" y="450"/>
                            </a:lnTo>
                            <a:lnTo>
                              <a:pt x="231" y="455"/>
                            </a:lnTo>
                            <a:lnTo>
                              <a:pt x="231" y="459"/>
                            </a:lnTo>
                            <a:lnTo>
                              <a:pt x="229" y="458"/>
                            </a:lnTo>
                            <a:lnTo>
                              <a:pt x="229" y="461"/>
                            </a:lnTo>
                            <a:lnTo>
                              <a:pt x="229" y="463"/>
                            </a:lnTo>
                            <a:lnTo>
                              <a:pt x="229" y="466"/>
                            </a:lnTo>
                            <a:lnTo>
                              <a:pt x="229" y="466"/>
                            </a:lnTo>
                            <a:lnTo>
                              <a:pt x="229" y="466"/>
                            </a:lnTo>
                            <a:lnTo>
                              <a:pt x="229" y="467"/>
                            </a:lnTo>
                            <a:lnTo>
                              <a:pt x="229" y="469"/>
                            </a:lnTo>
                            <a:lnTo>
                              <a:pt x="229" y="470"/>
                            </a:lnTo>
                            <a:lnTo>
                              <a:pt x="229" y="470"/>
                            </a:lnTo>
                            <a:lnTo>
                              <a:pt x="227" y="473"/>
                            </a:lnTo>
                            <a:lnTo>
                              <a:pt x="227" y="475"/>
                            </a:lnTo>
                            <a:lnTo>
                              <a:pt x="227" y="478"/>
                            </a:lnTo>
                            <a:lnTo>
                              <a:pt x="226" y="481"/>
                            </a:lnTo>
                            <a:lnTo>
                              <a:pt x="224" y="484"/>
                            </a:lnTo>
                            <a:lnTo>
                              <a:pt x="221" y="489"/>
                            </a:lnTo>
                            <a:lnTo>
                              <a:pt x="220" y="495"/>
                            </a:lnTo>
                            <a:lnTo>
                              <a:pt x="217" y="499"/>
                            </a:lnTo>
                            <a:lnTo>
                              <a:pt x="217" y="498"/>
                            </a:lnTo>
                            <a:lnTo>
                              <a:pt x="217" y="498"/>
                            </a:lnTo>
                            <a:lnTo>
                              <a:pt x="217" y="498"/>
                            </a:lnTo>
                            <a:lnTo>
                              <a:pt x="215" y="501"/>
                            </a:lnTo>
                            <a:lnTo>
                              <a:pt x="215" y="504"/>
                            </a:lnTo>
                            <a:lnTo>
                              <a:pt x="214" y="507"/>
                            </a:lnTo>
                            <a:lnTo>
                              <a:pt x="209" y="512"/>
                            </a:lnTo>
                            <a:lnTo>
                              <a:pt x="206" y="516"/>
                            </a:lnTo>
                            <a:lnTo>
                              <a:pt x="208" y="513"/>
                            </a:lnTo>
                            <a:lnTo>
                              <a:pt x="205" y="516"/>
                            </a:lnTo>
                            <a:lnTo>
                              <a:pt x="203" y="518"/>
                            </a:lnTo>
                            <a:lnTo>
                              <a:pt x="201" y="519"/>
                            </a:lnTo>
                            <a:lnTo>
                              <a:pt x="200" y="521"/>
                            </a:lnTo>
                            <a:lnTo>
                              <a:pt x="197" y="524"/>
                            </a:lnTo>
                            <a:lnTo>
                              <a:pt x="201" y="522"/>
                            </a:lnTo>
                            <a:lnTo>
                              <a:pt x="200" y="524"/>
                            </a:lnTo>
                            <a:lnTo>
                              <a:pt x="198" y="525"/>
                            </a:lnTo>
                            <a:lnTo>
                              <a:pt x="198" y="525"/>
                            </a:lnTo>
                            <a:lnTo>
                              <a:pt x="198" y="527"/>
                            </a:lnTo>
                            <a:lnTo>
                              <a:pt x="197" y="527"/>
                            </a:lnTo>
                            <a:lnTo>
                              <a:pt x="197" y="527"/>
                            </a:lnTo>
                            <a:lnTo>
                              <a:pt x="195" y="527"/>
                            </a:lnTo>
                            <a:lnTo>
                              <a:pt x="195" y="528"/>
                            </a:lnTo>
                            <a:lnTo>
                              <a:pt x="195" y="528"/>
                            </a:lnTo>
                            <a:lnTo>
                              <a:pt x="194" y="530"/>
                            </a:lnTo>
                            <a:lnTo>
                              <a:pt x="192" y="532"/>
                            </a:lnTo>
                            <a:lnTo>
                              <a:pt x="192" y="530"/>
                            </a:lnTo>
                            <a:lnTo>
                              <a:pt x="194" y="530"/>
                            </a:lnTo>
                            <a:lnTo>
                              <a:pt x="194" y="528"/>
                            </a:lnTo>
                            <a:lnTo>
                              <a:pt x="194" y="528"/>
                            </a:lnTo>
                            <a:lnTo>
                              <a:pt x="194" y="527"/>
                            </a:lnTo>
                            <a:lnTo>
                              <a:pt x="194" y="528"/>
                            </a:lnTo>
                            <a:lnTo>
                              <a:pt x="192" y="528"/>
                            </a:lnTo>
                            <a:lnTo>
                              <a:pt x="191" y="530"/>
                            </a:lnTo>
                            <a:lnTo>
                              <a:pt x="189" y="530"/>
                            </a:lnTo>
                            <a:lnTo>
                              <a:pt x="188" y="532"/>
                            </a:lnTo>
                            <a:lnTo>
                              <a:pt x="186" y="532"/>
                            </a:lnTo>
                            <a:lnTo>
                              <a:pt x="185" y="532"/>
                            </a:lnTo>
                            <a:lnTo>
                              <a:pt x="185" y="533"/>
                            </a:lnTo>
                            <a:lnTo>
                              <a:pt x="182" y="533"/>
                            </a:lnTo>
                            <a:lnTo>
                              <a:pt x="182" y="535"/>
                            </a:lnTo>
                            <a:lnTo>
                              <a:pt x="182" y="535"/>
                            </a:lnTo>
                            <a:lnTo>
                              <a:pt x="180" y="536"/>
                            </a:lnTo>
                            <a:lnTo>
                              <a:pt x="180" y="536"/>
                            </a:lnTo>
                            <a:lnTo>
                              <a:pt x="180" y="536"/>
                            </a:lnTo>
                            <a:lnTo>
                              <a:pt x="182" y="538"/>
                            </a:lnTo>
                            <a:lnTo>
                              <a:pt x="174" y="541"/>
                            </a:lnTo>
                            <a:lnTo>
                              <a:pt x="166" y="545"/>
                            </a:lnTo>
                            <a:lnTo>
                              <a:pt x="162" y="545"/>
                            </a:lnTo>
                            <a:lnTo>
                              <a:pt x="159" y="545"/>
                            </a:lnTo>
                            <a:lnTo>
                              <a:pt x="151" y="547"/>
                            </a:lnTo>
                            <a:lnTo>
                              <a:pt x="148" y="547"/>
                            </a:lnTo>
                            <a:lnTo>
                              <a:pt x="145" y="548"/>
                            </a:lnTo>
                            <a:lnTo>
                              <a:pt x="140" y="548"/>
                            </a:lnTo>
                            <a:lnTo>
                              <a:pt x="136" y="548"/>
                            </a:lnTo>
                            <a:lnTo>
                              <a:pt x="133" y="548"/>
                            </a:lnTo>
                            <a:lnTo>
                              <a:pt x="133" y="548"/>
                            </a:lnTo>
                            <a:lnTo>
                              <a:pt x="128" y="547"/>
                            </a:lnTo>
                            <a:lnTo>
                              <a:pt x="123" y="547"/>
                            </a:lnTo>
                            <a:lnTo>
                              <a:pt x="119" y="547"/>
                            </a:lnTo>
                            <a:lnTo>
                              <a:pt x="120" y="547"/>
                            </a:lnTo>
                            <a:lnTo>
                              <a:pt x="123" y="547"/>
                            </a:lnTo>
                            <a:lnTo>
                              <a:pt x="120" y="547"/>
                            </a:lnTo>
                            <a:lnTo>
                              <a:pt x="117" y="547"/>
                            </a:lnTo>
                            <a:lnTo>
                              <a:pt x="114" y="547"/>
                            </a:lnTo>
                            <a:lnTo>
                              <a:pt x="113" y="547"/>
                            </a:lnTo>
                            <a:lnTo>
                              <a:pt x="116" y="547"/>
                            </a:lnTo>
                            <a:lnTo>
                              <a:pt x="120" y="547"/>
                            </a:lnTo>
                            <a:lnTo>
                              <a:pt x="125" y="547"/>
                            </a:lnTo>
                            <a:lnTo>
                              <a:pt x="119" y="545"/>
                            </a:lnTo>
                            <a:lnTo>
                              <a:pt x="114" y="545"/>
                            </a:lnTo>
                            <a:lnTo>
                              <a:pt x="110" y="545"/>
                            </a:lnTo>
                            <a:lnTo>
                              <a:pt x="108" y="544"/>
                            </a:lnTo>
                            <a:lnTo>
                              <a:pt x="107" y="544"/>
                            </a:lnTo>
                            <a:lnTo>
                              <a:pt x="105" y="542"/>
                            </a:lnTo>
                            <a:lnTo>
                              <a:pt x="104" y="542"/>
                            </a:lnTo>
                            <a:lnTo>
                              <a:pt x="102" y="542"/>
                            </a:lnTo>
                            <a:lnTo>
                              <a:pt x="101" y="542"/>
                            </a:lnTo>
                            <a:lnTo>
                              <a:pt x="102" y="542"/>
                            </a:lnTo>
                            <a:lnTo>
                              <a:pt x="102" y="542"/>
                            </a:lnTo>
                            <a:lnTo>
                              <a:pt x="102" y="542"/>
                            </a:lnTo>
                            <a:lnTo>
                              <a:pt x="97" y="541"/>
                            </a:lnTo>
                            <a:lnTo>
                              <a:pt x="96" y="541"/>
                            </a:lnTo>
                            <a:lnTo>
                              <a:pt x="93" y="539"/>
                            </a:lnTo>
                            <a:lnTo>
                              <a:pt x="91" y="539"/>
                            </a:lnTo>
                            <a:lnTo>
                              <a:pt x="87" y="538"/>
                            </a:lnTo>
                            <a:lnTo>
                              <a:pt x="88" y="538"/>
                            </a:lnTo>
                            <a:lnTo>
                              <a:pt x="85" y="536"/>
                            </a:lnTo>
                            <a:lnTo>
                              <a:pt x="82" y="535"/>
                            </a:lnTo>
                            <a:lnTo>
                              <a:pt x="81" y="533"/>
                            </a:lnTo>
                            <a:lnTo>
                              <a:pt x="85" y="535"/>
                            </a:lnTo>
                            <a:lnTo>
                              <a:pt x="84" y="533"/>
                            </a:lnTo>
                            <a:lnTo>
                              <a:pt x="82" y="532"/>
                            </a:lnTo>
                            <a:lnTo>
                              <a:pt x="81" y="530"/>
                            </a:lnTo>
                            <a:lnTo>
                              <a:pt x="79" y="530"/>
                            </a:lnTo>
                            <a:lnTo>
                              <a:pt x="78" y="530"/>
                            </a:lnTo>
                            <a:lnTo>
                              <a:pt x="78" y="530"/>
                            </a:lnTo>
                            <a:lnTo>
                              <a:pt x="76" y="530"/>
                            </a:lnTo>
                            <a:lnTo>
                              <a:pt x="76" y="530"/>
                            </a:lnTo>
                            <a:lnTo>
                              <a:pt x="76" y="530"/>
                            </a:lnTo>
                            <a:lnTo>
                              <a:pt x="76" y="530"/>
                            </a:lnTo>
                            <a:lnTo>
                              <a:pt x="78" y="530"/>
                            </a:lnTo>
                            <a:lnTo>
                              <a:pt x="75" y="528"/>
                            </a:lnTo>
                            <a:lnTo>
                              <a:pt x="71" y="525"/>
                            </a:lnTo>
                            <a:lnTo>
                              <a:pt x="67" y="522"/>
                            </a:lnTo>
                            <a:lnTo>
                              <a:pt x="64" y="519"/>
                            </a:lnTo>
                            <a:lnTo>
                              <a:pt x="64" y="519"/>
                            </a:lnTo>
                            <a:lnTo>
                              <a:pt x="64" y="519"/>
                            </a:lnTo>
                            <a:lnTo>
                              <a:pt x="59" y="516"/>
                            </a:lnTo>
                            <a:lnTo>
                              <a:pt x="56" y="513"/>
                            </a:lnTo>
                            <a:lnTo>
                              <a:pt x="53" y="510"/>
                            </a:lnTo>
                            <a:lnTo>
                              <a:pt x="55" y="512"/>
                            </a:lnTo>
                            <a:lnTo>
                              <a:pt x="53" y="510"/>
                            </a:lnTo>
                            <a:lnTo>
                              <a:pt x="52" y="509"/>
                            </a:lnTo>
                            <a:lnTo>
                              <a:pt x="52" y="507"/>
                            </a:lnTo>
                            <a:lnTo>
                              <a:pt x="50" y="505"/>
                            </a:lnTo>
                            <a:lnTo>
                              <a:pt x="49" y="502"/>
                            </a:lnTo>
                            <a:lnTo>
                              <a:pt x="49" y="499"/>
                            </a:lnTo>
                            <a:lnTo>
                              <a:pt x="49" y="498"/>
                            </a:lnTo>
                            <a:lnTo>
                              <a:pt x="49" y="498"/>
                            </a:lnTo>
                            <a:lnTo>
                              <a:pt x="49" y="498"/>
                            </a:lnTo>
                            <a:lnTo>
                              <a:pt x="49" y="499"/>
                            </a:lnTo>
                            <a:lnTo>
                              <a:pt x="50" y="501"/>
                            </a:lnTo>
                            <a:lnTo>
                              <a:pt x="50" y="501"/>
                            </a:lnTo>
                            <a:lnTo>
                              <a:pt x="50" y="499"/>
                            </a:lnTo>
                            <a:lnTo>
                              <a:pt x="49" y="496"/>
                            </a:lnTo>
                            <a:lnTo>
                              <a:pt x="47" y="495"/>
                            </a:lnTo>
                            <a:lnTo>
                              <a:pt x="45" y="495"/>
                            </a:lnTo>
                            <a:lnTo>
                              <a:pt x="45" y="493"/>
                            </a:lnTo>
                            <a:lnTo>
                              <a:pt x="44" y="490"/>
                            </a:lnTo>
                            <a:lnTo>
                              <a:pt x="44" y="492"/>
                            </a:lnTo>
                            <a:lnTo>
                              <a:pt x="44" y="492"/>
                            </a:lnTo>
                            <a:lnTo>
                              <a:pt x="41" y="486"/>
                            </a:lnTo>
                            <a:lnTo>
                              <a:pt x="38" y="478"/>
                            </a:lnTo>
                            <a:lnTo>
                              <a:pt x="38" y="478"/>
                            </a:lnTo>
                            <a:lnTo>
                              <a:pt x="36" y="469"/>
                            </a:lnTo>
                            <a:lnTo>
                              <a:pt x="36" y="461"/>
                            </a:lnTo>
                            <a:lnTo>
                              <a:pt x="36" y="452"/>
                            </a:lnTo>
                            <a:lnTo>
                              <a:pt x="35" y="453"/>
                            </a:lnTo>
                            <a:lnTo>
                              <a:pt x="35" y="452"/>
                            </a:lnTo>
                            <a:lnTo>
                              <a:pt x="35" y="452"/>
                            </a:lnTo>
                            <a:lnTo>
                              <a:pt x="33" y="450"/>
                            </a:lnTo>
                            <a:lnTo>
                              <a:pt x="35" y="450"/>
                            </a:lnTo>
                            <a:lnTo>
                              <a:pt x="35" y="450"/>
                            </a:lnTo>
                            <a:lnTo>
                              <a:pt x="33" y="449"/>
                            </a:lnTo>
                            <a:lnTo>
                              <a:pt x="33" y="447"/>
                            </a:lnTo>
                            <a:lnTo>
                              <a:pt x="33" y="447"/>
                            </a:lnTo>
                            <a:lnTo>
                              <a:pt x="33" y="446"/>
                            </a:lnTo>
                            <a:lnTo>
                              <a:pt x="33" y="443"/>
                            </a:lnTo>
                            <a:lnTo>
                              <a:pt x="33" y="440"/>
                            </a:lnTo>
                            <a:lnTo>
                              <a:pt x="33" y="438"/>
                            </a:lnTo>
                            <a:lnTo>
                              <a:pt x="32" y="438"/>
                            </a:lnTo>
                            <a:lnTo>
                              <a:pt x="32" y="437"/>
                            </a:lnTo>
                            <a:lnTo>
                              <a:pt x="32" y="435"/>
                            </a:lnTo>
                            <a:lnTo>
                              <a:pt x="33" y="437"/>
                            </a:lnTo>
                            <a:lnTo>
                              <a:pt x="33" y="437"/>
                            </a:lnTo>
                            <a:lnTo>
                              <a:pt x="33" y="437"/>
                            </a:lnTo>
                            <a:lnTo>
                              <a:pt x="35" y="438"/>
                            </a:lnTo>
                            <a:lnTo>
                              <a:pt x="35" y="435"/>
                            </a:lnTo>
                            <a:lnTo>
                              <a:pt x="33" y="432"/>
                            </a:lnTo>
                            <a:lnTo>
                              <a:pt x="33" y="429"/>
                            </a:lnTo>
                            <a:lnTo>
                              <a:pt x="33" y="427"/>
                            </a:lnTo>
                            <a:lnTo>
                              <a:pt x="33" y="423"/>
                            </a:lnTo>
                            <a:lnTo>
                              <a:pt x="35" y="420"/>
                            </a:lnTo>
                            <a:lnTo>
                              <a:pt x="33" y="418"/>
                            </a:lnTo>
                            <a:lnTo>
                              <a:pt x="33" y="417"/>
                            </a:lnTo>
                            <a:lnTo>
                              <a:pt x="33" y="414"/>
                            </a:lnTo>
                            <a:lnTo>
                              <a:pt x="33" y="412"/>
                            </a:lnTo>
                            <a:lnTo>
                              <a:pt x="33" y="412"/>
                            </a:lnTo>
                            <a:lnTo>
                              <a:pt x="35" y="410"/>
                            </a:lnTo>
                            <a:lnTo>
                              <a:pt x="35" y="410"/>
                            </a:lnTo>
                            <a:lnTo>
                              <a:pt x="35" y="409"/>
                            </a:lnTo>
                            <a:lnTo>
                              <a:pt x="36" y="407"/>
                            </a:lnTo>
                            <a:lnTo>
                              <a:pt x="36" y="406"/>
                            </a:lnTo>
                            <a:lnTo>
                              <a:pt x="36" y="403"/>
                            </a:lnTo>
                            <a:lnTo>
                              <a:pt x="36" y="401"/>
                            </a:lnTo>
                            <a:lnTo>
                              <a:pt x="36" y="404"/>
                            </a:lnTo>
                            <a:lnTo>
                              <a:pt x="36" y="398"/>
                            </a:lnTo>
                            <a:lnTo>
                              <a:pt x="38" y="394"/>
                            </a:lnTo>
                            <a:lnTo>
                              <a:pt x="38" y="389"/>
                            </a:lnTo>
                            <a:lnTo>
                              <a:pt x="39" y="384"/>
                            </a:lnTo>
                            <a:lnTo>
                              <a:pt x="41" y="386"/>
                            </a:lnTo>
                            <a:lnTo>
                              <a:pt x="42" y="383"/>
                            </a:lnTo>
                            <a:lnTo>
                              <a:pt x="42" y="381"/>
                            </a:lnTo>
                            <a:lnTo>
                              <a:pt x="41" y="378"/>
                            </a:lnTo>
                            <a:lnTo>
                              <a:pt x="39" y="375"/>
                            </a:lnTo>
                            <a:lnTo>
                              <a:pt x="39" y="377"/>
                            </a:lnTo>
                            <a:lnTo>
                              <a:pt x="39" y="377"/>
                            </a:lnTo>
                            <a:lnTo>
                              <a:pt x="38" y="375"/>
                            </a:lnTo>
                            <a:lnTo>
                              <a:pt x="39" y="377"/>
                            </a:lnTo>
                            <a:lnTo>
                              <a:pt x="39" y="378"/>
                            </a:lnTo>
                            <a:lnTo>
                              <a:pt x="41" y="380"/>
                            </a:lnTo>
                            <a:lnTo>
                              <a:pt x="42" y="381"/>
                            </a:lnTo>
                            <a:lnTo>
                              <a:pt x="39" y="380"/>
                            </a:lnTo>
                            <a:lnTo>
                              <a:pt x="38" y="377"/>
                            </a:lnTo>
                            <a:lnTo>
                              <a:pt x="39" y="380"/>
                            </a:lnTo>
                            <a:lnTo>
                              <a:pt x="41" y="381"/>
                            </a:lnTo>
                            <a:lnTo>
                              <a:pt x="41" y="381"/>
                            </a:lnTo>
                            <a:lnTo>
                              <a:pt x="41" y="381"/>
                            </a:lnTo>
                            <a:lnTo>
                              <a:pt x="41" y="383"/>
                            </a:lnTo>
                            <a:lnTo>
                              <a:pt x="41" y="381"/>
                            </a:lnTo>
                            <a:lnTo>
                              <a:pt x="41" y="381"/>
                            </a:lnTo>
                            <a:lnTo>
                              <a:pt x="39" y="381"/>
                            </a:lnTo>
                            <a:lnTo>
                              <a:pt x="39" y="381"/>
                            </a:lnTo>
                            <a:lnTo>
                              <a:pt x="39" y="381"/>
                            </a:lnTo>
                            <a:lnTo>
                              <a:pt x="39" y="381"/>
                            </a:lnTo>
                            <a:lnTo>
                              <a:pt x="39" y="380"/>
                            </a:lnTo>
                            <a:lnTo>
                              <a:pt x="38" y="378"/>
                            </a:lnTo>
                            <a:lnTo>
                              <a:pt x="38" y="377"/>
                            </a:lnTo>
                            <a:lnTo>
                              <a:pt x="35" y="374"/>
                            </a:lnTo>
                            <a:lnTo>
                              <a:pt x="35" y="372"/>
                            </a:lnTo>
                            <a:lnTo>
                              <a:pt x="36" y="372"/>
                            </a:lnTo>
                            <a:lnTo>
                              <a:pt x="36" y="372"/>
                            </a:lnTo>
                            <a:lnTo>
                              <a:pt x="36" y="371"/>
                            </a:lnTo>
                            <a:lnTo>
                              <a:pt x="35" y="368"/>
                            </a:lnTo>
                            <a:lnTo>
                              <a:pt x="33" y="364"/>
                            </a:lnTo>
                            <a:lnTo>
                              <a:pt x="32" y="363"/>
                            </a:lnTo>
                            <a:lnTo>
                              <a:pt x="30" y="360"/>
                            </a:lnTo>
                            <a:lnTo>
                              <a:pt x="30" y="360"/>
                            </a:lnTo>
                            <a:lnTo>
                              <a:pt x="32" y="360"/>
                            </a:lnTo>
                            <a:lnTo>
                              <a:pt x="32" y="361"/>
                            </a:lnTo>
                            <a:lnTo>
                              <a:pt x="32" y="361"/>
                            </a:lnTo>
                            <a:lnTo>
                              <a:pt x="30" y="358"/>
                            </a:lnTo>
                            <a:lnTo>
                              <a:pt x="29" y="357"/>
                            </a:lnTo>
                            <a:lnTo>
                              <a:pt x="30" y="358"/>
                            </a:lnTo>
                            <a:lnTo>
                              <a:pt x="29" y="357"/>
                            </a:lnTo>
                            <a:lnTo>
                              <a:pt x="27" y="357"/>
                            </a:lnTo>
                            <a:lnTo>
                              <a:pt x="27" y="354"/>
                            </a:lnTo>
                            <a:lnTo>
                              <a:pt x="26" y="354"/>
                            </a:lnTo>
                            <a:lnTo>
                              <a:pt x="26" y="352"/>
                            </a:lnTo>
                            <a:lnTo>
                              <a:pt x="26" y="351"/>
                            </a:lnTo>
                            <a:lnTo>
                              <a:pt x="24" y="351"/>
                            </a:lnTo>
                            <a:lnTo>
                              <a:pt x="24" y="351"/>
                            </a:lnTo>
                            <a:lnTo>
                              <a:pt x="24" y="352"/>
                            </a:lnTo>
                            <a:lnTo>
                              <a:pt x="24" y="351"/>
                            </a:lnTo>
                            <a:lnTo>
                              <a:pt x="24" y="349"/>
                            </a:lnTo>
                            <a:lnTo>
                              <a:pt x="24" y="349"/>
                            </a:lnTo>
                            <a:lnTo>
                              <a:pt x="23" y="346"/>
                            </a:lnTo>
                            <a:lnTo>
                              <a:pt x="21" y="345"/>
                            </a:lnTo>
                            <a:lnTo>
                              <a:pt x="21" y="345"/>
                            </a:lnTo>
                            <a:lnTo>
                              <a:pt x="19" y="343"/>
                            </a:lnTo>
                            <a:lnTo>
                              <a:pt x="19" y="340"/>
                            </a:lnTo>
                            <a:lnTo>
                              <a:pt x="19" y="340"/>
                            </a:lnTo>
                            <a:lnTo>
                              <a:pt x="19" y="340"/>
                            </a:lnTo>
                            <a:lnTo>
                              <a:pt x="18" y="337"/>
                            </a:lnTo>
                            <a:lnTo>
                              <a:pt x="19" y="338"/>
                            </a:lnTo>
                            <a:lnTo>
                              <a:pt x="19" y="338"/>
                            </a:lnTo>
                            <a:lnTo>
                              <a:pt x="19" y="338"/>
                            </a:lnTo>
                            <a:lnTo>
                              <a:pt x="21" y="338"/>
                            </a:lnTo>
                            <a:lnTo>
                              <a:pt x="21" y="338"/>
                            </a:lnTo>
                            <a:lnTo>
                              <a:pt x="21" y="341"/>
                            </a:lnTo>
                            <a:lnTo>
                              <a:pt x="23" y="340"/>
                            </a:lnTo>
                            <a:lnTo>
                              <a:pt x="21" y="337"/>
                            </a:lnTo>
                            <a:lnTo>
                              <a:pt x="21" y="335"/>
                            </a:lnTo>
                            <a:lnTo>
                              <a:pt x="19" y="334"/>
                            </a:lnTo>
                            <a:lnTo>
                              <a:pt x="18" y="332"/>
                            </a:lnTo>
                            <a:lnTo>
                              <a:pt x="18" y="332"/>
                            </a:lnTo>
                            <a:lnTo>
                              <a:pt x="18" y="332"/>
                            </a:lnTo>
                            <a:lnTo>
                              <a:pt x="16" y="332"/>
                            </a:lnTo>
                            <a:lnTo>
                              <a:pt x="16" y="332"/>
                            </a:lnTo>
                            <a:lnTo>
                              <a:pt x="16" y="329"/>
                            </a:lnTo>
                            <a:lnTo>
                              <a:pt x="16" y="331"/>
                            </a:lnTo>
                            <a:lnTo>
                              <a:pt x="15" y="329"/>
                            </a:lnTo>
                            <a:lnTo>
                              <a:pt x="15" y="328"/>
                            </a:lnTo>
                            <a:lnTo>
                              <a:pt x="15" y="329"/>
                            </a:lnTo>
                            <a:lnTo>
                              <a:pt x="15" y="329"/>
                            </a:lnTo>
                            <a:lnTo>
                              <a:pt x="15" y="328"/>
                            </a:lnTo>
                            <a:lnTo>
                              <a:pt x="15" y="326"/>
                            </a:lnTo>
                            <a:lnTo>
                              <a:pt x="15" y="323"/>
                            </a:lnTo>
                            <a:lnTo>
                              <a:pt x="13" y="320"/>
                            </a:lnTo>
                            <a:lnTo>
                              <a:pt x="13" y="315"/>
                            </a:lnTo>
                            <a:lnTo>
                              <a:pt x="13" y="317"/>
                            </a:lnTo>
                            <a:lnTo>
                              <a:pt x="15" y="319"/>
                            </a:lnTo>
                            <a:lnTo>
                              <a:pt x="15" y="319"/>
                            </a:lnTo>
                            <a:lnTo>
                              <a:pt x="15" y="317"/>
                            </a:lnTo>
                            <a:lnTo>
                              <a:pt x="15" y="314"/>
                            </a:lnTo>
                            <a:lnTo>
                              <a:pt x="15" y="314"/>
                            </a:lnTo>
                            <a:lnTo>
                              <a:pt x="15" y="314"/>
                            </a:lnTo>
                            <a:lnTo>
                              <a:pt x="15" y="314"/>
                            </a:lnTo>
                            <a:lnTo>
                              <a:pt x="15" y="312"/>
                            </a:lnTo>
                            <a:lnTo>
                              <a:pt x="15" y="312"/>
                            </a:lnTo>
                            <a:lnTo>
                              <a:pt x="15" y="309"/>
                            </a:lnTo>
                            <a:lnTo>
                              <a:pt x="15" y="309"/>
                            </a:lnTo>
                            <a:lnTo>
                              <a:pt x="13" y="308"/>
                            </a:lnTo>
                            <a:lnTo>
                              <a:pt x="13" y="308"/>
                            </a:lnTo>
                            <a:lnTo>
                              <a:pt x="13" y="306"/>
                            </a:lnTo>
                            <a:lnTo>
                              <a:pt x="13" y="303"/>
                            </a:lnTo>
                            <a:lnTo>
                              <a:pt x="12" y="302"/>
                            </a:lnTo>
                            <a:lnTo>
                              <a:pt x="12" y="303"/>
                            </a:lnTo>
                            <a:lnTo>
                              <a:pt x="12" y="303"/>
                            </a:lnTo>
                            <a:lnTo>
                              <a:pt x="12" y="299"/>
                            </a:lnTo>
                            <a:lnTo>
                              <a:pt x="10" y="294"/>
                            </a:lnTo>
                            <a:lnTo>
                              <a:pt x="10" y="289"/>
                            </a:lnTo>
                            <a:lnTo>
                              <a:pt x="10" y="291"/>
                            </a:lnTo>
                            <a:lnTo>
                              <a:pt x="10" y="292"/>
                            </a:lnTo>
                            <a:lnTo>
                              <a:pt x="10" y="292"/>
                            </a:lnTo>
                            <a:lnTo>
                              <a:pt x="9" y="291"/>
                            </a:lnTo>
                            <a:lnTo>
                              <a:pt x="10" y="291"/>
                            </a:lnTo>
                            <a:lnTo>
                              <a:pt x="10" y="289"/>
                            </a:lnTo>
                            <a:lnTo>
                              <a:pt x="10" y="286"/>
                            </a:lnTo>
                            <a:lnTo>
                              <a:pt x="10" y="283"/>
                            </a:lnTo>
                            <a:lnTo>
                              <a:pt x="10" y="282"/>
                            </a:lnTo>
                            <a:lnTo>
                              <a:pt x="10" y="282"/>
                            </a:lnTo>
                            <a:lnTo>
                              <a:pt x="10" y="283"/>
                            </a:lnTo>
                            <a:lnTo>
                              <a:pt x="10" y="283"/>
                            </a:lnTo>
                            <a:lnTo>
                              <a:pt x="10" y="285"/>
                            </a:lnTo>
                            <a:lnTo>
                              <a:pt x="10" y="285"/>
                            </a:lnTo>
                            <a:lnTo>
                              <a:pt x="10" y="286"/>
                            </a:lnTo>
                            <a:lnTo>
                              <a:pt x="12" y="286"/>
                            </a:lnTo>
                            <a:lnTo>
                              <a:pt x="12" y="285"/>
                            </a:lnTo>
                            <a:lnTo>
                              <a:pt x="13" y="283"/>
                            </a:lnTo>
                            <a:lnTo>
                              <a:pt x="12" y="280"/>
                            </a:lnTo>
                            <a:lnTo>
                              <a:pt x="12" y="279"/>
                            </a:lnTo>
                            <a:lnTo>
                              <a:pt x="10" y="279"/>
                            </a:lnTo>
                            <a:lnTo>
                              <a:pt x="10" y="280"/>
                            </a:lnTo>
                            <a:lnTo>
                              <a:pt x="10" y="277"/>
                            </a:lnTo>
                            <a:lnTo>
                              <a:pt x="10" y="274"/>
                            </a:lnTo>
                            <a:lnTo>
                              <a:pt x="9" y="273"/>
                            </a:lnTo>
                            <a:lnTo>
                              <a:pt x="9" y="271"/>
                            </a:lnTo>
                            <a:lnTo>
                              <a:pt x="9" y="268"/>
                            </a:lnTo>
                            <a:lnTo>
                              <a:pt x="9" y="266"/>
                            </a:lnTo>
                            <a:lnTo>
                              <a:pt x="9" y="263"/>
                            </a:lnTo>
                            <a:lnTo>
                              <a:pt x="10" y="260"/>
                            </a:lnTo>
                            <a:lnTo>
                              <a:pt x="10" y="257"/>
                            </a:lnTo>
                            <a:lnTo>
                              <a:pt x="10" y="257"/>
                            </a:lnTo>
                            <a:lnTo>
                              <a:pt x="9" y="259"/>
                            </a:lnTo>
                            <a:lnTo>
                              <a:pt x="9" y="260"/>
                            </a:lnTo>
                            <a:lnTo>
                              <a:pt x="9" y="260"/>
                            </a:lnTo>
                            <a:lnTo>
                              <a:pt x="9" y="260"/>
                            </a:lnTo>
                            <a:lnTo>
                              <a:pt x="9" y="256"/>
                            </a:lnTo>
                            <a:lnTo>
                              <a:pt x="9" y="250"/>
                            </a:lnTo>
                            <a:lnTo>
                              <a:pt x="9" y="245"/>
                            </a:lnTo>
                            <a:lnTo>
                              <a:pt x="9" y="240"/>
                            </a:lnTo>
                            <a:lnTo>
                              <a:pt x="9" y="236"/>
                            </a:lnTo>
                            <a:lnTo>
                              <a:pt x="10" y="237"/>
                            </a:lnTo>
                            <a:lnTo>
                              <a:pt x="10" y="234"/>
                            </a:lnTo>
                            <a:lnTo>
                              <a:pt x="10" y="230"/>
                            </a:lnTo>
                            <a:lnTo>
                              <a:pt x="10" y="233"/>
                            </a:lnTo>
                            <a:lnTo>
                              <a:pt x="10" y="231"/>
                            </a:lnTo>
                            <a:lnTo>
                              <a:pt x="10" y="230"/>
                            </a:lnTo>
                            <a:lnTo>
                              <a:pt x="10" y="228"/>
                            </a:lnTo>
                            <a:lnTo>
                              <a:pt x="12" y="228"/>
                            </a:lnTo>
                            <a:lnTo>
                              <a:pt x="10" y="225"/>
                            </a:lnTo>
                            <a:lnTo>
                              <a:pt x="10" y="222"/>
                            </a:lnTo>
                            <a:lnTo>
                              <a:pt x="12" y="220"/>
                            </a:lnTo>
                            <a:lnTo>
                              <a:pt x="12" y="217"/>
                            </a:lnTo>
                            <a:lnTo>
                              <a:pt x="12" y="219"/>
                            </a:lnTo>
                            <a:lnTo>
                              <a:pt x="12" y="219"/>
                            </a:lnTo>
                            <a:lnTo>
                              <a:pt x="12" y="219"/>
                            </a:lnTo>
                            <a:lnTo>
                              <a:pt x="12" y="219"/>
                            </a:lnTo>
                            <a:lnTo>
                              <a:pt x="12" y="220"/>
                            </a:lnTo>
                            <a:lnTo>
                              <a:pt x="12" y="217"/>
                            </a:lnTo>
                            <a:lnTo>
                              <a:pt x="13" y="216"/>
                            </a:lnTo>
                            <a:lnTo>
                              <a:pt x="13" y="214"/>
                            </a:lnTo>
                            <a:lnTo>
                              <a:pt x="12" y="211"/>
                            </a:lnTo>
                            <a:lnTo>
                              <a:pt x="13" y="211"/>
                            </a:lnTo>
                            <a:lnTo>
                              <a:pt x="13" y="211"/>
                            </a:lnTo>
                            <a:lnTo>
                              <a:pt x="13" y="210"/>
                            </a:lnTo>
                            <a:lnTo>
                              <a:pt x="13" y="205"/>
                            </a:lnTo>
                            <a:lnTo>
                              <a:pt x="13" y="201"/>
                            </a:lnTo>
                            <a:lnTo>
                              <a:pt x="13" y="196"/>
                            </a:lnTo>
                            <a:lnTo>
                              <a:pt x="13" y="196"/>
                            </a:lnTo>
                            <a:lnTo>
                              <a:pt x="13" y="190"/>
                            </a:lnTo>
                            <a:lnTo>
                              <a:pt x="13" y="184"/>
                            </a:lnTo>
                            <a:lnTo>
                              <a:pt x="12" y="178"/>
                            </a:lnTo>
                            <a:lnTo>
                              <a:pt x="10" y="171"/>
                            </a:lnTo>
                            <a:lnTo>
                              <a:pt x="10" y="171"/>
                            </a:lnTo>
                            <a:lnTo>
                              <a:pt x="10" y="171"/>
                            </a:lnTo>
                            <a:lnTo>
                              <a:pt x="10" y="173"/>
                            </a:lnTo>
                            <a:lnTo>
                              <a:pt x="10" y="171"/>
                            </a:lnTo>
                            <a:lnTo>
                              <a:pt x="10" y="171"/>
                            </a:lnTo>
                            <a:lnTo>
                              <a:pt x="9" y="168"/>
                            </a:lnTo>
                            <a:lnTo>
                              <a:pt x="7" y="167"/>
                            </a:lnTo>
                            <a:lnTo>
                              <a:pt x="7" y="164"/>
                            </a:lnTo>
                            <a:lnTo>
                              <a:pt x="7" y="164"/>
                            </a:lnTo>
                            <a:lnTo>
                              <a:pt x="7" y="162"/>
                            </a:lnTo>
                            <a:lnTo>
                              <a:pt x="6" y="161"/>
                            </a:lnTo>
                            <a:lnTo>
                              <a:pt x="6" y="159"/>
                            </a:lnTo>
                            <a:lnTo>
                              <a:pt x="4" y="158"/>
                            </a:lnTo>
                            <a:lnTo>
                              <a:pt x="4" y="158"/>
                            </a:lnTo>
                            <a:lnTo>
                              <a:pt x="6" y="158"/>
                            </a:lnTo>
                            <a:lnTo>
                              <a:pt x="6" y="156"/>
                            </a:lnTo>
                            <a:lnTo>
                              <a:pt x="6" y="156"/>
                            </a:lnTo>
                            <a:lnTo>
                              <a:pt x="4" y="155"/>
                            </a:lnTo>
                            <a:lnTo>
                              <a:pt x="4" y="153"/>
                            </a:lnTo>
                            <a:lnTo>
                              <a:pt x="3" y="153"/>
                            </a:lnTo>
                            <a:lnTo>
                              <a:pt x="3" y="151"/>
                            </a:lnTo>
                            <a:lnTo>
                              <a:pt x="4" y="148"/>
                            </a:lnTo>
                            <a:lnTo>
                              <a:pt x="3" y="145"/>
                            </a:lnTo>
                            <a:lnTo>
                              <a:pt x="4" y="147"/>
                            </a:lnTo>
                            <a:lnTo>
                              <a:pt x="4" y="148"/>
                            </a:lnTo>
                            <a:lnTo>
                              <a:pt x="4" y="148"/>
                            </a:lnTo>
                            <a:lnTo>
                              <a:pt x="4" y="147"/>
                            </a:lnTo>
                            <a:lnTo>
                              <a:pt x="4" y="147"/>
                            </a:lnTo>
                            <a:lnTo>
                              <a:pt x="4" y="145"/>
                            </a:lnTo>
                            <a:lnTo>
                              <a:pt x="4" y="145"/>
                            </a:lnTo>
                            <a:lnTo>
                              <a:pt x="4" y="145"/>
                            </a:lnTo>
                            <a:lnTo>
                              <a:pt x="3" y="144"/>
                            </a:lnTo>
                            <a:lnTo>
                              <a:pt x="4" y="145"/>
                            </a:lnTo>
                            <a:lnTo>
                              <a:pt x="4" y="144"/>
                            </a:lnTo>
                            <a:lnTo>
                              <a:pt x="4" y="142"/>
                            </a:lnTo>
                            <a:lnTo>
                              <a:pt x="4" y="144"/>
                            </a:lnTo>
                            <a:lnTo>
                              <a:pt x="6" y="144"/>
                            </a:lnTo>
                            <a:lnTo>
                              <a:pt x="6" y="144"/>
                            </a:lnTo>
                            <a:lnTo>
                              <a:pt x="4" y="141"/>
                            </a:lnTo>
                            <a:lnTo>
                              <a:pt x="4" y="141"/>
                            </a:lnTo>
                            <a:lnTo>
                              <a:pt x="3" y="141"/>
                            </a:lnTo>
                            <a:lnTo>
                              <a:pt x="3" y="142"/>
                            </a:lnTo>
                            <a:lnTo>
                              <a:pt x="3" y="142"/>
                            </a:lnTo>
                            <a:lnTo>
                              <a:pt x="1" y="138"/>
                            </a:lnTo>
                            <a:lnTo>
                              <a:pt x="0" y="132"/>
                            </a:lnTo>
                            <a:lnTo>
                              <a:pt x="0" y="127"/>
                            </a:lnTo>
                            <a:lnTo>
                              <a:pt x="0" y="128"/>
                            </a:lnTo>
                            <a:lnTo>
                              <a:pt x="0" y="125"/>
                            </a:lnTo>
                            <a:lnTo>
                              <a:pt x="0" y="125"/>
                            </a:lnTo>
                            <a:lnTo>
                              <a:pt x="0" y="124"/>
                            </a:lnTo>
                            <a:lnTo>
                              <a:pt x="0" y="121"/>
                            </a:lnTo>
                            <a:lnTo>
                              <a:pt x="0" y="122"/>
                            </a:lnTo>
                            <a:lnTo>
                              <a:pt x="1" y="122"/>
                            </a:lnTo>
                            <a:lnTo>
                              <a:pt x="0" y="121"/>
                            </a:lnTo>
                            <a:lnTo>
                              <a:pt x="0" y="118"/>
                            </a:lnTo>
                            <a:lnTo>
                              <a:pt x="0" y="115"/>
                            </a:lnTo>
                            <a:lnTo>
                              <a:pt x="0" y="113"/>
                            </a:lnTo>
                            <a:lnTo>
                              <a:pt x="0" y="113"/>
                            </a:lnTo>
                            <a:lnTo>
                              <a:pt x="0" y="99"/>
                            </a:lnTo>
                            <a:lnTo>
                              <a:pt x="1" y="98"/>
                            </a:lnTo>
                            <a:lnTo>
                              <a:pt x="1" y="98"/>
                            </a:lnTo>
                            <a:lnTo>
                              <a:pt x="1" y="95"/>
                            </a:lnTo>
                            <a:lnTo>
                              <a:pt x="1" y="92"/>
                            </a:lnTo>
                            <a:lnTo>
                              <a:pt x="3" y="89"/>
                            </a:lnTo>
                            <a:lnTo>
                              <a:pt x="3" y="87"/>
                            </a:lnTo>
                            <a:lnTo>
                              <a:pt x="3" y="86"/>
                            </a:lnTo>
                            <a:lnTo>
                              <a:pt x="3" y="84"/>
                            </a:lnTo>
                            <a:lnTo>
                              <a:pt x="4" y="81"/>
                            </a:lnTo>
                            <a:lnTo>
                              <a:pt x="4" y="78"/>
                            </a:lnTo>
                            <a:lnTo>
                              <a:pt x="4" y="76"/>
                            </a:lnTo>
                            <a:lnTo>
                              <a:pt x="4" y="75"/>
                            </a:lnTo>
                            <a:lnTo>
                              <a:pt x="6" y="75"/>
                            </a:lnTo>
                            <a:lnTo>
                              <a:pt x="6" y="75"/>
                            </a:lnTo>
                            <a:lnTo>
                              <a:pt x="6" y="76"/>
                            </a:lnTo>
                            <a:lnTo>
                              <a:pt x="6" y="76"/>
                            </a:lnTo>
                            <a:lnTo>
                              <a:pt x="6" y="75"/>
                            </a:lnTo>
                            <a:lnTo>
                              <a:pt x="6" y="72"/>
                            </a:lnTo>
                            <a:lnTo>
                              <a:pt x="7" y="69"/>
                            </a:lnTo>
                            <a:lnTo>
                              <a:pt x="7" y="69"/>
                            </a:lnTo>
                            <a:lnTo>
                              <a:pt x="9" y="67"/>
                            </a:lnTo>
                            <a:lnTo>
                              <a:pt x="9" y="67"/>
                            </a:lnTo>
                            <a:lnTo>
                              <a:pt x="7" y="67"/>
                            </a:lnTo>
                            <a:lnTo>
                              <a:pt x="7" y="67"/>
                            </a:lnTo>
                            <a:lnTo>
                              <a:pt x="7" y="67"/>
                            </a:lnTo>
                            <a:lnTo>
                              <a:pt x="7" y="67"/>
                            </a:lnTo>
                            <a:lnTo>
                              <a:pt x="9" y="64"/>
                            </a:lnTo>
                            <a:lnTo>
                              <a:pt x="10" y="61"/>
                            </a:lnTo>
                            <a:lnTo>
                              <a:pt x="10" y="60"/>
                            </a:lnTo>
                            <a:lnTo>
                              <a:pt x="12" y="56"/>
                            </a:lnTo>
                            <a:lnTo>
                              <a:pt x="12" y="56"/>
                            </a:lnTo>
                            <a:lnTo>
                              <a:pt x="12" y="56"/>
                            </a:lnTo>
                            <a:lnTo>
                              <a:pt x="12" y="56"/>
                            </a:lnTo>
                            <a:lnTo>
                              <a:pt x="12" y="56"/>
                            </a:lnTo>
                            <a:lnTo>
                              <a:pt x="12" y="55"/>
                            </a:lnTo>
                            <a:lnTo>
                              <a:pt x="12" y="55"/>
                            </a:lnTo>
                            <a:lnTo>
                              <a:pt x="12" y="53"/>
                            </a:lnTo>
                            <a:lnTo>
                              <a:pt x="13" y="53"/>
                            </a:lnTo>
                            <a:lnTo>
                              <a:pt x="12" y="52"/>
                            </a:lnTo>
                            <a:lnTo>
                              <a:pt x="16" y="49"/>
                            </a:lnTo>
                            <a:lnTo>
                              <a:pt x="16" y="47"/>
                            </a:lnTo>
                            <a:lnTo>
                              <a:pt x="16" y="46"/>
                            </a:lnTo>
                            <a:lnTo>
                              <a:pt x="16" y="46"/>
                            </a:lnTo>
                            <a:lnTo>
                              <a:pt x="15" y="46"/>
                            </a:lnTo>
                            <a:lnTo>
                              <a:pt x="15" y="46"/>
                            </a:lnTo>
                            <a:lnTo>
                              <a:pt x="15" y="44"/>
                            </a:lnTo>
                            <a:lnTo>
                              <a:pt x="16" y="41"/>
                            </a:lnTo>
                            <a:lnTo>
                              <a:pt x="16" y="41"/>
                            </a:lnTo>
                            <a:lnTo>
                              <a:pt x="16" y="40"/>
                            </a:lnTo>
                            <a:lnTo>
                              <a:pt x="18" y="38"/>
                            </a:lnTo>
                            <a:lnTo>
                              <a:pt x="18" y="35"/>
                            </a:lnTo>
                            <a:lnTo>
                              <a:pt x="19" y="32"/>
                            </a:lnTo>
                            <a:lnTo>
                              <a:pt x="21" y="30"/>
                            </a:lnTo>
                            <a:lnTo>
                              <a:pt x="19" y="32"/>
                            </a:lnTo>
                            <a:lnTo>
                              <a:pt x="19" y="32"/>
                            </a:lnTo>
                            <a:lnTo>
                              <a:pt x="21" y="32"/>
                            </a:lnTo>
                            <a:lnTo>
                              <a:pt x="21" y="32"/>
                            </a:lnTo>
                            <a:lnTo>
                              <a:pt x="23" y="29"/>
                            </a:lnTo>
                            <a:lnTo>
                              <a:pt x="23" y="29"/>
                            </a:lnTo>
                            <a:lnTo>
                              <a:pt x="23" y="29"/>
                            </a:lnTo>
                            <a:lnTo>
                              <a:pt x="24" y="29"/>
                            </a:lnTo>
                            <a:lnTo>
                              <a:pt x="24" y="27"/>
                            </a:lnTo>
                            <a:lnTo>
                              <a:pt x="24" y="26"/>
                            </a:lnTo>
                            <a:lnTo>
                              <a:pt x="26" y="24"/>
                            </a:lnTo>
                            <a:lnTo>
                              <a:pt x="26" y="26"/>
                            </a:lnTo>
                            <a:lnTo>
                              <a:pt x="26" y="26"/>
                            </a:lnTo>
                            <a:lnTo>
                              <a:pt x="27" y="26"/>
                            </a:lnTo>
                            <a:lnTo>
                              <a:pt x="29" y="21"/>
                            </a:lnTo>
                            <a:lnTo>
                              <a:pt x="29" y="24"/>
                            </a:lnTo>
                            <a:lnTo>
                              <a:pt x="30" y="21"/>
                            </a:lnTo>
                            <a:lnTo>
                              <a:pt x="32" y="18"/>
                            </a:lnTo>
                            <a:lnTo>
                              <a:pt x="33" y="17"/>
                            </a:lnTo>
                            <a:lnTo>
                              <a:pt x="36" y="15"/>
                            </a:lnTo>
                            <a:lnTo>
                              <a:pt x="38" y="14"/>
                            </a:lnTo>
                            <a:lnTo>
                              <a:pt x="36" y="15"/>
                            </a:lnTo>
                            <a:lnTo>
                              <a:pt x="38" y="15"/>
                            </a:lnTo>
                            <a:lnTo>
                              <a:pt x="39" y="15"/>
                            </a:lnTo>
                            <a:lnTo>
                              <a:pt x="41" y="14"/>
                            </a:lnTo>
                            <a:lnTo>
                              <a:pt x="41" y="12"/>
                            </a:lnTo>
                            <a:lnTo>
                              <a:pt x="41" y="12"/>
                            </a:lnTo>
                            <a:lnTo>
                              <a:pt x="41" y="12"/>
                            </a:lnTo>
                            <a:lnTo>
                              <a:pt x="42" y="10"/>
                            </a:lnTo>
                            <a:lnTo>
                              <a:pt x="41" y="12"/>
                            </a:lnTo>
                            <a:lnTo>
                              <a:pt x="39" y="15"/>
                            </a:lnTo>
                            <a:lnTo>
                              <a:pt x="38" y="17"/>
                            </a:lnTo>
                            <a:lnTo>
                              <a:pt x="35" y="20"/>
                            </a:lnTo>
                            <a:lnTo>
                              <a:pt x="35" y="18"/>
                            </a:lnTo>
                            <a:lnTo>
                              <a:pt x="36" y="17"/>
                            </a:lnTo>
                            <a:lnTo>
                              <a:pt x="36" y="17"/>
                            </a:lnTo>
                            <a:lnTo>
                              <a:pt x="36" y="17"/>
                            </a:lnTo>
                            <a:lnTo>
                              <a:pt x="35" y="18"/>
                            </a:lnTo>
                            <a:lnTo>
                              <a:pt x="33" y="20"/>
                            </a:lnTo>
                            <a:lnTo>
                              <a:pt x="32" y="21"/>
                            </a:lnTo>
                            <a:lnTo>
                              <a:pt x="32" y="23"/>
                            </a:lnTo>
                            <a:lnTo>
                              <a:pt x="32" y="21"/>
                            </a:lnTo>
                            <a:lnTo>
                              <a:pt x="32" y="20"/>
                            </a:lnTo>
                            <a:lnTo>
                              <a:pt x="30" y="21"/>
                            </a:lnTo>
                            <a:lnTo>
                              <a:pt x="30" y="23"/>
                            </a:lnTo>
                            <a:lnTo>
                              <a:pt x="30" y="24"/>
                            </a:lnTo>
                            <a:lnTo>
                              <a:pt x="29" y="26"/>
                            </a:lnTo>
                            <a:lnTo>
                              <a:pt x="29" y="26"/>
                            </a:lnTo>
                            <a:lnTo>
                              <a:pt x="27" y="26"/>
                            </a:lnTo>
                            <a:lnTo>
                              <a:pt x="26" y="29"/>
                            </a:lnTo>
                            <a:lnTo>
                              <a:pt x="23" y="33"/>
                            </a:lnTo>
                            <a:lnTo>
                              <a:pt x="23" y="33"/>
                            </a:lnTo>
                            <a:lnTo>
                              <a:pt x="23" y="32"/>
                            </a:lnTo>
                            <a:lnTo>
                              <a:pt x="23" y="30"/>
                            </a:lnTo>
                            <a:lnTo>
                              <a:pt x="23" y="30"/>
                            </a:lnTo>
                            <a:lnTo>
                              <a:pt x="23" y="30"/>
                            </a:lnTo>
                            <a:lnTo>
                              <a:pt x="21" y="32"/>
                            </a:lnTo>
                            <a:lnTo>
                              <a:pt x="21" y="37"/>
                            </a:lnTo>
                            <a:lnTo>
                              <a:pt x="19" y="38"/>
                            </a:lnTo>
                            <a:lnTo>
                              <a:pt x="19" y="41"/>
                            </a:lnTo>
                            <a:lnTo>
                              <a:pt x="19" y="46"/>
                            </a:lnTo>
                            <a:lnTo>
                              <a:pt x="18" y="52"/>
                            </a:lnTo>
                            <a:lnTo>
                              <a:pt x="15" y="56"/>
                            </a:lnTo>
                            <a:lnTo>
                              <a:pt x="13" y="61"/>
                            </a:lnTo>
                            <a:lnTo>
                              <a:pt x="12" y="66"/>
                            </a:lnTo>
                            <a:lnTo>
                              <a:pt x="12" y="66"/>
                            </a:lnTo>
                            <a:lnTo>
                              <a:pt x="13" y="66"/>
                            </a:lnTo>
                            <a:lnTo>
                              <a:pt x="13" y="64"/>
                            </a:lnTo>
                            <a:lnTo>
                              <a:pt x="13" y="64"/>
                            </a:lnTo>
                            <a:lnTo>
                              <a:pt x="13" y="66"/>
                            </a:lnTo>
                            <a:lnTo>
                              <a:pt x="12" y="66"/>
                            </a:lnTo>
                            <a:lnTo>
                              <a:pt x="12" y="67"/>
                            </a:lnTo>
                            <a:lnTo>
                              <a:pt x="12" y="69"/>
                            </a:lnTo>
                            <a:lnTo>
                              <a:pt x="12" y="70"/>
                            </a:lnTo>
                            <a:lnTo>
                              <a:pt x="10" y="70"/>
                            </a:lnTo>
                            <a:lnTo>
                              <a:pt x="10" y="73"/>
                            </a:lnTo>
                            <a:lnTo>
                              <a:pt x="10" y="76"/>
                            </a:lnTo>
                            <a:lnTo>
                              <a:pt x="10" y="76"/>
                            </a:lnTo>
                            <a:lnTo>
                              <a:pt x="9" y="78"/>
                            </a:lnTo>
                            <a:lnTo>
                              <a:pt x="9" y="79"/>
                            </a:lnTo>
                            <a:lnTo>
                              <a:pt x="7" y="79"/>
                            </a:lnTo>
                            <a:lnTo>
                              <a:pt x="7" y="79"/>
                            </a:lnTo>
                            <a:lnTo>
                              <a:pt x="7" y="81"/>
                            </a:lnTo>
                            <a:lnTo>
                              <a:pt x="7" y="79"/>
                            </a:lnTo>
                            <a:lnTo>
                              <a:pt x="6" y="78"/>
                            </a:lnTo>
                            <a:lnTo>
                              <a:pt x="6" y="82"/>
                            </a:lnTo>
                            <a:lnTo>
                              <a:pt x="6" y="86"/>
                            </a:lnTo>
                            <a:lnTo>
                              <a:pt x="6" y="89"/>
                            </a:lnTo>
                            <a:lnTo>
                              <a:pt x="6" y="93"/>
                            </a:lnTo>
                            <a:lnTo>
                              <a:pt x="6" y="92"/>
                            </a:lnTo>
                            <a:lnTo>
                              <a:pt x="4" y="96"/>
                            </a:lnTo>
                            <a:lnTo>
                              <a:pt x="4" y="98"/>
                            </a:lnTo>
                            <a:lnTo>
                              <a:pt x="4" y="99"/>
                            </a:lnTo>
                            <a:lnTo>
                              <a:pt x="4" y="101"/>
                            </a:lnTo>
                            <a:lnTo>
                              <a:pt x="3" y="102"/>
                            </a:lnTo>
                            <a:lnTo>
                              <a:pt x="3" y="101"/>
                            </a:lnTo>
                            <a:lnTo>
                              <a:pt x="3" y="99"/>
                            </a:lnTo>
                            <a:lnTo>
                              <a:pt x="3" y="98"/>
                            </a:lnTo>
                            <a:lnTo>
                              <a:pt x="3" y="99"/>
                            </a:lnTo>
                            <a:lnTo>
                              <a:pt x="3" y="104"/>
                            </a:lnTo>
                            <a:lnTo>
                              <a:pt x="4" y="109"/>
                            </a:lnTo>
                            <a:lnTo>
                              <a:pt x="3" y="107"/>
                            </a:lnTo>
                            <a:lnTo>
                              <a:pt x="3" y="107"/>
                            </a:lnTo>
                            <a:lnTo>
                              <a:pt x="3" y="105"/>
                            </a:lnTo>
                            <a:lnTo>
                              <a:pt x="3" y="105"/>
                            </a:lnTo>
                            <a:lnTo>
                              <a:pt x="3" y="109"/>
                            </a:lnTo>
                            <a:lnTo>
                              <a:pt x="3" y="113"/>
                            </a:lnTo>
                            <a:lnTo>
                              <a:pt x="3" y="112"/>
                            </a:lnTo>
                            <a:lnTo>
                              <a:pt x="3" y="115"/>
                            </a:lnTo>
                            <a:lnTo>
                              <a:pt x="3" y="116"/>
                            </a:lnTo>
                            <a:lnTo>
                              <a:pt x="3" y="116"/>
                            </a:lnTo>
                            <a:lnTo>
                              <a:pt x="3" y="116"/>
                            </a:lnTo>
                            <a:lnTo>
                              <a:pt x="4" y="118"/>
                            </a:lnTo>
                            <a:lnTo>
                              <a:pt x="3" y="119"/>
                            </a:lnTo>
                            <a:lnTo>
                              <a:pt x="4" y="119"/>
                            </a:lnTo>
                            <a:lnTo>
                              <a:pt x="4" y="119"/>
                            </a:lnTo>
                            <a:lnTo>
                              <a:pt x="4" y="121"/>
                            </a:lnTo>
                            <a:lnTo>
                              <a:pt x="3" y="122"/>
                            </a:lnTo>
                            <a:lnTo>
                              <a:pt x="3" y="122"/>
                            </a:lnTo>
                            <a:lnTo>
                              <a:pt x="3" y="122"/>
                            </a:lnTo>
                            <a:lnTo>
                              <a:pt x="3" y="121"/>
                            </a:lnTo>
                            <a:lnTo>
                              <a:pt x="3" y="124"/>
                            </a:lnTo>
                            <a:lnTo>
                              <a:pt x="3" y="125"/>
                            </a:lnTo>
                            <a:lnTo>
                              <a:pt x="3" y="127"/>
                            </a:lnTo>
                            <a:lnTo>
                              <a:pt x="3" y="125"/>
                            </a:lnTo>
                            <a:lnTo>
                              <a:pt x="4" y="125"/>
                            </a:lnTo>
                            <a:lnTo>
                              <a:pt x="4" y="124"/>
                            </a:lnTo>
                            <a:lnTo>
                              <a:pt x="4" y="125"/>
                            </a:lnTo>
                            <a:lnTo>
                              <a:pt x="6" y="133"/>
                            </a:lnTo>
                            <a:lnTo>
                              <a:pt x="6" y="133"/>
                            </a:lnTo>
                            <a:lnTo>
                              <a:pt x="6" y="132"/>
                            </a:lnTo>
                            <a:lnTo>
                              <a:pt x="6" y="130"/>
                            </a:lnTo>
                            <a:lnTo>
                              <a:pt x="6" y="138"/>
                            </a:lnTo>
                            <a:lnTo>
                              <a:pt x="7" y="144"/>
                            </a:lnTo>
                            <a:lnTo>
                              <a:pt x="9" y="150"/>
                            </a:lnTo>
                            <a:lnTo>
                              <a:pt x="10" y="156"/>
                            </a:lnTo>
                            <a:lnTo>
                              <a:pt x="12" y="162"/>
                            </a:lnTo>
                            <a:lnTo>
                              <a:pt x="12" y="162"/>
                            </a:lnTo>
                            <a:lnTo>
                              <a:pt x="12" y="162"/>
                            </a:lnTo>
                            <a:lnTo>
                              <a:pt x="13" y="164"/>
                            </a:lnTo>
                            <a:lnTo>
                              <a:pt x="13" y="167"/>
                            </a:lnTo>
                            <a:lnTo>
                              <a:pt x="15" y="170"/>
                            </a:lnTo>
                            <a:lnTo>
                              <a:pt x="15" y="174"/>
                            </a:lnTo>
                            <a:lnTo>
                              <a:pt x="15" y="178"/>
                            </a:lnTo>
                            <a:lnTo>
                              <a:pt x="15" y="176"/>
                            </a:lnTo>
                            <a:lnTo>
                              <a:pt x="18" y="190"/>
                            </a:lnTo>
                            <a:lnTo>
                              <a:pt x="18" y="194"/>
                            </a:lnTo>
                            <a:lnTo>
                              <a:pt x="18" y="197"/>
                            </a:lnTo>
                            <a:lnTo>
                              <a:pt x="18" y="197"/>
                            </a:lnTo>
                            <a:lnTo>
                              <a:pt x="16" y="196"/>
                            </a:lnTo>
                            <a:lnTo>
                              <a:pt x="18" y="199"/>
                            </a:lnTo>
                            <a:lnTo>
                              <a:pt x="16" y="202"/>
                            </a:lnTo>
                            <a:lnTo>
                              <a:pt x="16" y="205"/>
                            </a:lnTo>
                            <a:lnTo>
                              <a:pt x="16" y="207"/>
                            </a:lnTo>
                            <a:lnTo>
                              <a:pt x="16" y="208"/>
                            </a:lnTo>
                            <a:lnTo>
                              <a:pt x="16" y="207"/>
                            </a:lnTo>
                            <a:lnTo>
                              <a:pt x="16" y="219"/>
                            </a:lnTo>
                            <a:lnTo>
                              <a:pt x="16" y="233"/>
                            </a:lnTo>
                            <a:lnTo>
                              <a:pt x="16" y="234"/>
                            </a:lnTo>
                            <a:lnTo>
                              <a:pt x="16" y="233"/>
                            </a:lnTo>
                            <a:lnTo>
                              <a:pt x="16" y="231"/>
                            </a:lnTo>
                            <a:lnTo>
                              <a:pt x="16" y="230"/>
                            </a:lnTo>
                            <a:lnTo>
                              <a:pt x="15" y="230"/>
                            </a:lnTo>
                            <a:lnTo>
                              <a:pt x="15" y="239"/>
                            </a:lnTo>
                            <a:lnTo>
                              <a:pt x="15" y="250"/>
                            </a:lnTo>
                            <a:lnTo>
                              <a:pt x="13" y="248"/>
                            </a:lnTo>
                            <a:lnTo>
                              <a:pt x="13" y="248"/>
                            </a:lnTo>
                            <a:lnTo>
                              <a:pt x="13" y="250"/>
                            </a:lnTo>
                            <a:lnTo>
                              <a:pt x="13" y="251"/>
                            </a:lnTo>
                            <a:lnTo>
                              <a:pt x="13" y="251"/>
                            </a:lnTo>
                            <a:lnTo>
                              <a:pt x="13" y="251"/>
                            </a:lnTo>
                            <a:lnTo>
                              <a:pt x="15" y="251"/>
                            </a:lnTo>
                            <a:lnTo>
                              <a:pt x="15" y="251"/>
                            </a:lnTo>
                            <a:lnTo>
                              <a:pt x="15" y="253"/>
                            </a:lnTo>
                            <a:lnTo>
                              <a:pt x="15" y="253"/>
                            </a:lnTo>
                            <a:lnTo>
                              <a:pt x="13" y="254"/>
                            </a:lnTo>
                            <a:lnTo>
                              <a:pt x="15" y="256"/>
                            </a:lnTo>
                            <a:lnTo>
                              <a:pt x="15" y="257"/>
                            </a:lnTo>
                            <a:lnTo>
                              <a:pt x="13" y="256"/>
                            </a:lnTo>
                            <a:lnTo>
                              <a:pt x="15" y="259"/>
                            </a:lnTo>
                            <a:lnTo>
                              <a:pt x="15" y="262"/>
                            </a:lnTo>
                            <a:lnTo>
                              <a:pt x="15" y="265"/>
                            </a:lnTo>
                            <a:lnTo>
                              <a:pt x="16" y="268"/>
                            </a:lnTo>
                            <a:lnTo>
                              <a:pt x="15" y="268"/>
                            </a:lnTo>
                            <a:lnTo>
                              <a:pt x="15" y="268"/>
                            </a:lnTo>
                            <a:lnTo>
                              <a:pt x="13" y="268"/>
                            </a:lnTo>
                            <a:lnTo>
                              <a:pt x="13" y="273"/>
                            </a:lnTo>
                            <a:lnTo>
                              <a:pt x="15" y="276"/>
                            </a:lnTo>
                            <a:lnTo>
                              <a:pt x="15" y="277"/>
                            </a:lnTo>
                            <a:lnTo>
                              <a:pt x="15" y="279"/>
                            </a:lnTo>
                            <a:lnTo>
                              <a:pt x="15" y="282"/>
                            </a:lnTo>
                            <a:lnTo>
                              <a:pt x="13" y="282"/>
                            </a:lnTo>
                            <a:lnTo>
                              <a:pt x="13" y="283"/>
                            </a:lnTo>
                            <a:lnTo>
                              <a:pt x="15" y="285"/>
                            </a:lnTo>
                            <a:lnTo>
                              <a:pt x="15" y="285"/>
                            </a:lnTo>
                            <a:lnTo>
                              <a:pt x="15" y="285"/>
                            </a:lnTo>
                            <a:lnTo>
                              <a:pt x="16" y="286"/>
                            </a:lnTo>
                            <a:lnTo>
                              <a:pt x="16" y="282"/>
                            </a:lnTo>
                            <a:lnTo>
                              <a:pt x="16" y="288"/>
                            </a:lnTo>
                            <a:lnTo>
                              <a:pt x="16" y="289"/>
                            </a:lnTo>
                            <a:lnTo>
                              <a:pt x="16" y="288"/>
                            </a:lnTo>
                            <a:lnTo>
                              <a:pt x="16" y="288"/>
                            </a:lnTo>
                            <a:lnTo>
                              <a:pt x="16" y="286"/>
                            </a:lnTo>
                            <a:lnTo>
                              <a:pt x="16" y="288"/>
                            </a:lnTo>
                            <a:lnTo>
                              <a:pt x="16" y="288"/>
                            </a:lnTo>
                            <a:lnTo>
                              <a:pt x="16" y="292"/>
                            </a:lnTo>
                            <a:lnTo>
                              <a:pt x="18" y="297"/>
                            </a:lnTo>
                            <a:lnTo>
                              <a:pt x="18" y="296"/>
                            </a:lnTo>
                            <a:lnTo>
                              <a:pt x="19" y="300"/>
                            </a:lnTo>
                            <a:lnTo>
                              <a:pt x="19" y="300"/>
                            </a:lnTo>
                            <a:lnTo>
                              <a:pt x="19" y="302"/>
                            </a:lnTo>
                            <a:lnTo>
                              <a:pt x="19" y="303"/>
                            </a:lnTo>
                            <a:lnTo>
                              <a:pt x="19" y="305"/>
                            </a:lnTo>
                            <a:lnTo>
                              <a:pt x="18" y="303"/>
                            </a:lnTo>
                            <a:lnTo>
                              <a:pt x="19" y="311"/>
                            </a:lnTo>
                            <a:lnTo>
                              <a:pt x="21" y="317"/>
                            </a:lnTo>
                            <a:lnTo>
                              <a:pt x="23" y="323"/>
                            </a:lnTo>
                            <a:lnTo>
                              <a:pt x="23" y="325"/>
                            </a:lnTo>
                            <a:lnTo>
                              <a:pt x="23" y="323"/>
                            </a:lnTo>
                            <a:lnTo>
                              <a:pt x="23" y="323"/>
                            </a:lnTo>
                            <a:lnTo>
                              <a:pt x="23" y="323"/>
                            </a:lnTo>
                            <a:lnTo>
                              <a:pt x="24" y="328"/>
                            </a:lnTo>
                            <a:lnTo>
                              <a:pt x="26" y="331"/>
                            </a:lnTo>
                            <a:lnTo>
                              <a:pt x="27" y="332"/>
                            </a:lnTo>
                            <a:lnTo>
                              <a:pt x="26" y="332"/>
                            </a:lnTo>
                            <a:lnTo>
                              <a:pt x="26" y="332"/>
                            </a:lnTo>
                            <a:lnTo>
                              <a:pt x="27" y="334"/>
                            </a:lnTo>
                            <a:lnTo>
                              <a:pt x="27" y="335"/>
                            </a:lnTo>
                            <a:lnTo>
                              <a:pt x="27" y="335"/>
                            </a:lnTo>
                            <a:lnTo>
                              <a:pt x="29" y="337"/>
                            </a:lnTo>
                            <a:lnTo>
                              <a:pt x="30" y="340"/>
                            </a:lnTo>
                            <a:lnTo>
                              <a:pt x="29" y="340"/>
                            </a:lnTo>
                            <a:lnTo>
                              <a:pt x="29" y="340"/>
                            </a:lnTo>
                            <a:lnTo>
                              <a:pt x="29" y="341"/>
                            </a:lnTo>
                            <a:lnTo>
                              <a:pt x="30" y="341"/>
                            </a:lnTo>
                            <a:lnTo>
                              <a:pt x="30" y="343"/>
                            </a:lnTo>
                            <a:lnTo>
                              <a:pt x="30" y="341"/>
                            </a:lnTo>
                            <a:lnTo>
                              <a:pt x="29" y="343"/>
                            </a:lnTo>
                            <a:lnTo>
                              <a:pt x="29" y="343"/>
                            </a:lnTo>
                            <a:lnTo>
                              <a:pt x="30" y="345"/>
                            </a:lnTo>
                            <a:lnTo>
                              <a:pt x="30" y="346"/>
                            </a:lnTo>
                            <a:lnTo>
                              <a:pt x="30" y="348"/>
                            </a:lnTo>
                            <a:lnTo>
                              <a:pt x="29" y="348"/>
                            </a:lnTo>
                            <a:lnTo>
                              <a:pt x="30" y="348"/>
                            </a:lnTo>
                            <a:lnTo>
                              <a:pt x="30" y="349"/>
                            </a:lnTo>
                            <a:lnTo>
                              <a:pt x="32" y="352"/>
                            </a:lnTo>
                            <a:lnTo>
                              <a:pt x="33" y="352"/>
                            </a:lnTo>
                            <a:lnTo>
                              <a:pt x="33" y="354"/>
                            </a:lnTo>
                            <a:lnTo>
                              <a:pt x="35" y="352"/>
                            </a:lnTo>
                            <a:lnTo>
                              <a:pt x="33" y="351"/>
                            </a:lnTo>
                            <a:lnTo>
                              <a:pt x="33" y="351"/>
                            </a:lnTo>
                            <a:lnTo>
                              <a:pt x="35" y="352"/>
                            </a:lnTo>
                            <a:lnTo>
                              <a:pt x="35" y="354"/>
                            </a:lnTo>
                            <a:lnTo>
                              <a:pt x="35" y="354"/>
                            </a:lnTo>
                            <a:lnTo>
                              <a:pt x="35" y="352"/>
                            </a:lnTo>
                            <a:lnTo>
                              <a:pt x="39" y="360"/>
                            </a:lnTo>
                            <a:lnTo>
                              <a:pt x="42" y="368"/>
                            </a:lnTo>
                            <a:lnTo>
                              <a:pt x="47" y="377"/>
                            </a:lnTo>
                            <a:lnTo>
                              <a:pt x="47" y="375"/>
                            </a:lnTo>
                            <a:lnTo>
                              <a:pt x="47" y="375"/>
                            </a:lnTo>
                            <a:lnTo>
                              <a:pt x="45" y="374"/>
                            </a:lnTo>
                            <a:lnTo>
                              <a:pt x="45" y="374"/>
                            </a:lnTo>
                            <a:lnTo>
                              <a:pt x="45" y="375"/>
                            </a:lnTo>
                            <a:lnTo>
                              <a:pt x="47" y="377"/>
                            </a:lnTo>
                            <a:lnTo>
                              <a:pt x="49" y="380"/>
                            </a:lnTo>
                            <a:lnTo>
                              <a:pt x="47" y="384"/>
                            </a:lnTo>
                            <a:lnTo>
                              <a:pt x="47" y="386"/>
                            </a:lnTo>
                            <a:lnTo>
                              <a:pt x="47" y="391"/>
                            </a:lnTo>
                            <a:lnTo>
                              <a:pt x="47" y="397"/>
                            </a:lnTo>
                            <a:lnTo>
                              <a:pt x="45" y="401"/>
                            </a:lnTo>
                            <a:lnTo>
                              <a:pt x="45" y="401"/>
                            </a:lnTo>
                            <a:lnTo>
                              <a:pt x="45" y="398"/>
                            </a:lnTo>
                            <a:lnTo>
                              <a:pt x="45" y="397"/>
                            </a:lnTo>
                            <a:lnTo>
                              <a:pt x="45" y="394"/>
                            </a:lnTo>
                            <a:lnTo>
                              <a:pt x="47" y="392"/>
                            </a:lnTo>
                            <a:lnTo>
                              <a:pt x="45" y="391"/>
                            </a:lnTo>
                            <a:lnTo>
                              <a:pt x="42" y="415"/>
                            </a:lnTo>
                            <a:lnTo>
                              <a:pt x="42" y="421"/>
                            </a:lnTo>
                            <a:lnTo>
                              <a:pt x="41" y="424"/>
                            </a:lnTo>
                            <a:lnTo>
                              <a:pt x="41" y="427"/>
                            </a:lnTo>
                            <a:lnTo>
                              <a:pt x="41" y="430"/>
                            </a:lnTo>
                            <a:lnTo>
                              <a:pt x="41" y="435"/>
                            </a:lnTo>
                            <a:lnTo>
                              <a:pt x="41" y="440"/>
                            </a:lnTo>
                            <a:lnTo>
                              <a:pt x="41" y="440"/>
                            </a:lnTo>
                            <a:lnTo>
                              <a:pt x="41" y="441"/>
                            </a:lnTo>
                            <a:lnTo>
                              <a:pt x="41" y="443"/>
                            </a:lnTo>
                            <a:lnTo>
                              <a:pt x="41" y="446"/>
                            </a:lnTo>
                            <a:lnTo>
                              <a:pt x="41" y="446"/>
                            </a:lnTo>
                            <a:lnTo>
                              <a:pt x="41" y="446"/>
                            </a:lnTo>
                            <a:lnTo>
                              <a:pt x="41" y="447"/>
                            </a:lnTo>
                            <a:lnTo>
                              <a:pt x="41" y="447"/>
                            </a:lnTo>
                            <a:lnTo>
                              <a:pt x="41" y="449"/>
                            </a:lnTo>
                            <a:lnTo>
                              <a:pt x="41" y="452"/>
                            </a:lnTo>
                            <a:lnTo>
                              <a:pt x="42" y="453"/>
                            </a:lnTo>
                            <a:lnTo>
                              <a:pt x="42" y="456"/>
                            </a:lnTo>
                            <a:lnTo>
                              <a:pt x="42" y="458"/>
                            </a:lnTo>
                            <a:lnTo>
                              <a:pt x="41" y="459"/>
                            </a:lnTo>
                            <a:lnTo>
                              <a:pt x="42" y="459"/>
                            </a:lnTo>
                            <a:lnTo>
                              <a:pt x="42" y="463"/>
                            </a:lnTo>
                            <a:lnTo>
                              <a:pt x="42" y="464"/>
                            </a:lnTo>
                            <a:lnTo>
                              <a:pt x="44" y="467"/>
                            </a:lnTo>
                            <a:lnTo>
                              <a:pt x="44" y="469"/>
                            </a:lnTo>
                            <a:lnTo>
                              <a:pt x="44" y="472"/>
                            </a:lnTo>
                            <a:lnTo>
                              <a:pt x="44" y="473"/>
                            </a:lnTo>
                            <a:lnTo>
                              <a:pt x="44" y="475"/>
                            </a:lnTo>
                            <a:lnTo>
                              <a:pt x="45" y="475"/>
                            </a:lnTo>
                            <a:lnTo>
                              <a:pt x="45" y="476"/>
                            </a:lnTo>
                            <a:lnTo>
                              <a:pt x="45" y="478"/>
                            </a:lnTo>
                            <a:lnTo>
                              <a:pt x="47" y="481"/>
                            </a:lnTo>
                            <a:lnTo>
                              <a:pt x="47" y="481"/>
                            </a:lnTo>
                            <a:lnTo>
                              <a:pt x="49" y="481"/>
                            </a:lnTo>
                            <a:lnTo>
                              <a:pt x="50" y="484"/>
                            </a:lnTo>
                            <a:lnTo>
                              <a:pt x="50" y="486"/>
                            </a:lnTo>
                            <a:lnTo>
                              <a:pt x="52" y="487"/>
                            </a:lnTo>
                            <a:lnTo>
                              <a:pt x="52" y="486"/>
                            </a:lnTo>
                            <a:lnTo>
                              <a:pt x="50" y="486"/>
                            </a:lnTo>
                            <a:lnTo>
                              <a:pt x="52" y="487"/>
                            </a:lnTo>
                            <a:lnTo>
                              <a:pt x="52" y="489"/>
                            </a:lnTo>
                            <a:lnTo>
                              <a:pt x="53" y="492"/>
                            </a:lnTo>
                            <a:lnTo>
                              <a:pt x="55" y="493"/>
                            </a:lnTo>
                            <a:lnTo>
                              <a:pt x="55" y="495"/>
                            </a:lnTo>
                            <a:lnTo>
                              <a:pt x="55" y="495"/>
                            </a:lnTo>
                            <a:lnTo>
                              <a:pt x="55" y="495"/>
                            </a:lnTo>
                            <a:lnTo>
                              <a:pt x="55" y="496"/>
                            </a:lnTo>
                            <a:lnTo>
                              <a:pt x="55" y="496"/>
                            </a:lnTo>
                            <a:lnTo>
                              <a:pt x="56" y="498"/>
                            </a:lnTo>
                            <a:lnTo>
                              <a:pt x="58" y="499"/>
                            </a:lnTo>
                            <a:lnTo>
                              <a:pt x="59" y="501"/>
                            </a:lnTo>
                            <a:lnTo>
                              <a:pt x="59" y="502"/>
                            </a:lnTo>
                            <a:lnTo>
                              <a:pt x="59" y="502"/>
                            </a:lnTo>
                            <a:lnTo>
                              <a:pt x="59" y="504"/>
                            </a:lnTo>
                            <a:lnTo>
                              <a:pt x="59" y="504"/>
                            </a:lnTo>
                            <a:lnTo>
                              <a:pt x="59" y="504"/>
                            </a:lnTo>
                            <a:lnTo>
                              <a:pt x="59" y="504"/>
                            </a:lnTo>
                            <a:lnTo>
                              <a:pt x="59" y="504"/>
                            </a:lnTo>
                            <a:lnTo>
                              <a:pt x="59" y="504"/>
                            </a:lnTo>
                            <a:lnTo>
                              <a:pt x="59" y="504"/>
                            </a:lnTo>
                            <a:lnTo>
                              <a:pt x="64" y="509"/>
                            </a:lnTo>
                            <a:lnTo>
                              <a:pt x="68" y="513"/>
                            </a:lnTo>
                            <a:lnTo>
                              <a:pt x="75" y="518"/>
                            </a:lnTo>
                            <a:lnTo>
                              <a:pt x="79" y="522"/>
                            </a:lnTo>
                            <a:lnTo>
                              <a:pt x="84" y="525"/>
                            </a:lnTo>
                            <a:lnTo>
                              <a:pt x="90" y="528"/>
                            </a:lnTo>
                            <a:lnTo>
                              <a:pt x="87" y="528"/>
                            </a:lnTo>
                            <a:lnTo>
                              <a:pt x="90" y="530"/>
                            </a:lnTo>
                            <a:lnTo>
                              <a:pt x="91" y="530"/>
                            </a:lnTo>
                            <a:lnTo>
                              <a:pt x="93" y="532"/>
                            </a:lnTo>
                            <a:lnTo>
                              <a:pt x="94" y="532"/>
                            </a:lnTo>
                            <a:lnTo>
                              <a:pt x="96" y="530"/>
                            </a:lnTo>
                            <a:lnTo>
                              <a:pt x="97" y="532"/>
                            </a:lnTo>
                            <a:lnTo>
                              <a:pt x="99" y="532"/>
                            </a:lnTo>
                            <a:lnTo>
                              <a:pt x="102" y="533"/>
                            </a:lnTo>
                            <a:lnTo>
                              <a:pt x="104" y="535"/>
                            </a:lnTo>
                            <a:lnTo>
                              <a:pt x="104" y="535"/>
                            </a:lnTo>
                            <a:lnTo>
                              <a:pt x="104" y="535"/>
                            </a:lnTo>
                            <a:lnTo>
                              <a:pt x="133" y="542"/>
                            </a:lnTo>
                            <a:lnTo>
                              <a:pt x="134" y="542"/>
                            </a:lnTo>
                            <a:lnTo>
                              <a:pt x="134" y="541"/>
                            </a:lnTo>
                            <a:lnTo>
                              <a:pt x="137" y="541"/>
                            </a:lnTo>
                            <a:lnTo>
                              <a:pt x="143" y="541"/>
                            </a:lnTo>
                            <a:lnTo>
                              <a:pt x="153" y="538"/>
                            </a:lnTo>
                            <a:lnTo>
                              <a:pt x="153" y="538"/>
                            </a:lnTo>
                            <a:lnTo>
                              <a:pt x="153" y="538"/>
                            </a:lnTo>
                            <a:lnTo>
                              <a:pt x="151" y="538"/>
                            </a:lnTo>
                            <a:lnTo>
                              <a:pt x="153" y="538"/>
                            </a:lnTo>
                            <a:lnTo>
                              <a:pt x="154" y="538"/>
                            </a:lnTo>
                            <a:lnTo>
                              <a:pt x="156" y="536"/>
                            </a:lnTo>
                            <a:lnTo>
                              <a:pt x="156" y="536"/>
                            </a:lnTo>
                            <a:lnTo>
                              <a:pt x="159" y="536"/>
                            </a:lnTo>
                            <a:lnTo>
                              <a:pt x="162" y="536"/>
                            </a:lnTo>
                            <a:lnTo>
                              <a:pt x="172" y="530"/>
                            </a:lnTo>
                            <a:lnTo>
                              <a:pt x="177" y="528"/>
                            </a:lnTo>
                            <a:lnTo>
                              <a:pt x="180" y="527"/>
                            </a:lnTo>
                            <a:lnTo>
                              <a:pt x="183" y="525"/>
                            </a:lnTo>
                            <a:lnTo>
                              <a:pt x="185" y="524"/>
                            </a:lnTo>
                            <a:lnTo>
                              <a:pt x="186" y="524"/>
                            </a:lnTo>
                            <a:lnTo>
                              <a:pt x="191" y="518"/>
                            </a:lnTo>
                            <a:lnTo>
                              <a:pt x="194" y="515"/>
                            </a:lnTo>
                            <a:lnTo>
                              <a:pt x="197" y="509"/>
                            </a:lnTo>
                            <a:lnTo>
                              <a:pt x="198" y="509"/>
                            </a:lnTo>
                            <a:lnTo>
                              <a:pt x="198" y="509"/>
                            </a:lnTo>
                            <a:lnTo>
                              <a:pt x="198" y="510"/>
                            </a:lnTo>
                            <a:lnTo>
                              <a:pt x="198" y="510"/>
                            </a:lnTo>
                            <a:lnTo>
                              <a:pt x="198" y="510"/>
                            </a:lnTo>
                            <a:lnTo>
                              <a:pt x="198" y="510"/>
                            </a:lnTo>
                            <a:lnTo>
                              <a:pt x="205" y="502"/>
                            </a:lnTo>
                            <a:lnTo>
                              <a:pt x="205" y="501"/>
                            </a:lnTo>
                            <a:lnTo>
                              <a:pt x="205" y="501"/>
                            </a:lnTo>
                            <a:lnTo>
                              <a:pt x="209" y="493"/>
                            </a:lnTo>
                            <a:lnTo>
                              <a:pt x="215" y="484"/>
                            </a:lnTo>
                            <a:lnTo>
                              <a:pt x="220" y="476"/>
                            </a:lnTo>
                            <a:lnTo>
                              <a:pt x="220" y="475"/>
                            </a:lnTo>
                            <a:lnTo>
                              <a:pt x="220" y="475"/>
                            </a:lnTo>
                            <a:lnTo>
                              <a:pt x="220" y="475"/>
                            </a:lnTo>
                            <a:lnTo>
                              <a:pt x="221" y="473"/>
                            </a:lnTo>
                            <a:lnTo>
                              <a:pt x="221" y="470"/>
                            </a:lnTo>
                            <a:lnTo>
                              <a:pt x="220" y="470"/>
                            </a:lnTo>
                            <a:lnTo>
                              <a:pt x="220" y="472"/>
                            </a:lnTo>
                            <a:lnTo>
                              <a:pt x="220" y="466"/>
                            </a:lnTo>
                            <a:lnTo>
                              <a:pt x="220" y="461"/>
                            </a:lnTo>
                            <a:lnTo>
                              <a:pt x="220" y="458"/>
                            </a:lnTo>
                            <a:lnTo>
                              <a:pt x="221" y="452"/>
                            </a:lnTo>
                            <a:lnTo>
                              <a:pt x="221" y="453"/>
                            </a:lnTo>
                            <a:lnTo>
                              <a:pt x="221" y="452"/>
                            </a:lnTo>
                            <a:lnTo>
                              <a:pt x="221" y="452"/>
                            </a:lnTo>
                            <a:lnTo>
                              <a:pt x="223" y="450"/>
                            </a:lnTo>
                            <a:lnTo>
                              <a:pt x="223" y="449"/>
                            </a:lnTo>
                            <a:lnTo>
                              <a:pt x="223" y="449"/>
                            </a:lnTo>
                            <a:lnTo>
                              <a:pt x="221" y="447"/>
                            </a:lnTo>
                            <a:lnTo>
                              <a:pt x="221" y="447"/>
                            </a:lnTo>
                            <a:lnTo>
                              <a:pt x="221" y="446"/>
                            </a:lnTo>
                            <a:lnTo>
                              <a:pt x="221" y="446"/>
                            </a:lnTo>
                            <a:lnTo>
                              <a:pt x="221" y="437"/>
                            </a:lnTo>
                            <a:lnTo>
                              <a:pt x="223" y="427"/>
                            </a:lnTo>
                            <a:lnTo>
                              <a:pt x="221" y="426"/>
                            </a:lnTo>
                            <a:lnTo>
                              <a:pt x="221" y="423"/>
                            </a:lnTo>
                            <a:lnTo>
                              <a:pt x="221" y="423"/>
                            </a:lnTo>
                            <a:lnTo>
                              <a:pt x="221" y="417"/>
                            </a:lnTo>
                            <a:lnTo>
                              <a:pt x="220" y="412"/>
                            </a:lnTo>
                            <a:lnTo>
                              <a:pt x="220" y="407"/>
                            </a:lnTo>
                            <a:lnTo>
                              <a:pt x="220" y="401"/>
                            </a:lnTo>
                            <a:lnTo>
                              <a:pt x="221" y="401"/>
                            </a:lnTo>
                            <a:lnTo>
                              <a:pt x="220" y="398"/>
                            </a:lnTo>
                            <a:lnTo>
                              <a:pt x="220" y="397"/>
                            </a:lnTo>
                            <a:lnTo>
                              <a:pt x="221" y="394"/>
                            </a:lnTo>
                            <a:lnTo>
                              <a:pt x="221" y="392"/>
                            </a:lnTo>
                            <a:lnTo>
                              <a:pt x="221" y="392"/>
                            </a:lnTo>
                            <a:lnTo>
                              <a:pt x="221" y="392"/>
                            </a:lnTo>
                            <a:lnTo>
                              <a:pt x="221" y="387"/>
                            </a:lnTo>
                            <a:lnTo>
                              <a:pt x="221" y="389"/>
                            </a:lnTo>
                            <a:lnTo>
                              <a:pt x="223" y="391"/>
                            </a:lnTo>
                            <a:lnTo>
                              <a:pt x="223" y="389"/>
                            </a:lnTo>
                            <a:lnTo>
                              <a:pt x="223" y="387"/>
                            </a:lnTo>
                            <a:lnTo>
                              <a:pt x="223" y="386"/>
                            </a:lnTo>
                            <a:lnTo>
                              <a:pt x="223" y="386"/>
                            </a:lnTo>
                            <a:lnTo>
                              <a:pt x="223" y="387"/>
                            </a:lnTo>
                            <a:lnTo>
                              <a:pt x="221" y="387"/>
                            </a:lnTo>
                            <a:lnTo>
                              <a:pt x="221" y="387"/>
                            </a:lnTo>
                            <a:lnTo>
                              <a:pt x="223" y="386"/>
                            </a:lnTo>
                            <a:lnTo>
                              <a:pt x="223" y="384"/>
                            </a:lnTo>
                            <a:lnTo>
                              <a:pt x="221" y="384"/>
                            </a:lnTo>
                            <a:lnTo>
                              <a:pt x="221" y="384"/>
                            </a:lnTo>
                            <a:lnTo>
                              <a:pt x="221" y="386"/>
                            </a:lnTo>
                            <a:lnTo>
                              <a:pt x="221" y="384"/>
                            </a:lnTo>
                            <a:lnTo>
                              <a:pt x="220" y="372"/>
                            </a:lnTo>
                            <a:lnTo>
                              <a:pt x="218" y="360"/>
                            </a:lnTo>
                            <a:lnTo>
                              <a:pt x="220" y="361"/>
                            </a:lnTo>
                            <a:lnTo>
                              <a:pt x="218" y="357"/>
                            </a:lnTo>
                            <a:lnTo>
                              <a:pt x="218" y="354"/>
                            </a:lnTo>
                            <a:lnTo>
                              <a:pt x="218" y="351"/>
                            </a:lnTo>
                            <a:lnTo>
                              <a:pt x="218" y="349"/>
                            </a:lnTo>
                            <a:lnTo>
                              <a:pt x="218" y="348"/>
                            </a:lnTo>
                            <a:lnTo>
                              <a:pt x="218" y="348"/>
                            </a:lnTo>
                            <a:lnTo>
                              <a:pt x="218" y="348"/>
                            </a:lnTo>
                            <a:lnTo>
                              <a:pt x="217" y="348"/>
                            </a:lnTo>
                            <a:lnTo>
                              <a:pt x="217" y="346"/>
                            </a:lnTo>
                            <a:lnTo>
                              <a:pt x="217" y="346"/>
                            </a:lnTo>
                            <a:lnTo>
                              <a:pt x="217" y="345"/>
                            </a:lnTo>
                            <a:lnTo>
                              <a:pt x="217" y="345"/>
                            </a:lnTo>
                            <a:lnTo>
                              <a:pt x="217" y="343"/>
                            </a:lnTo>
                            <a:lnTo>
                              <a:pt x="215" y="341"/>
                            </a:lnTo>
                            <a:lnTo>
                              <a:pt x="217" y="343"/>
                            </a:lnTo>
                            <a:lnTo>
                              <a:pt x="218" y="345"/>
                            </a:lnTo>
                            <a:lnTo>
                              <a:pt x="214" y="334"/>
                            </a:lnTo>
                            <a:lnTo>
                              <a:pt x="214" y="334"/>
                            </a:lnTo>
                            <a:lnTo>
                              <a:pt x="214" y="331"/>
                            </a:lnTo>
                            <a:lnTo>
                              <a:pt x="214" y="326"/>
                            </a:lnTo>
                            <a:lnTo>
                              <a:pt x="212" y="323"/>
                            </a:lnTo>
                            <a:lnTo>
                              <a:pt x="212" y="323"/>
                            </a:lnTo>
                            <a:lnTo>
                              <a:pt x="212" y="326"/>
                            </a:lnTo>
                            <a:lnTo>
                              <a:pt x="211" y="323"/>
                            </a:lnTo>
                            <a:lnTo>
                              <a:pt x="212" y="320"/>
                            </a:lnTo>
                            <a:lnTo>
                              <a:pt x="211" y="319"/>
                            </a:lnTo>
                            <a:lnTo>
                              <a:pt x="211" y="317"/>
                            </a:lnTo>
                            <a:lnTo>
                              <a:pt x="209" y="317"/>
                            </a:lnTo>
                            <a:lnTo>
                              <a:pt x="211" y="317"/>
                            </a:lnTo>
                            <a:lnTo>
                              <a:pt x="209" y="314"/>
                            </a:lnTo>
                            <a:lnTo>
                              <a:pt x="208" y="312"/>
                            </a:lnTo>
                            <a:lnTo>
                              <a:pt x="206" y="311"/>
                            </a:lnTo>
                            <a:lnTo>
                              <a:pt x="206" y="306"/>
                            </a:lnTo>
                            <a:lnTo>
                              <a:pt x="205" y="305"/>
                            </a:lnTo>
                            <a:lnTo>
                              <a:pt x="205" y="303"/>
                            </a:lnTo>
                            <a:lnTo>
                              <a:pt x="205" y="302"/>
                            </a:lnTo>
                            <a:lnTo>
                              <a:pt x="203" y="299"/>
                            </a:lnTo>
                            <a:lnTo>
                              <a:pt x="203" y="296"/>
                            </a:lnTo>
                            <a:lnTo>
                              <a:pt x="201" y="296"/>
                            </a:lnTo>
                            <a:lnTo>
                              <a:pt x="201" y="294"/>
                            </a:lnTo>
                            <a:lnTo>
                              <a:pt x="200" y="291"/>
                            </a:lnTo>
                            <a:lnTo>
                              <a:pt x="198" y="289"/>
                            </a:lnTo>
                            <a:lnTo>
                              <a:pt x="198" y="288"/>
                            </a:lnTo>
                            <a:lnTo>
                              <a:pt x="197" y="286"/>
                            </a:lnTo>
                            <a:lnTo>
                              <a:pt x="197" y="286"/>
                            </a:lnTo>
                            <a:lnTo>
                              <a:pt x="192" y="280"/>
                            </a:lnTo>
                            <a:lnTo>
                              <a:pt x="189" y="273"/>
                            </a:lnTo>
                            <a:lnTo>
                              <a:pt x="183" y="266"/>
                            </a:lnTo>
                            <a:lnTo>
                              <a:pt x="180" y="263"/>
                            </a:lnTo>
                            <a:lnTo>
                              <a:pt x="177" y="259"/>
                            </a:lnTo>
                            <a:lnTo>
                              <a:pt x="179" y="260"/>
                            </a:lnTo>
                            <a:lnTo>
                              <a:pt x="175" y="257"/>
                            </a:lnTo>
                            <a:lnTo>
                              <a:pt x="174" y="256"/>
                            </a:lnTo>
                            <a:lnTo>
                              <a:pt x="171" y="254"/>
                            </a:lnTo>
                            <a:lnTo>
                              <a:pt x="169" y="253"/>
                            </a:lnTo>
                            <a:lnTo>
                              <a:pt x="169" y="253"/>
                            </a:lnTo>
                            <a:lnTo>
                              <a:pt x="168" y="250"/>
                            </a:lnTo>
                            <a:lnTo>
                              <a:pt x="165" y="246"/>
                            </a:lnTo>
                            <a:lnTo>
                              <a:pt x="160" y="242"/>
                            </a:lnTo>
                            <a:lnTo>
                              <a:pt x="156" y="237"/>
                            </a:lnTo>
                            <a:lnTo>
                              <a:pt x="151" y="234"/>
                            </a:lnTo>
                            <a:lnTo>
                              <a:pt x="153" y="234"/>
                            </a:lnTo>
                            <a:lnTo>
                              <a:pt x="153" y="233"/>
                            </a:lnTo>
                            <a:lnTo>
                              <a:pt x="151" y="233"/>
                            </a:lnTo>
                            <a:lnTo>
                              <a:pt x="151" y="231"/>
                            </a:lnTo>
                            <a:lnTo>
                              <a:pt x="151" y="233"/>
                            </a:lnTo>
                            <a:lnTo>
                              <a:pt x="151" y="233"/>
                            </a:lnTo>
                            <a:lnTo>
                              <a:pt x="151" y="233"/>
                            </a:lnTo>
                            <a:lnTo>
                              <a:pt x="149" y="231"/>
                            </a:lnTo>
                            <a:lnTo>
                              <a:pt x="149" y="231"/>
                            </a:lnTo>
                            <a:lnTo>
                              <a:pt x="149" y="231"/>
                            </a:lnTo>
                            <a:lnTo>
                              <a:pt x="149" y="230"/>
                            </a:lnTo>
                            <a:lnTo>
                              <a:pt x="148" y="230"/>
                            </a:lnTo>
                            <a:lnTo>
                              <a:pt x="146" y="228"/>
                            </a:lnTo>
                            <a:lnTo>
                              <a:pt x="146" y="228"/>
                            </a:lnTo>
                            <a:lnTo>
                              <a:pt x="140" y="217"/>
                            </a:lnTo>
                            <a:lnTo>
                              <a:pt x="137" y="211"/>
                            </a:lnTo>
                            <a:lnTo>
                              <a:pt x="134" y="207"/>
                            </a:lnTo>
                            <a:lnTo>
                              <a:pt x="133" y="202"/>
                            </a:lnTo>
                            <a:lnTo>
                              <a:pt x="131" y="199"/>
                            </a:lnTo>
                            <a:lnTo>
                              <a:pt x="131" y="197"/>
                            </a:lnTo>
                            <a:lnTo>
                              <a:pt x="131" y="197"/>
                            </a:lnTo>
                            <a:lnTo>
                              <a:pt x="133" y="199"/>
                            </a:lnTo>
                            <a:lnTo>
                              <a:pt x="130" y="194"/>
                            </a:lnTo>
                            <a:lnTo>
                              <a:pt x="128" y="190"/>
                            </a:lnTo>
                            <a:lnTo>
                              <a:pt x="127" y="185"/>
                            </a:lnTo>
                            <a:lnTo>
                              <a:pt x="125" y="184"/>
                            </a:lnTo>
                            <a:lnTo>
                              <a:pt x="123" y="181"/>
                            </a:lnTo>
                            <a:lnTo>
                              <a:pt x="122" y="179"/>
                            </a:lnTo>
                            <a:lnTo>
                              <a:pt x="122" y="178"/>
                            </a:lnTo>
                            <a:lnTo>
                              <a:pt x="120" y="176"/>
                            </a:lnTo>
                            <a:lnTo>
                              <a:pt x="120" y="176"/>
                            </a:lnTo>
                            <a:lnTo>
                              <a:pt x="119" y="174"/>
                            </a:lnTo>
                            <a:lnTo>
                              <a:pt x="117" y="171"/>
                            </a:lnTo>
                            <a:lnTo>
                              <a:pt x="117" y="171"/>
                            </a:lnTo>
                            <a:lnTo>
                              <a:pt x="119" y="173"/>
                            </a:lnTo>
                            <a:lnTo>
                              <a:pt x="119" y="174"/>
                            </a:lnTo>
                            <a:lnTo>
                              <a:pt x="120" y="176"/>
                            </a:lnTo>
                            <a:lnTo>
                              <a:pt x="119" y="173"/>
                            </a:lnTo>
                            <a:lnTo>
                              <a:pt x="119" y="171"/>
                            </a:lnTo>
                            <a:lnTo>
                              <a:pt x="117" y="170"/>
                            </a:lnTo>
                            <a:lnTo>
                              <a:pt x="116" y="170"/>
                            </a:lnTo>
                            <a:lnTo>
                              <a:pt x="114" y="168"/>
                            </a:lnTo>
                            <a:lnTo>
                              <a:pt x="114" y="165"/>
                            </a:lnTo>
                            <a:lnTo>
                              <a:pt x="116" y="167"/>
                            </a:lnTo>
                            <a:lnTo>
                              <a:pt x="114" y="164"/>
                            </a:lnTo>
                            <a:lnTo>
                              <a:pt x="114" y="162"/>
                            </a:lnTo>
                            <a:lnTo>
                              <a:pt x="113" y="161"/>
                            </a:lnTo>
                            <a:lnTo>
                              <a:pt x="111" y="161"/>
                            </a:lnTo>
                            <a:lnTo>
                              <a:pt x="110" y="158"/>
                            </a:lnTo>
                            <a:lnTo>
                              <a:pt x="110" y="156"/>
                            </a:lnTo>
                            <a:lnTo>
                              <a:pt x="110" y="155"/>
                            </a:lnTo>
                            <a:lnTo>
                              <a:pt x="110" y="153"/>
                            </a:lnTo>
                            <a:lnTo>
                              <a:pt x="108" y="151"/>
                            </a:lnTo>
                            <a:lnTo>
                              <a:pt x="108" y="148"/>
                            </a:lnTo>
                            <a:lnTo>
                              <a:pt x="107" y="145"/>
                            </a:lnTo>
                            <a:lnTo>
                              <a:pt x="105" y="145"/>
                            </a:lnTo>
                            <a:lnTo>
                              <a:pt x="105" y="145"/>
                            </a:lnTo>
                            <a:lnTo>
                              <a:pt x="105" y="145"/>
                            </a:lnTo>
                            <a:lnTo>
                              <a:pt x="104" y="145"/>
                            </a:lnTo>
                            <a:lnTo>
                              <a:pt x="102" y="142"/>
                            </a:lnTo>
                            <a:lnTo>
                              <a:pt x="101" y="139"/>
                            </a:lnTo>
                            <a:lnTo>
                              <a:pt x="99" y="136"/>
                            </a:lnTo>
                            <a:lnTo>
                              <a:pt x="97" y="132"/>
                            </a:lnTo>
                            <a:lnTo>
                              <a:pt x="99" y="130"/>
                            </a:lnTo>
                            <a:lnTo>
                              <a:pt x="99" y="132"/>
                            </a:lnTo>
                            <a:lnTo>
                              <a:pt x="99" y="132"/>
                            </a:lnTo>
                            <a:lnTo>
                              <a:pt x="99" y="132"/>
                            </a:lnTo>
                            <a:lnTo>
                              <a:pt x="101" y="130"/>
                            </a:lnTo>
                            <a:lnTo>
                              <a:pt x="102" y="136"/>
                            </a:lnTo>
                            <a:lnTo>
                              <a:pt x="102" y="135"/>
                            </a:lnTo>
                            <a:lnTo>
                              <a:pt x="102" y="135"/>
                            </a:lnTo>
                            <a:lnTo>
                              <a:pt x="102" y="136"/>
                            </a:lnTo>
                            <a:lnTo>
                              <a:pt x="104" y="138"/>
                            </a:lnTo>
                            <a:lnTo>
                              <a:pt x="104" y="138"/>
                            </a:lnTo>
                            <a:lnTo>
                              <a:pt x="105" y="138"/>
                            </a:lnTo>
                            <a:lnTo>
                              <a:pt x="102" y="133"/>
                            </a:lnTo>
                            <a:lnTo>
                              <a:pt x="99" y="128"/>
                            </a:lnTo>
                            <a:lnTo>
                              <a:pt x="97" y="127"/>
                            </a:lnTo>
                            <a:lnTo>
                              <a:pt x="99" y="127"/>
                            </a:lnTo>
                            <a:lnTo>
                              <a:pt x="99" y="128"/>
                            </a:lnTo>
                            <a:lnTo>
                              <a:pt x="101" y="130"/>
                            </a:lnTo>
                            <a:lnTo>
                              <a:pt x="101" y="128"/>
                            </a:lnTo>
                            <a:lnTo>
                              <a:pt x="101" y="128"/>
                            </a:lnTo>
                            <a:lnTo>
                              <a:pt x="99" y="127"/>
                            </a:lnTo>
                            <a:lnTo>
                              <a:pt x="101" y="127"/>
                            </a:lnTo>
                            <a:lnTo>
                              <a:pt x="101" y="128"/>
                            </a:lnTo>
                            <a:lnTo>
                              <a:pt x="101" y="128"/>
                            </a:lnTo>
                            <a:lnTo>
                              <a:pt x="101" y="128"/>
                            </a:lnTo>
                            <a:lnTo>
                              <a:pt x="101" y="125"/>
                            </a:lnTo>
                            <a:lnTo>
                              <a:pt x="99" y="124"/>
                            </a:lnTo>
                            <a:lnTo>
                              <a:pt x="99" y="124"/>
                            </a:lnTo>
                            <a:lnTo>
                              <a:pt x="97" y="125"/>
                            </a:lnTo>
                            <a:lnTo>
                              <a:pt x="97" y="124"/>
                            </a:lnTo>
                            <a:lnTo>
                              <a:pt x="96" y="121"/>
                            </a:lnTo>
                            <a:lnTo>
                              <a:pt x="94" y="116"/>
                            </a:lnTo>
                            <a:lnTo>
                              <a:pt x="93" y="113"/>
                            </a:lnTo>
                            <a:lnTo>
                              <a:pt x="91" y="110"/>
                            </a:lnTo>
                            <a:lnTo>
                              <a:pt x="91" y="110"/>
                            </a:lnTo>
                            <a:lnTo>
                              <a:pt x="91" y="110"/>
                            </a:lnTo>
                            <a:lnTo>
                              <a:pt x="91" y="109"/>
                            </a:lnTo>
                            <a:lnTo>
                              <a:pt x="91" y="107"/>
                            </a:lnTo>
                            <a:lnTo>
                              <a:pt x="90" y="105"/>
                            </a:lnTo>
                            <a:lnTo>
                              <a:pt x="90" y="104"/>
                            </a:lnTo>
                            <a:lnTo>
                              <a:pt x="90" y="102"/>
                            </a:lnTo>
                            <a:lnTo>
                              <a:pt x="88" y="99"/>
                            </a:lnTo>
                            <a:lnTo>
                              <a:pt x="88" y="99"/>
                            </a:lnTo>
                            <a:lnTo>
                              <a:pt x="90" y="99"/>
                            </a:lnTo>
                            <a:lnTo>
                              <a:pt x="90" y="98"/>
                            </a:lnTo>
                            <a:lnTo>
                              <a:pt x="90" y="98"/>
                            </a:lnTo>
                            <a:lnTo>
                              <a:pt x="90" y="95"/>
                            </a:lnTo>
                            <a:lnTo>
                              <a:pt x="88" y="95"/>
                            </a:lnTo>
                            <a:lnTo>
                              <a:pt x="88" y="95"/>
                            </a:lnTo>
                            <a:lnTo>
                              <a:pt x="88" y="95"/>
                            </a:lnTo>
                            <a:lnTo>
                              <a:pt x="87" y="93"/>
                            </a:lnTo>
                            <a:lnTo>
                              <a:pt x="87" y="92"/>
                            </a:lnTo>
                            <a:lnTo>
                              <a:pt x="87" y="92"/>
                            </a:lnTo>
                            <a:lnTo>
                              <a:pt x="88" y="93"/>
                            </a:lnTo>
                            <a:lnTo>
                              <a:pt x="88" y="95"/>
                            </a:lnTo>
                            <a:lnTo>
                              <a:pt x="88" y="93"/>
                            </a:lnTo>
                            <a:lnTo>
                              <a:pt x="88" y="92"/>
                            </a:lnTo>
                            <a:lnTo>
                              <a:pt x="88" y="90"/>
                            </a:lnTo>
                            <a:lnTo>
                              <a:pt x="88" y="90"/>
                            </a:lnTo>
                            <a:lnTo>
                              <a:pt x="88" y="89"/>
                            </a:lnTo>
                            <a:lnTo>
                              <a:pt x="90" y="87"/>
                            </a:lnTo>
                            <a:lnTo>
                              <a:pt x="88" y="86"/>
                            </a:lnTo>
                            <a:lnTo>
                              <a:pt x="88" y="84"/>
                            </a:lnTo>
                            <a:lnTo>
                              <a:pt x="88" y="82"/>
                            </a:lnTo>
                            <a:lnTo>
                              <a:pt x="87" y="82"/>
                            </a:lnTo>
                            <a:lnTo>
                              <a:pt x="88" y="81"/>
                            </a:lnTo>
                            <a:lnTo>
                              <a:pt x="88" y="81"/>
                            </a:lnTo>
                            <a:lnTo>
                              <a:pt x="88" y="79"/>
                            </a:lnTo>
                            <a:lnTo>
                              <a:pt x="88" y="78"/>
                            </a:lnTo>
                            <a:lnTo>
                              <a:pt x="88" y="78"/>
                            </a:lnTo>
                            <a:lnTo>
                              <a:pt x="88" y="78"/>
                            </a:lnTo>
                            <a:lnTo>
                              <a:pt x="87" y="75"/>
                            </a:lnTo>
                            <a:lnTo>
                              <a:pt x="87" y="73"/>
                            </a:lnTo>
                            <a:lnTo>
                              <a:pt x="85" y="72"/>
                            </a:lnTo>
                            <a:lnTo>
                              <a:pt x="87" y="72"/>
                            </a:lnTo>
                            <a:lnTo>
                              <a:pt x="87" y="73"/>
                            </a:lnTo>
                            <a:lnTo>
                              <a:pt x="88" y="73"/>
                            </a:lnTo>
                            <a:lnTo>
                              <a:pt x="88" y="75"/>
                            </a:lnTo>
                            <a:lnTo>
                              <a:pt x="90" y="73"/>
                            </a:lnTo>
                            <a:lnTo>
                              <a:pt x="88" y="70"/>
                            </a:lnTo>
                            <a:lnTo>
                              <a:pt x="88" y="69"/>
                            </a:lnTo>
                            <a:lnTo>
                              <a:pt x="87" y="66"/>
                            </a:lnTo>
                            <a:lnTo>
                              <a:pt x="87" y="64"/>
                            </a:lnTo>
                            <a:lnTo>
                              <a:pt x="87" y="63"/>
                            </a:lnTo>
                            <a:lnTo>
                              <a:pt x="87" y="61"/>
                            </a:lnTo>
                            <a:lnTo>
                              <a:pt x="87" y="58"/>
                            </a:lnTo>
                            <a:lnTo>
                              <a:pt x="87" y="60"/>
                            </a:lnTo>
                            <a:lnTo>
                              <a:pt x="88" y="60"/>
                            </a:lnTo>
                            <a:lnTo>
                              <a:pt x="87" y="56"/>
                            </a:lnTo>
                            <a:lnTo>
                              <a:pt x="87" y="52"/>
                            </a:lnTo>
                            <a:lnTo>
                              <a:pt x="87" y="47"/>
                            </a:lnTo>
                            <a:lnTo>
                              <a:pt x="87" y="44"/>
                            </a:lnTo>
                            <a:lnTo>
                              <a:pt x="87" y="44"/>
                            </a:lnTo>
                            <a:lnTo>
                              <a:pt x="85" y="43"/>
                            </a:lnTo>
                            <a:lnTo>
                              <a:pt x="87" y="43"/>
                            </a:lnTo>
                            <a:lnTo>
                              <a:pt x="87" y="41"/>
                            </a:lnTo>
                            <a:lnTo>
                              <a:pt x="87" y="40"/>
                            </a:lnTo>
                            <a:lnTo>
                              <a:pt x="85" y="37"/>
                            </a:lnTo>
                            <a:lnTo>
                              <a:pt x="85" y="35"/>
                            </a:lnTo>
                            <a:lnTo>
                              <a:pt x="85" y="35"/>
                            </a:lnTo>
                            <a:lnTo>
                              <a:pt x="87" y="35"/>
                            </a:lnTo>
                            <a:lnTo>
                              <a:pt x="87" y="32"/>
                            </a:lnTo>
                            <a:lnTo>
                              <a:pt x="85" y="30"/>
                            </a:lnTo>
                            <a:lnTo>
                              <a:pt x="84" y="29"/>
                            </a:lnTo>
                            <a:lnTo>
                              <a:pt x="85" y="29"/>
                            </a:lnTo>
                            <a:lnTo>
                              <a:pt x="85" y="27"/>
                            </a:lnTo>
                            <a:lnTo>
                              <a:pt x="85" y="27"/>
                            </a:lnTo>
                            <a:lnTo>
                              <a:pt x="84" y="24"/>
                            </a:lnTo>
                            <a:lnTo>
                              <a:pt x="82" y="21"/>
                            </a:lnTo>
                            <a:lnTo>
                              <a:pt x="82" y="21"/>
                            </a:lnTo>
                            <a:lnTo>
                              <a:pt x="81" y="18"/>
                            </a:lnTo>
                            <a:lnTo>
                              <a:pt x="79" y="17"/>
                            </a:lnTo>
                            <a:lnTo>
                              <a:pt x="79" y="15"/>
                            </a:lnTo>
                            <a:lnTo>
                              <a:pt x="78" y="15"/>
                            </a:lnTo>
                            <a:lnTo>
                              <a:pt x="79" y="17"/>
                            </a:lnTo>
                            <a:lnTo>
                              <a:pt x="79" y="15"/>
                            </a:lnTo>
                            <a:lnTo>
                              <a:pt x="79" y="15"/>
                            </a:lnTo>
                            <a:lnTo>
                              <a:pt x="79" y="15"/>
                            </a:lnTo>
                            <a:lnTo>
                              <a:pt x="79" y="15"/>
                            </a:lnTo>
                            <a:lnTo>
                              <a:pt x="78" y="15"/>
                            </a:lnTo>
                            <a:lnTo>
                              <a:pt x="78" y="14"/>
                            </a:lnTo>
                            <a:lnTo>
                              <a:pt x="78" y="14"/>
                            </a:lnTo>
                            <a:lnTo>
                              <a:pt x="76" y="12"/>
                            </a:lnTo>
                            <a:lnTo>
                              <a:pt x="76" y="12"/>
                            </a:lnTo>
                            <a:lnTo>
                              <a:pt x="76" y="14"/>
                            </a:lnTo>
                            <a:lnTo>
                              <a:pt x="76" y="14"/>
                            </a:lnTo>
                            <a:lnTo>
                              <a:pt x="75" y="14"/>
                            </a:lnTo>
                            <a:lnTo>
                              <a:pt x="75" y="12"/>
                            </a:lnTo>
                            <a:lnTo>
                              <a:pt x="75" y="12"/>
                            </a:lnTo>
                            <a:lnTo>
                              <a:pt x="75" y="12"/>
                            </a:lnTo>
                            <a:lnTo>
                              <a:pt x="75" y="12"/>
                            </a:lnTo>
                            <a:lnTo>
                              <a:pt x="75" y="12"/>
                            </a:lnTo>
                            <a:lnTo>
                              <a:pt x="70" y="10"/>
                            </a:lnTo>
                            <a:lnTo>
                              <a:pt x="70" y="9"/>
                            </a:lnTo>
                            <a:lnTo>
                              <a:pt x="70" y="9"/>
                            </a:lnTo>
                            <a:lnTo>
                              <a:pt x="70" y="9"/>
                            </a:lnTo>
                            <a:lnTo>
                              <a:pt x="70" y="9"/>
                            </a:lnTo>
                            <a:lnTo>
                              <a:pt x="68" y="9"/>
                            </a:lnTo>
                            <a:lnTo>
                              <a:pt x="67" y="9"/>
                            </a:lnTo>
                            <a:lnTo>
                              <a:pt x="65" y="9"/>
                            </a:lnTo>
                            <a:lnTo>
                              <a:pt x="64" y="7"/>
                            </a:lnTo>
                            <a:lnTo>
                              <a:pt x="68" y="9"/>
                            </a:lnTo>
                            <a:lnTo>
                              <a:pt x="67" y="7"/>
                            </a:lnTo>
                            <a:lnTo>
                              <a:pt x="62" y="7"/>
                            </a:lnTo>
                            <a:lnTo>
                              <a:pt x="59" y="6"/>
                            </a:lnTo>
                            <a:lnTo>
                              <a:pt x="58" y="4"/>
                            </a:lnTo>
                            <a:lnTo>
                              <a:pt x="58" y="3"/>
                            </a:lnTo>
                            <a:lnTo>
                              <a:pt x="58" y="3"/>
                            </a:lnTo>
                            <a:lnTo>
                              <a:pt x="59" y="1"/>
                            </a:lnTo>
                            <a:lnTo>
                              <a:pt x="62" y="1"/>
                            </a:lnTo>
                            <a:lnTo>
                              <a:pt x="61" y="1"/>
                            </a:lnTo>
                            <a:lnTo>
                              <a:pt x="59" y="0"/>
                            </a:lnTo>
                            <a:lnTo>
                              <a:pt x="58" y="0"/>
                            </a:lnTo>
                            <a:lnTo>
                              <a:pt x="59" y="0"/>
                            </a:lnTo>
                            <a:lnTo>
                              <a:pt x="61" y="0"/>
                            </a:lnTo>
                            <a:lnTo>
                              <a:pt x="64"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1" name="Freeform 2840"/>
                      <p:cNvSpPr/>
                      <p:nvPr/>
                    </p:nvSpPr>
                    <p:spPr bwMode="auto">
                      <a:xfrm>
                        <a:off x="3290889" y="4073526"/>
                        <a:ext cx="1588" cy="3175"/>
                      </a:xfrm>
                      <a:custGeom>
                        <a:avLst/>
                        <a:gdLst>
                          <a:gd name="T0" fmla="*/ 0 w 1"/>
                          <a:gd name="T1" fmla="*/ 0 h 2"/>
                          <a:gd name="T2" fmla="*/ 1 w 1"/>
                          <a:gd name="T3" fmla="*/ 2 h 2"/>
                          <a:gd name="T4" fmla="*/ 1 w 1"/>
                          <a:gd name="T5" fmla="*/ 2 h 2"/>
                          <a:gd name="T6" fmla="*/ 1 w 1"/>
                          <a:gd name="T7" fmla="*/ 2 h 2"/>
                          <a:gd name="T8" fmla="*/ 0 w 1"/>
                          <a:gd name="T9" fmla="*/ 0 h 2"/>
                        </a:gdLst>
                        <a:ahLst/>
                        <a:cxnLst>
                          <a:cxn ang="0">
                            <a:pos x="T0" y="T1"/>
                          </a:cxn>
                          <a:cxn ang="0">
                            <a:pos x="T2" y="T3"/>
                          </a:cxn>
                          <a:cxn ang="0">
                            <a:pos x="T4" y="T5"/>
                          </a:cxn>
                          <a:cxn ang="0">
                            <a:pos x="T6" y="T7"/>
                          </a:cxn>
                          <a:cxn ang="0">
                            <a:pos x="T8" y="T9"/>
                          </a:cxn>
                        </a:cxnLst>
                        <a:rect l="0" t="0" r="r" b="b"/>
                        <a:pathLst>
                          <a:path w="1" h="2">
                            <a:moveTo>
                              <a:pt x="0" y="0"/>
                            </a:moveTo>
                            <a:lnTo>
                              <a:pt x="1" y="2"/>
                            </a:lnTo>
                            <a:lnTo>
                              <a:pt x="1" y="2"/>
                            </a:lnTo>
                            <a:lnTo>
                              <a:pt x="1"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2" name="Rectangle 2841"/>
                      <p:cNvSpPr>
                        <a:spLocks noChangeArrowheads="1"/>
                      </p:cNvSpPr>
                      <p:nvPr/>
                    </p:nvSpPr>
                    <p:spPr bwMode="auto">
                      <a:xfrm>
                        <a:off x="3095626" y="405606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3" name="Rectangle 2842"/>
                      <p:cNvSpPr>
                        <a:spLocks noChangeArrowheads="1"/>
                      </p:cNvSpPr>
                      <p:nvPr/>
                    </p:nvSpPr>
                    <p:spPr bwMode="auto">
                      <a:xfrm>
                        <a:off x="3411539" y="4287839"/>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4" name="Freeform 2843"/>
                      <p:cNvSpPr/>
                      <p:nvPr/>
                    </p:nvSpPr>
                    <p:spPr bwMode="auto">
                      <a:xfrm>
                        <a:off x="3086101" y="3932239"/>
                        <a:ext cx="3175" cy="4763"/>
                      </a:xfrm>
                      <a:custGeom>
                        <a:avLst/>
                        <a:gdLst>
                          <a:gd name="T0" fmla="*/ 2 w 2"/>
                          <a:gd name="T1" fmla="*/ 0 h 3"/>
                          <a:gd name="T2" fmla="*/ 0 w 2"/>
                          <a:gd name="T3" fmla="*/ 3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lnTo>
                              <a:pt x="0" y="3"/>
                            </a:lnTo>
                            <a:lnTo>
                              <a:pt x="2" y="3"/>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5" name="Rectangle 2844"/>
                      <p:cNvSpPr>
                        <a:spLocks noChangeArrowheads="1"/>
                      </p:cNvSpPr>
                      <p:nvPr/>
                    </p:nvSpPr>
                    <p:spPr bwMode="auto">
                      <a:xfrm>
                        <a:off x="3094039" y="3910014"/>
                        <a:ext cx="1588" cy="1588"/>
                      </a:xfrm>
                      <a:prstGeom prst="rect">
                        <a:avLst/>
                      </a:prstGeom>
                      <a:grpFill/>
                      <a:ln w="0">
                        <a:noFill/>
                        <a:prstDash val="solid"/>
                        <a:miter lim="800000"/>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6" name="Freeform 2845"/>
                      <p:cNvSpPr/>
                      <p:nvPr/>
                    </p:nvSpPr>
                    <p:spPr bwMode="auto">
                      <a:xfrm>
                        <a:off x="3135314" y="4346576"/>
                        <a:ext cx="1588" cy="1588"/>
                      </a:xfrm>
                      <a:custGeom>
                        <a:avLst/>
                        <a:gdLst>
                          <a:gd name="T0" fmla="*/ 0 w 1"/>
                          <a:gd name="T1" fmla="*/ 0 h 1"/>
                          <a:gd name="T2" fmla="*/ 1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lnTo>
                              <a:pt x="1" y="1"/>
                            </a:lnTo>
                            <a:lnTo>
                              <a:pt x="1" y="1"/>
                            </a:lnTo>
                            <a:lnTo>
                              <a:pt x="1"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7" name="Freeform 2846"/>
                      <p:cNvSpPr/>
                      <p:nvPr/>
                    </p:nvSpPr>
                    <p:spPr bwMode="auto">
                      <a:xfrm>
                        <a:off x="3103564" y="4222751"/>
                        <a:ext cx="0" cy="1588"/>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lnTo>
                              <a:pt x="0" y="0"/>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8" name="Freeform 2847"/>
                      <p:cNvSpPr/>
                      <p:nvPr/>
                    </p:nvSpPr>
                    <p:spPr bwMode="auto">
                      <a:xfrm>
                        <a:off x="3144839" y="4492626"/>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19" name="Freeform 2848"/>
                      <p:cNvSpPr/>
                      <p:nvPr/>
                    </p:nvSpPr>
                    <p:spPr bwMode="auto">
                      <a:xfrm>
                        <a:off x="3103564" y="4224339"/>
                        <a:ext cx="0" cy="7938"/>
                      </a:xfrm>
                      <a:custGeom>
                        <a:avLst/>
                        <a:gdLst>
                          <a:gd name="T0" fmla="*/ 0 h 5"/>
                          <a:gd name="T1" fmla="*/ 3 h 5"/>
                          <a:gd name="T2" fmla="*/ 5 h 5"/>
                          <a:gd name="T3" fmla="*/ 0 h 5"/>
                        </a:gdLst>
                        <a:ahLst/>
                        <a:cxnLst>
                          <a:cxn ang="0">
                            <a:pos x="0" y="T0"/>
                          </a:cxn>
                          <a:cxn ang="0">
                            <a:pos x="0" y="T1"/>
                          </a:cxn>
                          <a:cxn ang="0">
                            <a:pos x="0" y="T2"/>
                          </a:cxn>
                          <a:cxn ang="0">
                            <a:pos x="0" y="T3"/>
                          </a:cxn>
                        </a:cxnLst>
                        <a:rect l="0" t="0" r="r" b="b"/>
                        <a:pathLst>
                          <a:path h="5">
                            <a:moveTo>
                              <a:pt x="0" y="0"/>
                            </a:moveTo>
                            <a:lnTo>
                              <a:pt x="0" y="3"/>
                            </a:lnTo>
                            <a:lnTo>
                              <a:pt x="0" y="5"/>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0" name="Freeform 2849"/>
                      <p:cNvSpPr/>
                      <p:nvPr/>
                    </p:nvSpPr>
                    <p:spPr bwMode="auto">
                      <a:xfrm>
                        <a:off x="3144839" y="3806826"/>
                        <a:ext cx="1588" cy="1588"/>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lnTo>
                              <a:pt x="1" y="0"/>
                            </a:lnTo>
                            <a:lnTo>
                              <a:pt x="0" y="1"/>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1" name="Freeform 2850"/>
                      <p:cNvSpPr/>
                      <p:nvPr/>
                    </p:nvSpPr>
                    <p:spPr bwMode="auto">
                      <a:xfrm>
                        <a:off x="3146426" y="3803651"/>
                        <a:ext cx="3175" cy="3175"/>
                      </a:xfrm>
                      <a:custGeom>
                        <a:avLst/>
                        <a:gdLst>
                          <a:gd name="T0" fmla="*/ 2 w 2"/>
                          <a:gd name="T1" fmla="*/ 0 h 2"/>
                          <a:gd name="T2" fmla="*/ 2 w 2"/>
                          <a:gd name="T3" fmla="*/ 0 h 2"/>
                          <a:gd name="T4" fmla="*/ 0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2" y="0"/>
                            </a:lnTo>
                            <a:lnTo>
                              <a:pt x="0" y="2"/>
                            </a:lnTo>
                            <a:lnTo>
                              <a:pt x="2"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2" name="Freeform 2851"/>
                      <p:cNvSpPr/>
                      <p:nvPr/>
                    </p:nvSpPr>
                    <p:spPr bwMode="auto">
                      <a:xfrm>
                        <a:off x="3116264" y="3835401"/>
                        <a:ext cx="4763" cy="7938"/>
                      </a:xfrm>
                      <a:custGeom>
                        <a:avLst/>
                        <a:gdLst>
                          <a:gd name="T0" fmla="*/ 3 w 3"/>
                          <a:gd name="T1" fmla="*/ 0 h 5"/>
                          <a:gd name="T2" fmla="*/ 3 w 3"/>
                          <a:gd name="T3" fmla="*/ 0 h 5"/>
                          <a:gd name="T4" fmla="*/ 3 w 3"/>
                          <a:gd name="T5" fmla="*/ 1 h 5"/>
                          <a:gd name="T6" fmla="*/ 1 w 3"/>
                          <a:gd name="T7" fmla="*/ 1 h 5"/>
                          <a:gd name="T8" fmla="*/ 1 w 3"/>
                          <a:gd name="T9" fmla="*/ 3 h 5"/>
                          <a:gd name="T10" fmla="*/ 1 w 3"/>
                          <a:gd name="T11" fmla="*/ 3 h 5"/>
                          <a:gd name="T12" fmla="*/ 0 w 3"/>
                          <a:gd name="T13" fmla="*/ 5 h 5"/>
                          <a:gd name="T14" fmla="*/ 0 w 3"/>
                          <a:gd name="T15" fmla="*/ 3 h 5"/>
                          <a:gd name="T16" fmla="*/ 1 w 3"/>
                          <a:gd name="T17" fmla="*/ 1 h 5"/>
                          <a:gd name="T18" fmla="*/ 1 w 3"/>
                          <a:gd name="T19" fmla="*/ 1 h 5"/>
                          <a:gd name="T20" fmla="*/ 3 w 3"/>
                          <a:gd name="T21" fmla="*/ 0 h 5"/>
                          <a:gd name="T22" fmla="*/ 3 w 3"/>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5">
                            <a:moveTo>
                              <a:pt x="3" y="0"/>
                            </a:moveTo>
                            <a:lnTo>
                              <a:pt x="3" y="0"/>
                            </a:lnTo>
                            <a:lnTo>
                              <a:pt x="3" y="1"/>
                            </a:lnTo>
                            <a:lnTo>
                              <a:pt x="1" y="1"/>
                            </a:lnTo>
                            <a:lnTo>
                              <a:pt x="1" y="3"/>
                            </a:lnTo>
                            <a:lnTo>
                              <a:pt x="1" y="3"/>
                            </a:lnTo>
                            <a:lnTo>
                              <a:pt x="0" y="5"/>
                            </a:lnTo>
                            <a:lnTo>
                              <a:pt x="0" y="3"/>
                            </a:lnTo>
                            <a:lnTo>
                              <a:pt x="1" y="1"/>
                            </a:lnTo>
                            <a:lnTo>
                              <a:pt x="1" y="1"/>
                            </a:lnTo>
                            <a:lnTo>
                              <a:pt x="3" y="0"/>
                            </a:lnTo>
                            <a:lnTo>
                              <a:pt x="3"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3" name="Freeform 2852"/>
                      <p:cNvSpPr/>
                      <p:nvPr/>
                    </p:nvSpPr>
                    <p:spPr bwMode="auto">
                      <a:xfrm>
                        <a:off x="3094039" y="3873501"/>
                        <a:ext cx="1588" cy="11113"/>
                      </a:xfrm>
                      <a:custGeom>
                        <a:avLst/>
                        <a:gdLst>
                          <a:gd name="T0" fmla="*/ 1 w 1"/>
                          <a:gd name="T1" fmla="*/ 0 h 7"/>
                          <a:gd name="T2" fmla="*/ 0 w 1"/>
                          <a:gd name="T3" fmla="*/ 2 h 7"/>
                          <a:gd name="T4" fmla="*/ 0 w 1"/>
                          <a:gd name="T5" fmla="*/ 2 h 7"/>
                          <a:gd name="T6" fmla="*/ 1 w 1"/>
                          <a:gd name="T7" fmla="*/ 2 h 7"/>
                          <a:gd name="T8" fmla="*/ 1 w 1"/>
                          <a:gd name="T9" fmla="*/ 0 h 7"/>
                          <a:gd name="T10" fmla="*/ 0 w 1"/>
                          <a:gd name="T11" fmla="*/ 7 h 7"/>
                          <a:gd name="T12" fmla="*/ 0 w 1"/>
                          <a:gd name="T13" fmla="*/ 5 h 7"/>
                          <a:gd name="T14" fmla="*/ 0 w 1"/>
                          <a:gd name="T15" fmla="*/ 4 h 7"/>
                          <a:gd name="T16" fmla="*/ 0 w 1"/>
                          <a:gd name="T17" fmla="*/ 4 h 7"/>
                          <a:gd name="T18" fmla="*/ 0 w 1"/>
                          <a:gd name="T19" fmla="*/ 4 h 7"/>
                          <a:gd name="T20" fmla="*/ 0 w 1"/>
                          <a:gd name="T21" fmla="*/ 4 h 7"/>
                          <a:gd name="T22" fmla="*/ 0 w 1"/>
                          <a:gd name="T23" fmla="*/ 2 h 7"/>
                          <a:gd name="T24" fmla="*/ 1 w 1"/>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7">
                            <a:moveTo>
                              <a:pt x="1" y="0"/>
                            </a:moveTo>
                            <a:lnTo>
                              <a:pt x="0" y="2"/>
                            </a:lnTo>
                            <a:lnTo>
                              <a:pt x="0" y="2"/>
                            </a:lnTo>
                            <a:lnTo>
                              <a:pt x="1" y="2"/>
                            </a:lnTo>
                            <a:lnTo>
                              <a:pt x="1" y="0"/>
                            </a:lnTo>
                            <a:lnTo>
                              <a:pt x="0" y="7"/>
                            </a:lnTo>
                            <a:lnTo>
                              <a:pt x="0" y="5"/>
                            </a:lnTo>
                            <a:lnTo>
                              <a:pt x="0" y="4"/>
                            </a:lnTo>
                            <a:lnTo>
                              <a:pt x="0" y="4"/>
                            </a:lnTo>
                            <a:lnTo>
                              <a:pt x="0" y="4"/>
                            </a:lnTo>
                            <a:lnTo>
                              <a:pt x="0" y="4"/>
                            </a:lnTo>
                            <a:lnTo>
                              <a:pt x="0" y="2"/>
                            </a:lnTo>
                            <a:lnTo>
                              <a:pt x="1"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4" name="Freeform 2853"/>
                      <p:cNvSpPr/>
                      <p:nvPr/>
                    </p:nvSpPr>
                    <p:spPr bwMode="auto">
                      <a:xfrm>
                        <a:off x="3084514" y="3910014"/>
                        <a:ext cx="0" cy="4763"/>
                      </a:xfrm>
                      <a:custGeom>
                        <a:avLst/>
                        <a:gdLst>
                          <a:gd name="T0" fmla="*/ 0 h 3"/>
                          <a:gd name="T1" fmla="*/ 2 h 3"/>
                          <a:gd name="T2" fmla="*/ 3 h 3"/>
                          <a:gd name="T3" fmla="*/ 3 h 3"/>
                          <a:gd name="T4" fmla="*/ 2 h 3"/>
                          <a:gd name="T5" fmla="*/ 0 h 3"/>
                          <a:gd name="T6" fmla="*/ 0 h 3"/>
                          <a:gd name="T7" fmla="*/ 0 h 3"/>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3">
                            <a:moveTo>
                              <a:pt x="0" y="0"/>
                            </a:moveTo>
                            <a:lnTo>
                              <a:pt x="0" y="2"/>
                            </a:lnTo>
                            <a:lnTo>
                              <a:pt x="0" y="3"/>
                            </a:lnTo>
                            <a:lnTo>
                              <a:pt x="0" y="3"/>
                            </a:lnTo>
                            <a:lnTo>
                              <a:pt x="0" y="2"/>
                            </a:lnTo>
                            <a:lnTo>
                              <a:pt x="0" y="0"/>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5" name="Freeform 2854"/>
                      <p:cNvSpPr/>
                      <p:nvPr/>
                    </p:nvSpPr>
                    <p:spPr bwMode="auto">
                      <a:xfrm>
                        <a:off x="3095626" y="4122739"/>
                        <a:ext cx="3175" cy="1588"/>
                      </a:xfrm>
                      <a:custGeom>
                        <a:avLst/>
                        <a:gdLst>
                          <a:gd name="T0" fmla="*/ 0 w 2"/>
                          <a:gd name="T1" fmla="*/ 0 h 1"/>
                          <a:gd name="T2" fmla="*/ 2 w 2"/>
                          <a:gd name="T3" fmla="*/ 0 h 1"/>
                          <a:gd name="T4" fmla="*/ 2 w 2"/>
                          <a:gd name="T5" fmla="*/ 0 h 1"/>
                          <a:gd name="T6" fmla="*/ 2 w 2"/>
                          <a:gd name="T7" fmla="*/ 1 h 1"/>
                          <a:gd name="T8" fmla="*/ 2 w 2"/>
                          <a:gd name="T9" fmla="*/ 1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0"/>
                            </a:lnTo>
                            <a:lnTo>
                              <a:pt x="2" y="1"/>
                            </a:lnTo>
                            <a:lnTo>
                              <a:pt x="2"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6" name="Freeform 2855"/>
                      <p:cNvSpPr/>
                      <p:nvPr/>
                    </p:nvSpPr>
                    <p:spPr bwMode="auto">
                      <a:xfrm>
                        <a:off x="3103564" y="4159251"/>
                        <a:ext cx="1588" cy="4763"/>
                      </a:xfrm>
                      <a:custGeom>
                        <a:avLst/>
                        <a:gdLst>
                          <a:gd name="T0" fmla="*/ 0 w 1"/>
                          <a:gd name="T1" fmla="*/ 0 h 3"/>
                          <a:gd name="T2" fmla="*/ 1 w 1"/>
                          <a:gd name="T3" fmla="*/ 0 h 3"/>
                          <a:gd name="T4" fmla="*/ 0 w 1"/>
                          <a:gd name="T5" fmla="*/ 3 h 3"/>
                          <a:gd name="T6" fmla="*/ 0 w 1"/>
                          <a:gd name="T7" fmla="*/ 0 h 3"/>
                        </a:gdLst>
                        <a:ahLst/>
                        <a:cxnLst>
                          <a:cxn ang="0">
                            <a:pos x="T0" y="T1"/>
                          </a:cxn>
                          <a:cxn ang="0">
                            <a:pos x="T2" y="T3"/>
                          </a:cxn>
                          <a:cxn ang="0">
                            <a:pos x="T4" y="T5"/>
                          </a:cxn>
                          <a:cxn ang="0">
                            <a:pos x="T6" y="T7"/>
                          </a:cxn>
                        </a:cxnLst>
                        <a:rect l="0" t="0" r="r" b="b"/>
                        <a:pathLst>
                          <a:path w="1" h="3">
                            <a:moveTo>
                              <a:pt x="0" y="0"/>
                            </a:moveTo>
                            <a:lnTo>
                              <a:pt x="1" y="0"/>
                            </a:lnTo>
                            <a:lnTo>
                              <a:pt x="0" y="3"/>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7" name="Freeform 2856"/>
                      <p:cNvSpPr/>
                      <p:nvPr/>
                    </p:nvSpPr>
                    <p:spPr bwMode="auto">
                      <a:xfrm>
                        <a:off x="3090864" y="4186239"/>
                        <a:ext cx="3175" cy="6350"/>
                      </a:xfrm>
                      <a:custGeom>
                        <a:avLst/>
                        <a:gdLst>
                          <a:gd name="T0" fmla="*/ 0 w 2"/>
                          <a:gd name="T1" fmla="*/ 0 h 4"/>
                          <a:gd name="T2" fmla="*/ 0 w 2"/>
                          <a:gd name="T3" fmla="*/ 1 h 4"/>
                          <a:gd name="T4" fmla="*/ 2 w 2"/>
                          <a:gd name="T5" fmla="*/ 4 h 4"/>
                          <a:gd name="T6" fmla="*/ 0 w 2"/>
                          <a:gd name="T7" fmla="*/ 0 h 4"/>
                        </a:gdLst>
                        <a:ahLst/>
                        <a:cxnLst>
                          <a:cxn ang="0">
                            <a:pos x="T0" y="T1"/>
                          </a:cxn>
                          <a:cxn ang="0">
                            <a:pos x="T2" y="T3"/>
                          </a:cxn>
                          <a:cxn ang="0">
                            <a:pos x="T4" y="T5"/>
                          </a:cxn>
                          <a:cxn ang="0">
                            <a:pos x="T6" y="T7"/>
                          </a:cxn>
                        </a:cxnLst>
                        <a:rect l="0" t="0" r="r" b="b"/>
                        <a:pathLst>
                          <a:path w="2" h="4">
                            <a:moveTo>
                              <a:pt x="0" y="0"/>
                            </a:moveTo>
                            <a:lnTo>
                              <a:pt x="0" y="1"/>
                            </a:lnTo>
                            <a:lnTo>
                              <a:pt x="2" y="4"/>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8" name="Freeform 2857"/>
                      <p:cNvSpPr/>
                      <p:nvPr/>
                    </p:nvSpPr>
                    <p:spPr bwMode="auto">
                      <a:xfrm>
                        <a:off x="3135314" y="4530726"/>
                        <a:ext cx="1588" cy="3175"/>
                      </a:xfrm>
                      <a:custGeom>
                        <a:avLst/>
                        <a:gdLst>
                          <a:gd name="T0" fmla="*/ 0 w 1"/>
                          <a:gd name="T1" fmla="*/ 0 h 2"/>
                          <a:gd name="T2" fmla="*/ 1 w 1"/>
                          <a:gd name="T3" fmla="*/ 0 h 2"/>
                          <a:gd name="T4" fmla="*/ 1 w 1"/>
                          <a:gd name="T5" fmla="*/ 2 h 2"/>
                          <a:gd name="T6" fmla="*/ 0 w 1"/>
                          <a:gd name="T7" fmla="*/ 2 h 2"/>
                          <a:gd name="T8" fmla="*/ 0 w 1"/>
                          <a:gd name="T9" fmla="*/ 0 h 2"/>
                          <a:gd name="T10" fmla="*/ 0 w 1"/>
                          <a:gd name="T11" fmla="*/ 0 h 2"/>
                        </a:gdLst>
                        <a:ahLst/>
                        <a:cxnLst>
                          <a:cxn ang="0">
                            <a:pos x="T0" y="T1"/>
                          </a:cxn>
                          <a:cxn ang="0">
                            <a:pos x="T2" y="T3"/>
                          </a:cxn>
                          <a:cxn ang="0">
                            <a:pos x="T4" y="T5"/>
                          </a:cxn>
                          <a:cxn ang="0">
                            <a:pos x="T6" y="T7"/>
                          </a:cxn>
                          <a:cxn ang="0">
                            <a:pos x="T8" y="T9"/>
                          </a:cxn>
                          <a:cxn ang="0">
                            <a:pos x="T10" y="T11"/>
                          </a:cxn>
                        </a:cxnLst>
                        <a:rect l="0" t="0" r="r" b="b"/>
                        <a:pathLst>
                          <a:path w="1" h="2">
                            <a:moveTo>
                              <a:pt x="0" y="0"/>
                            </a:moveTo>
                            <a:lnTo>
                              <a:pt x="1" y="0"/>
                            </a:lnTo>
                            <a:lnTo>
                              <a:pt x="1" y="2"/>
                            </a:lnTo>
                            <a:lnTo>
                              <a:pt x="0" y="2"/>
                            </a:lnTo>
                            <a:lnTo>
                              <a:pt x="0" y="0"/>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29" name="Freeform 2858"/>
                      <p:cNvSpPr/>
                      <p:nvPr/>
                    </p:nvSpPr>
                    <p:spPr bwMode="auto">
                      <a:xfrm>
                        <a:off x="3240089" y="4645026"/>
                        <a:ext cx="9525" cy="4763"/>
                      </a:xfrm>
                      <a:custGeom>
                        <a:avLst/>
                        <a:gdLst>
                          <a:gd name="T0" fmla="*/ 0 w 6"/>
                          <a:gd name="T1" fmla="*/ 0 h 3"/>
                          <a:gd name="T2" fmla="*/ 0 w 6"/>
                          <a:gd name="T3" fmla="*/ 2 h 3"/>
                          <a:gd name="T4" fmla="*/ 3 w 6"/>
                          <a:gd name="T5" fmla="*/ 2 h 3"/>
                          <a:gd name="T6" fmla="*/ 6 w 6"/>
                          <a:gd name="T7" fmla="*/ 3 h 3"/>
                          <a:gd name="T8" fmla="*/ 3 w 6"/>
                          <a:gd name="T9" fmla="*/ 3 h 3"/>
                          <a:gd name="T10" fmla="*/ 0 w 6"/>
                          <a:gd name="T11" fmla="*/ 2 h 3"/>
                          <a:gd name="T12" fmla="*/ 0 w 6"/>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0" y="0"/>
                            </a:moveTo>
                            <a:lnTo>
                              <a:pt x="0" y="2"/>
                            </a:lnTo>
                            <a:lnTo>
                              <a:pt x="3" y="2"/>
                            </a:lnTo>
                            <a:lnTo>
                              <a:pt x="6" y="3"/>
                            </a:lnTo>
                            <a:lnTo>
                              <a:pt x="3" y="3"/>
                            </a:lnTo>
                            <a:lnTo>
                              <a:pt x="0" y="2"/>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sp>
                    <p:nvSpPr>
                      <p:cNvPr id="730" name="Freeform 2859"/>
                      <p:cNvSpPr/>
                      <p:nvPr/>
                    </p:nvSpPr>
                    <p:spPr bwMode="auto">
                      <a:xfrm>
                        <a:off x="3438526" y="4319589"/>
                        <a:ext cx="0" cy="4763"/>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lnTo>
                              <a:pt x="0" y="3"/>
                            </a:lnTo>
                            <a:lnTo>
                              <a:pt x="0" y="1"/>
                            </a:lnTo>
                            <a:lnTo>
                              <a:pt x="0" y="0"/>
                            </a:lnTo>
                            <a:close/>
                          </a:path>
                        </a:pathLst>
                      </a:custGeom>
                      <a:grpFill/>
                      <a:ln w="0">
                        <a:noFill/>
                        <a:prstDash val="solid"/>
                        <a:round/>
                      </a:ln>
                    </p:spPr>
                    <p:txBody>
                      <a:bodyPr vert="horz" wrap="square" lIns="91440" tIns="45720" rIns="91440" bIns="45720" numCol="1" anchor="ctr" anchorCtr="0" compatLnSpc="1"/>
                      <a:lstStyle/>
                      <a:p>
                        <a:endParaRPr lang="en-US" sz="1600" dirty="0">
                          <a:solidFill>
                            <a:prstClr val="black"/>
                          </a:solidFill>
                          <a:latin typeface="Arial" panose="020B0604020202020204" pitchFamily="34" charset="0"/>
                          <a:cs typeface="Arial" panose="020B0604020202020204" pitchFamily="34" charset="0"/>
                        </a:endParaRPr>
                      </a:p>
                    </p:txBody>
                  </p:sp>
                </p:grpSp>
              </p:grpSp>
              <p:sp>
                <p:nvSpPr>
                  <p:cNvPr id="768" name="TextBox 127"/>
                  <p:cNvSpPr txBox="1"/>
                  <p:nvPr/>
                </p:nvSpPr>
                <p:spPr>
                  <a:xfrm>
                    <a:off x="4003336" y="2077621"/>
                    <a:ext cx="3792749" cy="38432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b="1">
                        <a:solidFill>
                          <a:srgbClr val="8A0C3F"/>
                        </a:solidFill>
                        <a:latin typeface="Arial" panose="020B0604020202020204" pitchFamily="34" charset="0"/>
                        <a:cs typeface="Arial" panose="020B0604020202020204" pitchFamily="34" charset="0"/>
                      </a:rPr>
                      <a:t>State level distribution</a:t>
                    </a:r>
                    <a:endParaRPr lang="en-US" b="1" dirty="0">
                      <a:solidFill>
                        <a:srgbClr val="8A0C3F"/>
                      </a:solidFill>
                      <a:latin typeface="Arial" panose="020B0604020202020204" pitchFamily="34" charset="0"/>
                      <a:cs typeface="Arial" panose="020B0604020202020204" pitchFamily="34" charset="0"/>
                    </a:endParaRPr>
                  </a:p>
                </p:txBody>
              </p:sp>
            </p:grpSp>
          </p:grpSp>
          <p:grpSp>
            <p:nvGrpSpPr>
              <p:cNvPr id="328" name="Group 327"/>
              <p:cNvGrpSpPr/>
              <p:nvPr/>
            </p:nvGrpSpPr>
            <p:grpSpPr>
              <a:xfrm rot="19050860">
                <a:off x="874276" y="1144935"/>
                <a:ext cx="4204496" cy="5277340"/>
                <a:chOff x="3312800" y="1553581"/>
                <a:chExt cx="4137865" cy="5193708"/>
              </a:xfrm>
            </p:grpSpPr>
            <p:sp>
              <p:nvSpPr>
                <p:cNvPr id="422" name="Rectangle 54"/>
                <p:cNvSpPr/>
                <p:nvPr/>
              </p:nvSpPr>
              <p:spPr>
                <a:xfrm>
                  <a:off x="3312800" y="2232138"/>
                  <a:ext cx="4137865" cy="4193422"/>
                </a:xfrm>
                <a:custGeom>
                  <a:avLst/>
                  <a:gdLst>
                    <a:gd name="connsiteX0" fmla="*/ 0 w 1181100"/>
                    <a:gd name="connsiteY0" fmla="*/ 0 h 3952875"/>
                    <a:gd name="connsiteX1" fmla="*/ 1181100 w 1181100"/>
                    <a:gd name="connsiteY1" fmla="*/ 0 h 3952875"/>
                    <a:gd name="connsiteX2" fmla="*/ 1181100 w 1181100"/>
                    <a:gd name="connsiteY2" fmla="*/ 3952875 h 3952875"/>
                    <a:gd name="connsiteX3" fmla="*/ 0 w 1181100"/>
                    <a:gd name="connsiteY3" fmla="*/ 3952875 h 3952875"/>
                    <a:gd name="connsiteX4" fmla="*/ 0 w 1181100"/>
                    <a:gd name="connsiteY4" fmla="*/ 0 h 3952875"/>
                    <a:gd name="connsiteX0-1" fmla="*/ 0 w 1181100"/>
                    <a:gd name="connsiteY0-2" fmla="*/ 0 h 3952875"/>
                    <a:gd name="connsiteX1-3" fmla="*/ 266700 w 1181100"/>
                    <a:gd name="connsiteY1-4" fmla="*/ 247650 h 3952875"/>
                    <a:gd name="connsiteX2-5" fmla="*/ 1181100 w 1181100"/>
                    <a:gd name="connsiteY2-6" fmla="*/ 3952875 h 3952875"/>
                    <a:gd name="connsiteX3-7" fmla="*/ 0 w 1181100"/>
                    <a:gd name="connsiteY3-8" fmla="*/ 3952875 h 3952875"/>
                    <a:gd name="connsiteX4-9" fmla="*/ 0 w 1181100"/>
                    <a:gd name="connsiteY4-10" fmla="*/ 0 h 3952875"/>
                    <a:gd name="connsiteX0-11" fmla="*/ 0 w 1181100"/>
                    <a:gd name="connsiteY0-12" fmla="*/ 0 h 3952875"/>
                    <a:gd name="connsiteX1-13" fmla="*/ 266700 w 1181100"/>
                    <a:gd name="connsiteY1-14" fmla="*/ 247650 h 3952875"/>
                    <a:gd name="connsiteX2-15" fmla="*/ 1181100 w 1181100"/>
                    <a:gd name="connsiteY2-16" fmla="*/ 3952875 h 3952875"/>
                    <a:gd name="connsiteX3-17" fmla="*/ 0 w 1181100"/>
                    <a:gd name="connsiteY3-18" fmla="*/ 3952875 h 3952875"/>
                    <a:gd name="connsiteX4-19" fmla="*/ 0 w 1181100"/>
                    <a:gd name="connsiteY4-20" fmla="*/ 0 h 3952875"/>
                    <a:gd name="connsiteX0-21" fmla="*/ 0 w 1181100"/>
                    <a:gd name="connsiteY0-22" fmla="*/ 0 h 3952875"/>
                    <a:gd name="connsiteX1-23" fmla="*/ 266700 w 1181100"/>
                    <a:gd name="connsiteY1-24" fmla="*/ 285750 h 3952875"/>
                    <a:gd name="connsiteX2-25" fmla="*/ 1181100 w 1181100"/>
                    <a:gd name="connsiteY2-26" fmla="*/ 3952875 h 3952875"/>
                    <a:gd name="connsiteX3-27" fmla="*/ 0 w 1181100"/>
                    <a:gd name="connsiteY3-28" fmla="*/ 3952875 h 3952875"/>
                    <a:gd name="connsiteX4-29" fmla="*/ 0 w 1181100"/>
                    <a:gd name="connsiteY4-30" fmla="*/ 0 h 3952875"/>
                    <a:gd name="connsiteX0-31" fmla="*/ 0 w 1200150"/>
                    <a:gd name="connsiteY0-32" fmla="*/ 0 h 3962400"/>
                    <a:gd name="connsiteX1-33" fmla="*/ 285750 w 1200150"/>
                    <a:gd name="connsiteY1-34" fmla="*/ 295275 h 3962400"/>
                    <a:gd name="connsiteX2-35" fmla="*/ 1200150 w 1200150"/>
                    <a:gd name="connsiteY2-36" fmla="*/ 3962400 h 3962400"/>
                    <a:gd name="connsiteX3-37" fmla="*/ 19050 w 1200150"/>
                    <a:gd name="connsiteY3-38" fmla="*/ 3962400 h 3962400"/>
                    <a:gd name="connsiteX4-39" fmla="*/ 0 w 1200150"/>
                    <a:gd name="connsiteY4-40" fmla="*/ 0 h 3962400"/>
                    <a:gd name="connsiteX0-41" fmla="*/ 3657600 w 4857750"/>
                    <a:gd name="connsiteY0-42" fmla="*/ 0 h 3962400"/>
                    <a:gd name="connsiteX1-43" fmla="*/ 3943350 w 4857750"/>
                    <a:gd name="connsiteY1-44" fmla="*/ 295275 h 3962400"/>
                    <a:gd name="connsiteX2-45" fmla="*/ 4857750 w 4857750"/>
                    <a:gd name="connsiteY2-46" fmla="*/ 3962400 h 3962400"/>
                    <a:gd name="connsiteX3-47" fmla="*/ 0 w 4857750"/>
                    <a:gd name="connsiteY3-48" fmla="*/ 3667125 h 3962400"/>
                    <a:gd name="connsiteX4-49" fmla="*/ 3657600 w 4857750"/>
                    <a:gd name="connsiteY4-50" fmla="*/ 0 h 3962400"/>
                    <a:gd name="connsiteX0-51" fmla="*/ 3657600 w 4857750"/>
                    <a:gd name="connsiteY0-52" fmla="*/ 0 h 3962400"/>
                    <a:gd name="connsiteX1-53" fmla="*/ 3943350 w 4857750"/>
                    <a:gd name="connsiteY1-54" fmla="*/ 295275 h 3962400"/>
                    <a:gd name="connsiteX2-55" fmla="*/ 4857750 w 4857750"/>
                    <a:gd name="connsiteY2-56" fmla="*/ 3962400 h 3962400"/>
                    <a:gd name="connsiteX3-57" fmla="*/ 0 w 4857750"/>
                    <a:gd name="connsiteY3-58" fmla="*/ 3667125 h 3962400"/>
                    <a:gd name="connsiteX4-59" fmla="*/ 3657600 w 4857750"/>
                    <a:gd name="connsiteY4-60" fmla="*/ 0 h 3962400"/>
                    <a:gd name="connsiteX0-61" fmla="*/ 3609975 w 4810125"/>
                    <a:gd name="connsiteY0-62" fmla="*/ 0 h 3962400"/>
                    <a:gd name="connsiteX1-63" fmla="*/ 3895725 w 4810125"/>
                    <a:gd name="connsiteY1-64" fmla="*/ 295275 h 3962400"/>
                    <a:gd name="connsiteX2-65" fmla="*/ 4810125 w 4810125"/>
                    <a:gd name="connsiteY2-66" fmla="*/ 3962400 h 3962400"/>
                    <a:gd name="connsiteX3-67" fmla="*/ 0 w 4810125"/>
                    <a:gd name="connsiteY3-68" fmla="*/ 3686175 h 3962400"/>
                    <a:gd name="connsiteX4-69" fmla="*/ 3609975 w 4810125"/>
                    <a:gd name="connsiteY4-70" fmla="*/ 0 h 3962400"/>
                    <a:gd name="connsiteX0-71" fmla="*/ 3609975 w 3961434"/>
                    <a:gd name="connsiteY0-72" fmla="*/ 0 h 4105275"/>
                    <a:gd name="connsiteX1-73" fmla="*/ 3895725 w 3961434"/>
                    <a:gd name="connsiteY1-74" fmla="*/ 295275 h 4105275"/>
                    <a:gd name="connsiteX2-75" fmla="*/ 1419225 w 3961434"/>
                    <a:gd name="connsiteY2-76" fmla="*/ 4105275 h 4105275"/>
                    <a:gd name="connsiteX3-77" fmla="*/ 0 w 3961434"/>
                    <a:gd name="connsiteY3-78" fmla="*/ 3686175 h 4105275"/>
                    <a:gd name="connsiteX4-79" fmla="*/ 3609975 w 3961434"/>
                    <a:gd name="connsiteY4-80" fmla="*/ 0 h 4105275"/>
                    <a:gd name="connsiteX0-81" fmla="*/ 3609975 w 3961434"/>
                    <a:gd name="connsiteY0-82" fmla="*/ 0 h 4105275"/>
                    <a:gd name="connsiteX1-83" fmla="*/ 3895725 w 3961434"/>
                    <a:gd name="connsiteY1-84" fmla="*/ 295275 h 4105275"/>
                    <a:gd name="connsiteX2-85" fmla="*/ 1419225 w 3961434"/>
                    <a:gd name="connsiteY2-86" fmla="*/ 4105275 h 4105275"/>
                    <a:gd name="connsiteX3-87" fmla="*/ 0 w 3961434"/>
                    <a:gd name="connsiteY3-88" fmla="*/ 3686175 h 4105275"/>
                    <a:gd name="connsiteX4-89" fmla="*/ 3609975 w 3961434"/>
                    <a:gd name="connsiteY4-90" fmla="*/ 0 h 4105275"/>
                    <a:gd name="connsiteX0-91" fmla="*/ 3609975 w 3962633"/>
                    <a:gd name="connsiteY0-92" fmla="*/ 0 h 3886200"/>
                    <a:gd name="connsiteX1-93" fmla="*/ 3895725 w 3962633"/>
                    <a:gd name="connsiteY1-94" fmla="*/ 295275 h 3886200"/>
                    <a:gd name="connsiteX2-95" fmla="*/ 1485900 w 3962633"/>
                    <a:gd name="connsiteY2-96" fmla="*/ 3886200 h 3886200"/>
                    <a:gd name="connsiteX3-97" fmla="*/ 0 w 3962633"/>
                    <a:gd name="connsiteY3-98" fmla="*/ 3686175 h 3886200"/>
                    <a:gd name="connsiteX4-99" fmla="*/ 3609975 w 3962633"/>
                    <a:gd name="connsiteY4-100" fmla="*/ 0 h 3886200"/>
                    <a:gd name="connsiteX0-101" fmla="*/ 3706435 w 4051244"/>
                    <a:gd name="connsiteY0-102" fmla="*/ 0 h 4114800"/>
                    <a:gd name="connsiteX1-103" fmla="*/ 3992185 w 4051244"/>
                    <a:gd name="connsiteY1-104" fmla="*/ 295275 h 4114800"/>
                    <a:gd name="connsiteX2-105" fmla="*/ 1096585 w 4051244"/>
                    <a:gd name="connsiteY2-106" fmla="*/ 4114800 h 4114800"/>
                    <a:gd name="connsiteX3-107" fmla="*/ 96460 w 4051244"/>
                    <a:gd name="connsiteY3-108" fmla="*/ 3686175 h 4114800"/>
                    <a:gd name="connsiteX4-109" fmla="*/ 3706435 w 4051244"/>
                    <a:gd name="connsiteY4-110" fmla="*/ 0 h 4114800"/>
                    <a:gd name="connsiteX0-111" fmla="*/ 3609975 w 3954784"/>
                    <a:gd name="connsiteY0-112" fmla="*/ 0 h 4114800"/>
                    <a:gd name="connsiteX1-113" fmla="*/ 3895725 w 3954784"/>
                    <a:gd name="connsiteY1-114" fmla="*/ 295275 h 4114800"/>
                    <a:gd name="connsiteX2-115" fmla="*/ 1000125 w 3954784"/>
                    <a:gd name="connsiteY2-116" fmla="*/ 4114800 h 4114800"/>
                    <a:gd name="connsiteX3-117" fmla="*/ 0 w 3954784"/>
                    <a:gd name="connsiteY3-118" fmla="*/ 3686175 h 4114800"/>
                    <a:gd name="connsiteX4-119" fmla="*/ 3609975 w 3954784"/>
                    <a:gd name="connsiteY4-120" fmla="*/ 0 h 4114800"/>
                    <a:gd name="connsiteX0-121" fmla="*/ 3609975 w 3953070"/>
                    <a:gd name="connsiteY0-122" fmla="*/ 0 h 3990975"/>
                    <a:gd name="connsiteX1-123" fmla="*/ 3895725 w 3953070"/>
                    <a:gd name="connsiteY1-124" fmla="*/ 295275 h 3990975"/>
                    <a:gd name="connsiteX2-125" fmla="*/ 876300 w 3953070"/>
                    <a:gd name="connsiteY2-126" fmla="*/ 3990975 h 3990975"/>
                    <a:gd name="connsiteX3-127" fmla="*/ 0 w 3953070"/>
                    <a:gd name="connsiteY3-128" fmla="*/ 3686175 h 3990975"/>
                    <a:gd name="connsiteX4-129" fmla="*/ 3609975 w 3953070"/>
                    <a:gd name="connsiteY4-130" fmla="*/ 0 h 3990975"/>
                    <a:gd name="connsiteX0-131" fmla="*/ 3609975 w 3953980"/>
                    <a:gd name="connsiteY0-132" fmla="*/ 0 h 4114800"/>
                    <a:gd name="connsiteX1-133" fmla="*/ 3895725 w 3953980"/>
                    <a:gd name="connsiteY1-134" fmla="*/ 295275 h 4114800"/>
                    <a:gd name="connsiteX2-135" fmla="*/ 942975 w 3953980"/>
                    <a:gd name="connsiteY2-136" fmla="*/ 4114800 h 4114800"/>
                    <a:gd name="connsiteX3-137" fmla="*/ 0 w 3953980"/>
                    <a:gd name="connsiteY3-138" fmla="*/ 3686175 h 4114800"/>
                    <a:gd name="connsiteX4-139" fmla="*/ 3609975 w 3953980"/>
                    <a:gd name="connsiteY4-140" fmla="*/ 0 h 4114800"/>
                    <a:gd name="connsiteX0-141" fmla="*/ 3609975 w 4015579"/>
                    <a:gd name="connsiteY0-142" fmla="*/ 0 h 4122507"/>
                    <a:gd name="connsiteX1-143" fmla="*/ 3895725 w 4015579"/>
                    <a:gd name="connsiteY1-144" fmla="*/ 295275 h 4122507"/>
                    <a:gd name="connsiteX2-145" fmla="*/ 942975 w 4015579"/>
                    <a:gd name="connsiteY2-146" fmla="*/ 4114800 h 4122507"/>
                    <a:gd name="connsiteX3-147" fmla="*/ 0 w 4015579"/>
                    <a:gd name="connsiteY3-148" fmla="*/ 3686175 h 4122507"/>
                    <a:gd name="connsiteX4-149" fmla="*/ 3609975 w 4015579"/>
                    <a:gd name="connsiteY4-150" fmla="*/ 0 h 4122507"/>
                    <a:gd name="connsiteX0-151" fmla="*/ 3609975 w 4025754"/>
                    <a:gd name="connsiteY0-152" fmla="*/ 0 h 4114800"/>
                    <a:gd name="connsiteX1-153" fmla="*/ 3895725 w 4025754"/>
                    <a:gd name="connsiteY1-154" fmla="*/ 295275 h 4114800"/>
                    <a:gd name="connsiteX2-155" fmla="*/ 942975 w 4025754"/>
                    <a:gd name="connsiteY2-156" fmla="*/ 4114800 h 4114800"/>
                    <a:gd name="connsiteX3-157" fmla="*/ 0 w 4025754"/>
                    <a:gd name="connsiteY3-158" fmla="*/ 3686175 h 4114800"/>
                    <a:gd name="connsiteX4-159" fmla="*/ 3609975 w 4025754"/>
                    <a:gd name="connsiteY4-160" fmla="*/ 0 h 4114800"/>
                    <a:gd name="connsiteX0-161" fmla="*/ 3609975 w 4025754"/>
                    <a:gd name="connsiteY0-162" fmla="*/ 0 h 4114800"/>
                    <a:gd name="connsiteX1-163" fmla="*/ 3895725 w 4025754"/>
                    <a:gd name="connsiteY1-164" fmla="*/ 295275 h 4114800"/>
                    <a:gd name="connsiteX2-165" fmla="*/ 942975 w 4025754"/>
                    <a:gd name="connsiteY2-166" fmla="*/ 4114800 h 4114800"/>
                    <a:gd name="connsiteX3-167" fmla="*/ 0 w 4025754"/>
                    <a:gd name="connsiteY3-168" fmla="*/ 3686175 h 4114800"/>
                    <a:gd name="connsiteX4-169" fmla="*/ 3609975 w 4025754"/>
                    <a:gd name="connsiteY4-170" fmla="*/ 0 h 4114800"/>
                    <a:gd name="connsiteX0-171" fmla="*/ 3609975 w 4025754"/>
                    <a:gd name="connsiteY0-172" fmla="*/ 0 h 4114800"/>
                    <a:gd name="connsiteX1-173" fmla="*/ 3895725 w 4025754"/>
                    <a:gd name="connsiteY1-174" fmla="*/ 295275 h 4114800"/>
                    <a:gd name="connsiteX2-175" fmla="*/ 942975 w 4025754"/>
                    <a:gd name="connsiteY2-176" fmla="*/ 4114800 h 4114800"/>
                    <a:gd name="connsiteX3-177" fmla="*/ 0 w 4025754"/>
                    <a:gd name="connsiteY3-178" fmla="*/ 3686175 h 4114800"/>
                    <a:gd name="connsiteX4-179" fmla="*/ 3609975 w 4025754"/>
                    <a:gd name="connsiteY4-180" fmla="*/ 0 h 4114800"/>
                    <a:gd name="connsiteX0-181" fmla="*/ 3609975 w 4010545"/>
                    <a:gd name="connsiteY0-182" fmla="*/ 0 h 4124325"/>
                    <a:gd name="connsiteX1-183" fmla="*/ 3895725 w 4010545"/>
                    <a:gd name="connsiteY1-184" fmla="*/ 295275 h 4124325"/>
                    <a:gd name="connsiteX2-185" fmla="*/ 676275 w 4010545"/>
                    <a:gd name="connsiteY2-186" fmla="*/ 4124325 h 4124325"/>
                    <a:gd name="connsiteX3-187" fmla="*/ 0 w 4010545"/>
                    <a:gd name="connsiteY3-188" fmla="*/ 3686175 h 4124325"/>
                    <a:gd name="connsiteX4-189" fmla="*/ 3609975 w 4010545"/>
                    <a:gd name="connsiteY4-190" fmla="*/ 0 h 4124325"/>
                    <a:gd name="connsiteX0-191" fmla="*/ 3609975 w 4010545"/>
                    <a:gd name="connsiteY0-192" fmla="*/ 0 h 4124325"/>
                    <a:gd name="connsiteX1-193" fmla="*/ 3895725 w 4010545"/>
                    <a:gd name="connsiteY1-194" fmla="*/ 295275 h 4124325"/>
                    <a:gd name="connsiteX2-195" fmla="*/ 676275 w 4010545"/>
                    <a:gd name="connsiteY2-196" fmla="*/ 4124325 h 4124325"/>
                    <a:gd name="connsiteX3-197" fmla="*/ 0 w 4010545"/>
                    <a:gd name="connsiteY3-198" fmla="*/ 3686175 h 4124325"/>
                    <a:gd name="connsiteX4-199" fmla="*/ 3609975 w 4010545"/>
                    <a:gd name="connsiteY4-200" fmla="*/ 0 h 4124325"/>
                    <a:gd name="connsiteX0-201" fmla="*/ 3609975 w 4010545"/>
                    <a:gd name="connsiteY0-202" fmla="*/ 0 h 4124325"/>
                    <a:gd name="connsiteX1-203" fmla="*/ 3895725 w 4010545"/>
                    <a:gd name="connsiteY1-204" fmla="*/ 295275 h 4124325"/>
                    <a:gd name="connsiteX2-205" fmla="*/ 676275 w 4010545"/>
                    <a:gd name="connsiteY2-206" fmla="*/ 4124325 h 4124325"/>
                    <a:gd name="connsiteX3-207" fmla="*/ 0 w 4010545"/>
                    <a:gd name="connsiteY3-208" fmla="*/ 3686175 h 4124325"/>
                    <a:gd name="connsiteX4-209" fmla="*/ 3609975 w 4010545"/>
                    <a:gd name="connsiteY4-210" fmla="*/ 0 h 4124325"/>
                    <a:gd name="connsiteX0-211" fmla="*/ 3609975 w 4004130"/>
                    <a:gd name="connsiteY0-212" fmla="*/ 0 h 4133850"/>
                    <a:gd name="connsiteX1-213" fmla="*/ 3895725 w 4004130"/>
                    <a:gd name="connsiteY1-214" fmla="*/ 295275 h 4133850"/>
                    <a:gd name="connsiteX2-215" fmla="*/ 542925 w 4004130"/>
                    <a:gd name="connsiteY2-216" fmla="*/ 4133850 h 4133850"/>
                    <a:gd name="connsiteX3-217" fmla="*/ 0 w 4004130"/>
                    <a:gd name="connsiteY3-218" fmla="*/ 3686175 h 4133850"/>
                    <a:gd name="connsiteX4-219" fmla="*/ 3609975 w 4004130"/>
                    <a:gd name="connsiteY4-220" fmla="*/ 0 h 4133850"/>
                    <a:gd name="connsiteX0-221" fmla="*/ 3609975 w 3999547"/>
                    <a:gd name="connsiteY0-222" fmla="*/ 0 h 4067175"/>
                    <a:gd name="connsiteX1-223" fmla="*/ 3895725 w 3999547"/>
                    <a:gd name="connsiteY1-224" fmla="*/ 295275 h 4067175"/>
                    <a:gd name="connsiteX2-225" fmla="*/ 438150 w 3999547"/>
                    <a:gd name="connsiteY2-226" fmla="*/ 4067175 h 4067175"/>
                    <a:gd name="connsiteX3-227" fmla="*/ 0 w 3999547"/>
                    <a:gd name="connsiteY3-228" fmla="*/ 3686175 h 4067175"/>
                    <a:gd name="connsiteX4-229" fmla="*/ 3609975 w 3999547"/>
                    <a:gd name="connsiteY4-230" fmla="*/ 0 h 4067175"/>
                    <a:gd name="connsiteX0-231" fmla="*/ 3609975 w 3999547"/>
                    <a:gd name="connsiteY0-232" fmla="*/ 0 h 4067175"/>
                    <a:gd name="connsiteX1-233" fmla="*/ 3895725 w 3999547"/>
                    <a:gd name="connsiteY1-234" fmla="*/ 295275 h 4067175"/>
                    <a:gd name="connsiteX2-235" fmla="*/ 438150 w 3999547"/>
                    <a:gd name="connsiteY2-236" fmla="*/ 4067175 h 4067175"/>
                    <a:gd name="connsiteX3-237" fmla="*/ 0 w 3999547"/>
                    <a:gd name="connsiteY3-238" fmla="*/ 3686175 h 4067175"/>
                    <a:gd name="connsiteX4-239" fmla="*/ 3609975 w 3999547"/>
                    <a:gd name="connsiteY4-240" fmla="*/ 0 h 4067175"/>
                    <a:gd name="connsiteX0-241" fmla="*/ 3609975 w 3999547"/>
                    <a:gd name="connsiteY0-242" fmla="*/ 0 h 4067175"/>
                    <a:gd name="connsiteX1-243" fmla="*/ 3895725 w 3999547"/>
                    <a:gd name="connsiteY1-244" fmla="*/ 295275 h 4067175"/>
                    <a:gd name="connsiteX2-245" fmla="*/ 438150 w 3999547"/>
                    <a:gd name="connsiteY2-246" fmla="*/ 4067175 h 4067175"/>
                    <a:gd name="connsiteX3-247" fmla="*/ 0 w 3999547"/>
                    <a:gd name="connsiteY3-248" fmla="*/ 3686175 h 4067175"/>
                    <a:gd name="connsiteX4-249" fmla="*/ 3609975 w 3999547"/>
                    <a:gd name="connsiteY4-250" fmla="*/ 0 h 4067175"/>
                    <a:gd name="connsiteX0-251" fmla="*/ 3609975 w 3999547"/>
                    <a:gd name="connsiteY0-252" fmla="*/ 0 h 4067175"/>
                    <a:gd name="connsiteX1-253" fmla="*/ 3895725 w 3999547"/>
                    <a:gd name="connsiteY1-254" fmla="*/ 295275 h 4067175"/>
                    <a:gd name="connsiteX2-255" fmla="*/ 438150 w 3999547"/>
                    <a:gd name="connsiteY2-256" fmla="*/ 4067175 h 4067175"/>
                    <a:gd name="connsiteX3-257" fmla="*/ 0 w 3999547"/>
                    <a:gd name="connsiteY3-258" fmla="*/ 3686175 h 4067175"/>
                    <a:gd name="connsiteX4-259" fmla="*/ 3609975 w 3999547"/>
                    <a:gd name="connsiteY4-260" fmla="*/ 0 h 4067175"/>
                    <a:gd name="connsiteX0-261" fmla="*/ 3609975 w 3997970"/>
                    <a:gd name="connsiteY0-262" fmla="*/ 0 h 4019550"/>
                    <a:gd name="connsiteX1-263" fmla="*/ 3895725 w 3997970"/>
                    <a:gd name="connsiteY1-264" fmla="*/ 295275 h 4019550"/>
                    <a:gd name="connsiteX2-265" fmla="*/ 400050 w 3997970"/>
                    <a:gd name="connsiteY2-266" fmla="*/ 4019550 h 4019550"/>
                    <a:gd name="connsiteX3-267" fmla="*/ 0 w 3997970"/>
                    <a:gd name="connsiteY3-268" fmla="*/ 3686175 h 4019550"/>
                    <a:gd name="connsiteX4-269" fmla="*/ 3609975 w 3997970"/>
                    <a:gd name="connsiteY4-270" fmla="*/ 0 h 4019550"/>
                    <a:gd name="connsiteX0-271" fmla="*/ 3609975 w 3997970"/>
                    <a:gd name="connsiteY0-272" fmla="*/ 0 h 4019550"/>
                    <a:gd name="connsiteX1-273" fmla="*/ 3895725 w 3997970"/>
                    <a:gd name="connsiteY1-274" fmla="*/ 295275 h 4019550"/>
                    <a:gd name="connsiteX2-275" fmla="*/ 400050 w 3997970"/>
                    <a:gd name="connsiteY2-276" fmla="*/ 4019550 h 4019550"/>
                    <a:gd name="connsiteX3-277" fmla="*/ 0 w 3997970"/>
                    <a:gd name="connsiteY3-278" fmla="*/ 3686175 h 4019550"/>
                    <a:gd name="connsiteX4-279" fmla="*/ 3609975 w 3997970"/>
                    <a:gd name="connsiteY4-280" fmla="*/ 0 h 4019550"/>
                    <a:gd name="connsiteX0-281" fmla="*/ 3609975 w 3997970"/>
                    <a:gd name="connsiteY0-282" fmla="*/ 0 h 4019550"/>
                    <a:gd name="connsiteX1-283" fmla="*/ 3895725 w 3997970"/>
                    <a:gd name="connsiteY1-284" fmla="*/ 295275 h 4019550"/>
                    <a:gd name="connsiteX2-285" fmla="*/ 400050 w 3997970"/>
                    <a:gd name="connsiteY2-286" fmla="*/ 4019550 h 4019550"/>
                    <a:gd name="connsiteX3-287" fmla="*/ 0 w 3997970"/>
                    <a:gd name="connsiteY3-288" fmla="*/ 3686175 h 4019550"/>
                    <a:gd name="connsiteX4-289" fmla="*/ 3609975 w 3997970"/>
                    <a:gd name="connsiteY4-290" fmla="*/ 0 h 4019550"/>
                    <a:gd name="connsiteX0-291" fmla="*/ 3609975 w 4002420"/>
                    <a:gd name="connsiteY0-292" fmla="*/ 0 h 4048125"/>
                    <a:gd name="connsiteX1-293" fmla="*/ 3895725 w 4002420"/>
                    <a:gd name="connsiteY1-294" fmla="*/ 295275 h 4048125"/>
                    <a:gd name="connsiteX2-295" fmla="*/ 504825 w 4002420"/>
                    <a:gd name="connsiteY2-296" fmla="*/ 4048125 h 4048125"/>
                    <a:gd name="connsiteX3-297" fmla="*/ 0 w 4002420"/>
                    <a:gd name="connsiteY3-298" fmla="*/ 3686175 h 4048125"/>
                    <a:gd name="connsiteX4-299" fmla="*/ 3609975 w 4002420"/>
                    <a:gd name="connsiteY4-300" fmla="*/ 0 h 4048125"/>
                    <a:gd name="connsiteX0-301" fmla="*/ 3609975 w 3997051"/>
                    <a:gd name="connsiteY0-302" fmla="*/ 0 h 4123019"/>
                    <a:gd name="connsiteX1-303" fmla="*/ 3895725 w 3997051"/>
                    <a:gd name="connsiteY1-304" fmla="*/ 295275 h 4123019"/>
                    <a:gd name="connsiteX2-305" fmla="*/ 504825 w 3997051"/>
                    <a:gd name="connsiteY2-306" fmla="*/ 4048125 h 4123019"/>
                    <a:gd name="connsiteX3-307" fmla="*/ 0 w 3997051"/>
                    <a:gd name="connsiteY3-308" fmla="*/ 3686175 h 4123019"/>
                    <a:gd name="connsiteX4-309" fmla="*/ 3609975 w 3997051"/>
                    <a:gd name="connsiteY4-310" fmla="*/ 0 h 4123019"/>
                    <a:gd name="connsiteX0-311" fmla="*/ 3609975 w 3997051"/>
                    <a:gd name="connsiteY0-312" fmla="*/ 0 h 4123019"/>
                    <a:gd name="connsiteX1-313" fmla="*/ 3895725 w 3997051"/>
                    <a:gd name="connsiteY1-314" fmla="*/ 295275 h 4123019"/>
                    <a:gd name="connsiteX2-315" fmla="*/ 504825 w 3997051"/>
                    <a:gd name="connsiteY2-316" fmla="*/ 4048125 h 4123019"/>
                    <a:gd name="connsiteX3-317" fmla="*/ 0 w 3997051"/>
                    <a:gd name="connsiteY3-318" fmla="*/ 3686175 h 4123019"/>
                    <a:gd name="connsiteX4-319" fmla="*/ 3609975 w 3997051"/>
                    <a:gd name="connsiteY4-320" fmla="*/ 0 h 4123019"/>
                    <a:gd name="connsiteX0-321" fmla="*/ 3609975 w 3998534"/>
                    <a:gd name="connsiteY0-322" fmla="*/ 0 h 4102677"/>
                    <a:gd name="connsiteX1-323" fmla="*/ 3895725 w 3998534"/>
                    <a:gd name="connsiteY1-324" fmla="*/ 295275 h 4102677"/>
                    <a:gd name="connsiteX2-325" fmla="*/ 504825 w 3998534"/>
                    <a:gd name="connsiteY2-326" fmla="*/ 4048125 h 4102677"/>
                    <a:gd name="connsiteX3-327" fmla="*/ 0 w 3998534"/>
                    <a:gd name="connsiteY3-328" fmla="*/ 3686175 h 4102677"/>
                    <a:gd name="connsiteX4-329" fmla="*/ 3609975 w 3998534"/>
                    <a:gd name="connsiteY4-330" fmla="*/ 0 h 4102677"/>
                    <a:gd name="connsiteX0-331" fmla="*/ 3609975 w 4001227"/>
                    <a:gd name="connsiteY0-332" fmla="*/ 0 h 4107989"/>
                    <a:gd name="connsiteX1-333" fmla="*/ 3895725 w 4001227"/>
                    <a:gd name="connsiteY1-334" fmla="*/ 295275 h 4107989"/>
                    <a:gd name="connsiteX2-335" fmla="*/ 504825 w 4001227"/>
                    <a:gd name="connsiteY2-336" fmla="*/ 4048125 h 4107989"/>
                    <a:gd name="connsiteX3-337" fmla="*/ 0 w 4001227"/>
                    <a:gd name="connsiteY3-338" fmla="*/ 3686175 h 4107989"/>
                    <a:gd name="connsiteX4-339" fmla="*/ 3609975 w 4001227"/>
                    <a:gd name="connsiteY4-340" fmla="*/ 0 h 4107989"/>
                    <a:gd name="connsiteX0-341" fmla="*/ 3609975 w 4028578"/>
                    <a:gd name="connsiteY0-342" fmla="*/ 0 h 4108581"/>
                    <a:gd name="connsiteX1-343" fmla="*/ 3924300 w 4028578"/>
                    <a:gd name="connsiteY1-344" fmla="*/ 333375 h 4108581"/>
                    <a:gd name="connsiteX2-345" fmla="*/ 504825 w 4028578"/>
                    <a:gd name="connsiteY2-346" fmla="*/ 4048125 h 4108581"/>
                    <a:gd name="connsiteX3-347" fmla="*/ 0 w 4028578"/>
                    <a:gd name="connsiteY3-348" fmla="*/ 3686175 h 4108581"/>
                    <a:gd name="connsiteX4-349" fmla="*/ 3609975 w 4028578"/>
                    <a:gd name="connsiteY4-350" fmla="*/ 0 h 4108581"/>
                    <a:gd name="connsiteX0-351" fmla="*/ 3609975 w 4083301"/>
                    <a:gd name="connsiteY0-352" fmla="*/ 0 h 4114466"/>
                    <a:gd name="connsiteX1-353" fmla="*/ 3924300 w 4083301"/>
                    <a:gd name="connsiteY1-354" fmla="*/ 333375 h 4114466"/>
                    <a:gd name="connsiteX2-355" fmla="*/ 504825 w 4083301"/>
                    <a:gd name="connsiteY2-356" fmla="*/ 4048125 h 4114466"/>
                    <a:gd name="connsiteX3-357" fmla="*/ 0 w 4083301"/>
                    <a:gd name="connsiteY3-358" fmla="*/ 3686175 h 4114466"/>
                    <a:gd name="connsiteX4-359" fmla="*/ 3609975 w 4083301"/>
                    <a:gd name="connsiteY4-360" fmla="*/ 0 h 4114466"/>
                    <a:gd name="connsiteX0-361" fmla="*/ 3609975 w 4076428"/>
                    <a:gd name="connsiteY0-362" fmla="*/ 0 h 4104917"/>
                    <a:gd name="connsiteX1-363" fmla="*/ 3924300 w 4076428"/>
                    <a:gd name="connsiteY1-364" fmla="*/ 333375 h 4104917"/>
                    <a:gd name="connsiteX2-365" fmla="*/ 504825 w 4076428"/>
                    <a:gd name="connsiteY2-366" fmla="*/ 4048125 h 4104917"/>
                    <a:gd name="connsiteX3-367" fmla="*/ 0 w 4076428"/>
                    <a:gd name="connsiteY3-368" fmla="*/ 3686175 h 4104917"/>
                    <a:gd name="connsiteX4-369" fmla="*/ 3609975 w 4076428"/>
                    <a:gd name="connsiteY4-370" fmla="*/ 0 h 4104917"/>
                    <a:gd name="connsiteX0-371" fmla="*/ 3609975 w 4078821"/>
                    <a:gd name="connsiteY0-372" fmla="*/ 0 h 4104917"/>
                    <a:gd name="connsiteX1-373" fmla="*/ 3924300 w 4078821"/>
                    <a:gd name="connsiteY1-374" fmla="*/ 333375 h 4104917"/>
                    <a:gd name="connsiteX2-375" fmla="*/ 504825 w 4078821"/>
                    <a:gd name="connsiteY2-376" fmla="*/ 4048125 h 4104917"/>
                    <a:gd name="connsiteX3-377" fmla="*/ 0 w 4078821"/>
                    <a:gd name="connsiteY3-378" fmla="*/ 3686175 h 4104917"/>
                    <a:gd name="connsiteX4-379" fmla="*/ 3609975 w 4078821"/>
                    <a:gd name="connsiteY4-380" fmla="*/ 0 h 4104917"/>
                    <a:gd name="connsiteX0-381" fmla="*/ 3609975 w 4075024"/>
                    <a:gd name="connsiteY0-382" fmla="*/ 0 h 4110583"/>
                    <a:gd name="connsiteX1-383" fmla="*/ 3924300 w 4075024"/>
                    <a:gd name="connsiteY1-384" fmla="*/ 333375 h 4110583"/>
                    <a:gd name="connsiteX2-385" fmla="*/ 504825 w 4075024"/>
                    <a:gd name="connsiteY2-386" fmla="*/ 4048125 h 4110583"/>
                    <a:gd name="connsiteX3-387" fmla="*/ 0 w 4075024"/>
                    <a:gd name="connsiteY3-388" fmla="*/ 3686175 h 4110583"/>
                    <a:gd name="connsiteX4-389" fmla="*/ 3609975 w 4075024"/>
                    <a:gd name="connsiteY4-390" fmla="*/ 0 h 4110583"/>
                    <a:gd name="connsiteX0-391" fmla="*/ 3609975 w 4077377"/>
                    <a:gd name="connsiteY0-392" fmla="*/ 0 h 4110583"/>
                    <a:gd name="connsiteX1-393" fmla="*/ 3924300 w 4077377"/>
                    <a:gd name="connsiteY1-394" fmla="*/ 333375 h 4110583"/>
                    <a:gd name="connsiteX2-395" fmla="*/ 504825 w 4077377"/>
                    <a:gd name="connsiteY2-396" fmla="*/ 4048125 h 4110583"/>
                    <a:gd name="connsiteX3-397" fmla="*/ 0 w 4077377"/>
                    <a:gd name="connsiteY3-398" fmla="*/ 3686175 h 4110583"/>
                    <a:gd name="connsiteX4-399" fmla="*/ 3609975 w 4077377"/>
                    <a:gd name="connsiteY4-400" fmla="*/ 0 h 4110583"/>
                    <a:gd name="connsiteX0-401" fmla="*/ 3609975 w 4074561"/>
                    <a:gd name="connsiteY0-402" fmla="*/ 0 h 4110583"/>
                    <a:gd name="connsiteX1-403" fmla="*/ 3924300 w 4074561"/>
                    <a:gd name="connsiteY1-404" fmla="*/ 333375 h 4110583"/>
                    <a:gd name="connsiteX2-405" fmla="*/ 504825 w 4074561"/>
                    <a:gd name="connsiteY2-406" fmla="*/ 4048125 h 4110583"/>
                    <a:gd name="connsiteX3-407" fmla="*/ 0 w 4074561"/>
                    <a:gd name="connsiteY3-408" fmla="*/ 3686175 h 4110583"/>
                    <a:gd name="connsiteX4-409" fmla="*/ 3609975 w 4074561"/>
                    <a:gd name="connsiteY4-410" fmla="*/ 0 h 4110583"/>
                    <a:gd name="connsiteX0-411" fmla="*/ 3609975 w 4077377"/>
                    <a:gd name="connsiteY0-412" fmla="*/ 0 h 4110583"/>
                    <a:gd name="connsiteX1-413" fmla="*/ 3924300 w 4077377"/>
                    <a:gd name="connsiteY1-414" fmla="*/ 333375 h 4110583"/>
                    <a:gd name="connsiteX2-415" fmla="*/ 504825 w 4077377"/>
                    <a:gd name="connsiteY2-416" fmla="*/ 4048125 h 4110583"/>
                    <a:gd name="connsiteX3-417" fmla="*/ 0 w 4077377"/>
                    <a:gd name="connsiteY3-418" fmla="*/ 3686175 h 4110583"/>
                    <a:gd name="connsiteX4-419" fmla="*/ 3609975 w 4077377"/>
                    <a:gd name="connsiteY4-420" fmla="*/ 0 h 4110583"/>
                    <a:gd name="connsiteX0-421" fmla="*/ 3609975 w 4076901"/>
                    <a:gd name="connsiteY0-422" fmla="*/ 0 h 4118432"/>
                    <a:gd name="connsiteX1-423" fmla="*/ 3924300 w 4076901"/>
                    <a:gd name="connsiteY1-424" fmla="*/ 333375 h 4118432"/>
                    <a:gd name="connsiteX2-425" fmla="*/ 504825 w 4076901"/>
                    <a:gd name="connsiteY2-426" fmla="*/ 4048125 h 4118432"/>
                    <a:gd name="connsiteX3-427" fmla="*/ 0 w 4076901"/>
                    <a:gd name="connsiteY3-428" fmla="*/ 3686175 h 4118432"/>
                    <a:gd name="connsiteX4-429" fmla="*/ 3609975 w 4076901"/>
                    <a:gd name="connsiteY4-430" fmla="*/ 0 h 4118432"/>
                    <a:gd name="connsiteX0-431" fmla="*/ 3609975 w 4074561"/>
                    <a:gd name="connsiteY0-432" fmla="*/ 0 h 4114466"/>
                    <a:gd name="connsiteX1-433" fmla="*/ 3924300 w 4074561"/>
                    <a:gd name="connsiteY1-434" fmla="*/ 333375 h 4114466"/>
                    <a:gd name="connsiteX2-435" fmla="*/ 504825 w 4074561"/>
                    <a:gd name="connsiteY2-436" fmla="*/ 4048125 h 4114466"/>
                    <a:gd name="connsiteX3-437" fmla="*/ 0 w 4074561"/>
                    <a:gd name="connsiteY3-438" fmla="*/ 3686175 h 4114466"/>
                    <a:gd name="connsiteX4-439" fmla="*/ 3609975 w 4074561"/>
                    <a:gd name="connsiteY4-440" fmla="*/ 0 h 4114466"/>
                    <a:gd name="connsiteX0-441" fmla="*/ 3609975 w 4078337"/>
                    <a:gd name="connsiteY0-442" fmla="*/ 0 h 4114466"/>
                    <a:gd name="connsiteX1-443" fmla="*/ 3924300 w 4078337"/>
                    <a:gd name="connsiteY1-444" fmla="*/ 333375 h 4114466"/>
                    <a:gd name="connsiteX2-445" fmla="*/ 504825 w 4078337"/>
                    <a:gd name="connsiteY2-446" fmla="*/ 4048125 h 4114466"/>
                    <a:gd name="connsiteX3-447" fmla="*/ 0 w 4078337"/>
                    <a:gd name="connsiteY3-448" fmla="*/ 3686175 h 4114466"/>
                    <a:gd name="connsiteX4-449" fmla="*/ 3609975 w 4078337"/>
                    <a:gd name="connsiteY4-450" fmla="*/ 0 h 4114466"/>
                    <a:gd name="connsiteX0-451" fmla="*/ 3609975 w 4075490"/>
                    <a:gd name="connsiteY0-452" fmla="*/ 0 h 4112514"/>
                    <a:gd name="connsiteX1-453" fmla="*/ 3924300 w 4075490"/>
                    <a:gd name="connsiteY1-454" fmla="*/ 333375 h 4112514"/>
                    <a:gd name="connsiteX2-455" fmla="*/ 504825 w 4075490"/>
                    <a:gd name="connsiteY2-456" fmla="*/ 4048125 h 4112514"/>
                    <a:gd name="connsiteX3-457" fmla="*/ 0 w 4075490"/>
                    <a:gd name="connsiteY3-458" fmla="*/ 3686175 h 4112514"/>
                    <a:gd name="connsiteX4-459" fmla="*/ 3609975 w 4075490"/>
                    <a:gd name="connsiteY4-460" fmla="*/ 0 h 4112514"/>
                    <a:gd name="connsiteX0-461" fmla="*/ 3609975 w 4077856"/>
                    <a:gd name="connsiteY0-462" fmla="*/ 0 h 4108673"/>
                    <a:gd name="connsiteX1-463" fmla="*/ 3924300 w 4077856"/>
                    <a:gd name="connsiteY1-464" fmla="*/ 333375 h 4108673"/>
                    <a:gd name="connsiteX2-465" fmla="*/ 504825 w 4077856"/>
                    <a:gd name="connsiteY2-466" fmla="*/ 4048125 h 4108673"/>
                    <a:gd name="connsiteX3-467" fmla="*/ 0 w 4077856"/>
                    <a:gd name="connsiteY3-468" fmla="*/ 3686175 h 4108673"/>
                    <a:gd name="connsiteX4-469" fmla="*/ 3609975 w 4077856"/>
                    <a:gd name="connsiteY4-470" fmla="*/ 0 h 4108673"/>
                    <a:gd name="connsiteX0-471" fmla="*/ 3609975 w 4077377"/>
                    <a:gd name="connsiteY0-472" fmla="*/ 0 h 4103072"/>
                    <a:gd name="connsiteX1-473" fmla="*/ 3924300 w 4077377"/>
                    <a:gd name="connsiteY1-474" fmla="*/ 333375 h 4103072"/>
                    <a:gd name="connsiteX2-475" fmla="*/ 504825 w 4077377"/>
                    <a:gd name="connsiteY2-476" fmla="*/ 4048125 h 4103072"/>
                    <a:gd name="connsiteX3-477" fmla="*/ 0 w 4077377"/>
                    <a:gd name="connsiteY3-478" fmla="*/ 3686175 h 4103072"/>
                    <a:gd name="connsiteX4-479" fmla="*/ 3609975 w 4077377"/>
                    <a:gd name="connsiteY4-480" fmla="*/ 0 h 4103072"/>
                    <a:gd name="connsiteX0-481" fmla="*/ 3609975 w 4080289"/>
                    <a:gd name="connsiteY0-482" fmla="*/ 0 h 4103072"/>
                    <a:gd name="connsiteX1-483" fmla="*/ 3924300 w 4080289"/>
                    <a:gd name="connsiteY1-484" fmla="*/ 333375 h 4103072"/>
                    <a:gd name="connsiteX2-485" fmla="*/ 504825 w 4080289"/>
                    <a:gd name="connsiteY2-486" fmla="*/ 4048125 h 4103072"/>
                    <a:gd name="connsiteX3-487" fmla="*/ 0 w 4080289"/>
                    <a:gd name="connsiteY3-488" fmla="*/ 3686175 h 4103072"/>
                    <a:gd name="connsiteX4-489" fmla="*/ 3609975 w 4080289"/>
                    <a:gd name="connsiteY4-490" fmla="*/ 0 h 4103072"/>
                    <a:gd name="connsiteX0-491" fmla="*/ 3609975 w 4079797"/>
                    <a:gd name="connsiteY0-492" fmla="*/ 0 h 4114466"/>
                    <a:gd name="connsiteX1-493" fmla="*/ 3924300 w 4079797"/>
                    <a:gd name="connsiteY1-494" fmla="*/ 333375 h 4114466"/>
                    <a:gd name="connsiteX2-495" fmla="*/ 504825 w 4079797"/>
                    <a:gd name="connsiteY2-496" fmla="*/ 4048125 h 4114466"/>
                    <a:gd name="connsiteX3-497" fmla="*/ 0 w 4079797"/>
                    <a:gd name="connsiteY3-498" fmla="*/ 3686175 h 4114466"/>
                    <a:gd name="connsiteX4-499" fmla="*/ 3609975 w 4079797"/>
                    <a:gd name="connsiteY4-500" fmla="*/ 0 h 4114466"/>
                    <a:gd name="connsiteX0-501" fmla="*/ 3609975 w 4073643"/>
                    <a:gd name="connsiteY0-502" fmla="*/ 0 h 4118432"/>
                    <a:gd name="connsiteX1-503" fmla="*/ 3924300 w 4073643"/>
                    <a:gd name="connsiteY1-504" fmla="*/ 333375 h 4118432"/>
                    <a:gd name="connsiteX2-505" fmla="*/ 504825 w 4073643"/>
                    <a:gd name="connsiteY2-506" fmla="*/ 4048125 h 4118432"/>
                    <a:gd name="connsiteX3-507" fmla="*/ 0 w 4073643"/>
                    <a:gd name="connsiteY3-508" fmla="*/ 3686175 h 4118432"/>
                    <a:gd name="connsiteX4-509" fmla="*/ 3609975 w 4073643"/>
                    <a:gd name="connsiteY4-510" fmla="*/ 0 h 4118432"/>
                    <a:gd name="connsiteX0-511" fmla="*/ 3609975 w 4077856"/>
                    <a:gd name="connsiteY0-512" fmla="*/ 0 h 4116439"/>
                    <a:gd name="connsiteX1-513" fmla="*/ 3924300 w 4077856"/>
                    <a:gd name="connsiteY1-514" fmla="*/ 333375 h 4116439"/>
                    <a:gd name="connsiteX2-515" fmla="*/ 504825 w 4077856"/>
                    <a:gd name="connsiteY2-516" fmla="*/ 4048125 h 4116439"/>
                    <a:gd name="connsiteX3-517" fmla="*/ 0 w 4077856"/>
                    <a:gd name="connsiteY3-518" fmla="*/ 3686175 h 4116439"/>
                    <a:gd name="connsiteX4-519" fmla="*/ 3609975 w 4077856"/>
                    <a:gd name="connsiteY4-520" fmla="*/ 0 h 4116439"/>
                    <a:gd name="connsiteX0-521" fmla="*/ 3609975 w 4075490"/>
                    <a:gd name="connsiteY0-522" fmla="*/ 0 h 4110583"/>
                    <a:gd name="connsiteX1-523" fmla="*/ 3924300 w 4075490"/>
                    <a:gd name="connsiteY1-524" fmla="*/ 333375 h 4110583"/>
                    <a:gd name="connsiteX2-525" fmla="*/ 504825 w 4075490"/>
                    <a:gd name="connsiteY2-526" fmla="*/ 4048125 h 4110583"/>
                    <a:gd name="connsiteX3-527" fmla="*/ 0 w 4075490"/>
                    <a:gd name="connsiteY3-528" fmla="*/ 3686175 h 4110583"/>
                    <a:gd name="connsiteX4-529" fmla="*/ 3609975 w 4075490"/>
                    <a:gd name="connsiteY4-530" fmla="*/ 0 h 4110583"/>
                    <a:gd name="connsiteX0-531" fmla="*/ 3609975 w 4081366"/>
                    <a:gd name="connsiteY0-532" fmla="*/ 0 h 4111762"/>
                    <a:gd name="connsiteX1-533" fmla="*/ 3924300 w 4081366"/>
                    <a:gd name="connsiteY1-534" fmla="*/ 333375 h 4111762"/>
                    <a:gd name="connsiteX2-535" fmla="*/ 504825 w 4081366"/>
                    <a:gd name="connsiteY2-536" fmla="*/ 4048125 h 4111762"/>
                    <a:gd name="connsiteX3-537" fmla="*/ 0 w 4081366"/>
                    <a:gd name="connsiteY3-538" fmla="*/ 3686175 h 4111762"/>
                    <a:gd name="connsiteX4-539" fmla="*/ 3609975 w 4081366"/>
                    <a:gd name="connsiteY4-540" fmla="*/ 0 h 4111762"/>
                    <a:gd name="connsiteX0-541" fmla="*/ 3609975 w 4075490"/>
                    <a:gd name="connsiteY0-542" fmla="*/ 0 h 4111934"/>
                    <a:gd name="connsiteX1-543" fmla="*/ 3924300 w 4075490"/>
                    <a:gd name="connsiteY1-544" fmla="*/ 333375 h 4111934"/>
                    <a:gd name="connsiteX2-545" fmla="*/ 504825 w 4075490"/>
                    <a:gd name="connsiteY2-546" fmla="*/ 4048125 h 4111934"/>
                    <a:gd name="connsiteX3-547" fmla="*/ 0 w 4075490"/>
                    <a:gd name="connsiteY3-548" fmla="*/ 3686175 h 4111934"/>
                    <a:gd name="connsiteX4-549" fmla="*/ 3609975 w 4075490"/>
                    <a:gd name="connsiteY4-550" fmla="*/ 0 h 4111934"/>
                    <a:gd name="connsiteX0-551" fmla="*/ 3609975 w 4075490"/>
                    <a:gd name="connsiteY0-552" fmla="*/ 0 h 4111934"/>
                    <a:gd name="connsiteX1-553" fmla="*/ 3924300 w 4075490"/>
                    <a:gd name="connsiteY1-554" fmla="*/ 333375 h 4111934"/>
                    <a:gd name="connsiteX2-555" fmla="*/ 504825 w 4075490"/>
                    <a:gd name="connsiteY2-556" fmla="*/ 4048125 h 4111934"/>
                    <a:gd name="connsiteX3-557" fmla="*/ 0 w 4075490"/>
                    <a:gd name="connsiteY3-558" fmla="*/ 3686175 h 4111934"/>
                    <a:gd name="connsiteX4-559" fmla="*/ 3609975 w 4075490"/>
                    <a:gd name="connsiteY4-560" fmla="*/ 0 h 4111934"/>
                    <a:gd name="connsiteX0-561" fmla="*/ 3609975 w 4075490"/>
                    <a:gd name="connsiteY0-562" fmla="*/ 0 h 4111934"/>
                    <a:gd name="connsiteX1-563" fmla="*/ 3924300 w 4075490"/>
                    <a:gd name="connsiteY1-564" fmla="*/ 333375 h 4111934"/>
                    <a:gd name="connsiteX2-565" fmla="*/ 504825 w 4075490"/>
                    <a:gd name="connsiteY2-566" fmla="*/ 4048125 h 4111934"/>
                    <a:gd name="connsiteX3-567" fmla="*/ 0 w 4075490"/>
                    <a:gd name="connsiteY3-568" fmla="*/ 3686175 h 4111934"/>
                    <a:gd name="connsiteX4-569" fmla="*/ 3609975 w 4075490"/>
                    <a:gd name="connsiteY4-570" fmla="*/ 0 h 4111934"/>
                    <a:gd name="connsiteX0-571" fmla="*/ 3609975 w 4075490"/>
                    <a:gd name="connsiteY0-572" fmla="*/ 0 h 4111934"/>
                    <a:gd name="connsiteX1-573" fmla="*/ 3924300 w 4075490"/>
                    <a:gd name="connsiteY1-574" fmla="*/ 333375 h 4111934"/>
                    <a:gd name="connsiteX2-575" fmla="*/ 504825 w 4075490"/>
                    <a:gd name="connsiteY2-576" fmla="*/ 4048125 h 4111934"/>
                    <a:gd name="connsiteX3-577" fmla="*/ 0 w 4075490"/>
                    <a:gd name="connsiteY3-578" fmla="*/ 3686175 h 4111934"/>
                    <a:gd name="connsiteX4-579" fmla="*/ 3609975 w 4075490"/>
                    <a:gd name="connsiteY4-580" fmla="*/ 0 h 4111934"/>
                    <a:gd name="connsiteX0-581" fmla="*/ 3638550 w 4104065"/>
                    <a:gd name="connsiteY0-582" fmla="*/ 0 h 4111934"/>
                    <a:gd name="connsiteX1-583" fmla="*/ 3952875 w 4104065"/>
                    <a:gd name="connsiteY1-584" fmla="*/ 333375 h 4111934"/>
                    <a:gd name="connsiteX2-585" fmla="*/ 533400 w 4104065"/>
                    <a:gd name="connsiteY2-586" fmla="*/ 4048125 h 4111934"/>
                    <a:gd name="connsiteX3-587" fmla="*/ 0 w 4104065"/>
                    <a:gd name="connsiteY3-588" fmla="*/ 3686175 h 4111934"/>
                    <a:gd name="connsiteX4-589" fmla="*/ 3638550 w 4104065"/>
                    <a:gd name="connsiteY4-590" fmla="*/ 0 h 4111934"/>
                    <a:gd name="connsiteX0-591" fmla="*/ 3590925 w 4056440"/>
                    <a:gd name="connsiteY0-592" fmla="*/ 0 h 4111934"/>
                    <a:gd name="connsiteX1-593" fmla="*/ 3905250 w 4056440"/>
                    <a:gd name="connsiteY1-594" fmla="*/ 333375 h 4111934"/>
                    <a:gd name="connsiteX2-595" fmla="*/ 485775 w 4056440"/>
                    <a:gd name="connsiteY2-596" fmla="*/ 4048125 h 4111934"/>
                    <a:gd name="connsiteX3-597" fmla="*/ 0 w 4056440"/>
                    <a:gd name="connsiteY3-598" fmla="*/ 3686175 h 4111934"/>
                    <a:gd name="connsiteX4-599" fmla="*/ 3590925 w 4056440"/>
                    <a:gd name="connsiteY4-600" fmla="*/ 0 h 4111934"/>
                    <a:gd name="connsiteX0-601" fmla="*/ 3609975 w 4075490"/>
                    <a:gd name="connsiteY0-602" fmla="*/ 0 h 4111934"/>
                    <a:gd name="connsiteX1-603" fmla="*/ 3924300 w 4075490"/>
                    <a:gd name="connsiteY1-604" fmla="*/ 333375 h 4111934"/>
                    <a:gd name="connsiteX2-605" fmla="*/ 504825 w 4075490"/>
                    <a:gd name="connsiteY2-606" fmla="*/ 4048125 h 4111934"/>
                    <a:gd name="connsiteX3-607" fmla="*/ 0 w 4075490"/>
                    <a:gd name="connsiteY3-608" fmla="*/ 3686175 h 4111934"/>
                    <a:gd name="connsiteX4-609" fmla="*/ 3609975 w 4075490"/>
                    <a:gd name="connsiteY4-610" fmla="*/ 0 h 4111934"/>
                    <a:gd name="connsiteX0-611" fmla="*/ 3609975 w 4075490"/>
                    <a:gd name="connsiteY0-612" fmla="*/ 0 h 4111934"/>
                    <a:gd name="connsiteX1-613" fmla="*/ 3924300 w 4075490"/>
                    <a:gd name="connsiteY1-614" fmla="*/ 333375 h 4111934"/>
                    <a:gd name="connsiteX2-615" fmla="*/ 504825 w 4075490"/>
                    <a:gd name="connsiteY2-616" fmla="*/ 4048125 h 4111934"/>
                    <a:gd name="connsiteX3-617" fmla="*/ 0 w 4075490"/>
                    <a:gd name="connsiteY3-618" fmla="*/ 3686175 h 4111934"/>
                    <a:gd name="connsiteX4-619" fmla="*/ 3609975 w 4075490"/>
                    <a:gd name="connsiteY4-620" fmla="*/ 0 h 4111934"/>
                    <a:gd name="connsiteX0-621" fmla="*/ 3609975 w 4075490"/>
                    <a:gd name="connsiteY0-622" fmla="*/ 0 h 4111934"/>
                    <a:gd name="connsiteX1-623" fmla="*/ 3924300 w 4075490"/>
                    <a:gd name="connsiteY1-624" fmla="*/ 333375 h 4111934"/>
                    <a:gd name="connsiteX2-625" fmla="*/ 504825 w 4075490"/>
                    <a:gd name="connsiteY2-626" fmla="*/ 4048125 h 4111934"/>
                    <a:gd name="connsiteX3-627" fmla="*/ 0 w 4075490"/>
                    <a:gd name="connsiteY3-628" fmla="*/ 3686175 h 4111934"/>
                    <a:gd name="connsiteX4-629" fmla="*/ 3609975 w 4075490"/>
                    <a:gd name="connsiteY4-630" fmla="*/ 0 h 4111934"/>
                    <a:gd name="connsiteX0-631" fmla="*/ 3609975 w 4075490"/>
                    <a:gd name="connsiteY0-632" fmla="*/ 0 h 4111934"/>
                    <a:gd name="connsiteX1-633" fmla="*/ 3924300 w 4075490"/>
                    <a:gd name="connsiteY1-634" fmla="*/ 333375 h 4111934"/>
                    <a:gd name="connsiteX2-635" fmla="*/ 504825 w 4075490"/>
                    <a:gd name="connsiteY2-636" fmla="*/ 4048125 h 4111934"/>
                    <a:gd name="connsiteX3-637" fmla="*/ 0 w 4075490"/>
                    <a:gd name="connsiteY3-638" fmla="*/ 3686175 h 4111934"/>
                    <a:gd name="connsiteX4-639" fmla="*/ 3609975 w 4075490"/>
                    <a:gd name="connsiteY4-640" fmla="*/ 0 h 4111934"/>
                    <a:gd name="connsiteX0-641" fmla="*/ 3609975 w 4075490"/>
                    <a:gd name="connsiteY0-642" fmla="*/ 0 h 4111934"/>
                    <a:gd name="connsiteX1-643" fmla="*/ 3924300 w 4075490"/>
                    <a:gd name="connsiteY1-644" fmla="*/ 333375 h 4111934"/>
                    <a:gd name="connsiteX2-645" fmla="*/ 504825 w 4075490"/>
                    <a:gd name="connsiteY2-646" fmla="*/ 4048125 h 4111934"/>
                    <a:gd name="connsiteX3-647" fmla="*/ 0 w 4075490"/>
                    <a:gd name="connsiteY3-648" fmla="*/ 3686175 h 4111934"/>
                    <a:gd name="connsiteX4-649" fmla="*/ 3609975 w 4075490"/>
                    <a:gd name="connsiteY4-650" fmla="*/ 0 h 4111934"/>
                    <a:gd name="connsiteX0-651" fmla="*/ 3609975 w 4075490"/>
                    <a:gd name="connsiteY0-652" fmla="*/ 0 h 4111934"/>
                    <a:gd name="connsiteX1-653" fmla="*/ 3924300 w 4075490"/>
                    <a:gd name="connsiteY1-654" fmla="*/ 333375 h 4111934"/>
                    <a:gd name="connsiteX2-655" fmla="*/ 504825 w 4075490"/>
                    <a:gd name="connsiteY2-656" fmla="*/ 4048125 h 4111934"/>
                    <a:gd name="connsiteX3-657" fmla="*/ 0 w 4075490"/>
                    <a:gd name="connsiteY3-658" fmla="*/ 3686175 h 4111934"/>
                    <a:gd name="connsiteX4-659" fmla="*/ 3609975 w 4075490"/>
                    <a:gd name="connsiteY4-660" fmla="*/ 0 h 4111934"/>
                    <a:gd name="connsiteX0-661" fmla="*/ 3609975 w 4075490"/>
                    <a:gd name="connsiteY0-662" fmla="*/ 0 h 4111934"/>
                    <a:gd name="connsiteX1-663" fmla="*/ 3924300 w 4075490"/>
                    <a:gd name="connsiteY1-664" fmla="*/ 333375 h 4111934"/>
                    <a:gd name="connsiteX2-665" fmla="*/ 504825 w 4075490"/>
                    <a:gd name="connsiteY2-666" fmla="*/ 4048125 h 4111934"/>
                    <a:gd name="connsiteX3-667" fmla="*/ 0 w 4075490"/>
                    <a:gd name="connsiteY3-668" fmla="*/ 3686175 h 4111934"/>
                    <a:gd name="connsiteX4-669" fmla="*/ 3609975 w 4075490"/>
                    <a:gd name="connsiteY4-670" fmla="*/ 0 h 4111934"/>
                    <a:gd name="connsiteX0-671" fmla="*/ 3609975 w 4075490"/>
                    <a:gd name="connsiteY0-672" fmla="*/ 0 h 4111934"/>
                    <a:gd name="connsiteX1-673" fmla="*/ 3924300 w 4075490"/>
                    <a:gd name="connsiteY1-674" fmla="*/ 333375 h 4111934"/>
                    <a:gd name="connsiteX2-675" fmla="*/ 504825 w 4075490"/>
                    <a:gd name="connsiteY2-676" fmla="*/ 4048125 h 4111934"/>
                    <a:gd name="connsiteX3-677" fmla="*/ 0 w 4075490"/>
                    <a:gd name="connsiteY3-678" fmla="*/ 3686175 h 4111934"/>
                    <a:gd name="connsiteX4-679" fmla="*/ 3609975 w 4075490"/>
                    <a:gd name="connsiteY4-680" fmla="*/ 0 h 4111934"/>
                    <a:gd name="connsiteX0-681" fmla="*/ 3619500 w 4085015"/>
                    <a:gd name="connsiteY0-682" fmla="*/ 0 h 4111934"/>
                    <a:gd name="connsiteX1-683" fmla="*/ 3933825 w 4085015"/>
                    <a:gd name="connsiteY1-684" fmla="*/ 333375 h 4111934"/>
                    <a:gd name="connsiteX2-685" fmla="*/ 514350 w 4085015"/>
                    <a:gd name="connsiteY2-686" fmla="*/ 4048125 h 4111934"/>
                    <a:gd name="connsiteX3-687" fmla="*/ 0 w 4085015"/>
                    <a:gd name="connsiteY3-688" fmla="*/ 3676650 h 4111934"/>
                    <a:gd name="connsiteX4-689" fmla="*/ 3619500 w 4085015"/>
                    <a:gd name="connsiteY4-690" fmla="*/ 0 h 4111934"/>
                    <a:gd name="connsiteX0-691" fmla="*/ 3619500 w 4085015"/>
                    <a:gd name="connsiteY0-692" fmla="*/ 0 h 4111934"/>
                    <a:gd name="connsiteX1-693" fmla="*/ 3933825 w 4085015"/>
                    <a:gd name="connsiteY1-694" fmla="*/ 333375 h 4111934"/>
                    <a:gd name="connsiteX2-695" fmla="*/ 514350 w 4085015"/>
                    <a:gd name="connsiteY2-696" fmla="*/ 4048125 h 4111934"/>
                    <a:gd name="connsiteX3-697" fmla="*/ 0 w 4085015"/>
                    <a:gd name="connsiteY3-698" fmla="*/ 3676650 h 4111934"/>
                    <a:gd name="connsiteX4-699" fmla="*/ 3619500 w 4085015"/>
                    <a:gd name="connsiteY4-700" fmla="*/ 0 h 4111934"/>
                    <a:gd name="connsiteX0-701" fmla="*/ 3613958 w 4079473"/>
                    <a:gd name="connsiteY0-702" fmla="*/ 0 h 4111934"/>
                    <a:gd name="connsiteX1-703" fmla="*/ 3928283 w 4079473"/>
                    <a:gd name="connsiteY1-704" fmla="*/ 333375 h 4111934"/>
                    <a:gd name="connsiteX2-705" fmla="*/ 508808 w 4079473"/>
                    <a:gd name="connsiteY2-706" fmla="*/ 4048125 h 4111934"/>
                    <a:gd name="connsiteX3-707" fmla="*/ 0 w 4079473"/>
                    <a:gd name="connsiteY3-708" fmla="*/ 3671108 h 4111934"/>
                    <a:gd name="connsiteX4-709" fmla="*/ 3613958 w 4079473"/>
                    <a:gd name="connsiteY4-710" fmla="*/ 0 h 4111934"/>
                    <a:gd name="connsiteX0-711" fmla="*/ 3613958 w 4079473"/>
                    <a:gd name="connsiteY0-712" fmla="*/ 0 h 4111934"/>
                    <a:gd name="connsiteX1-713" fmla="*/ 3928283 w 4079473"/>
                    <a:gd name="connsiteY1-714" fmla="*/ 333375 h 4111934"/>
                    <a:gd name="connsiteX2-715" fmla="*/ 508808 w 4079473"/>
                    <a:gd name="connsiteY2-716" fmla="*/ 4048125 h 4111934"/>
                    <a:gd name="connsiteX3-717" fmla="*/ 0 w 4079473"/>
                    <a:gd name="connsiteY3-718" fmla="*/ 3671108 h 4111934"/>
                    <a:gd name="connsiteX4-719" fmla="*/ 3613958 w 4079473"/>
                    <a:gd name="connsiteY4-720" fmla="*/ 0 h 4111934"/>
                    <a:gd name="connsiteX0-721" fmla="*/ 3613958 w 4079473"/>
                    <a:gd name="connsiteY0-722" fmla="*/ 0 h 4111934"/>
                    <a:gd name="connsiteX1-723" fmla="*/ 3928283 w 4079473"/>
                    <a:gd name="connsiteY1-724" fmla="*/ 333375 h 4111934"/>
                    <a:gd name="connsiteX2-725" fmla="*/ 508808 w 4079473"/>
                    <a:gd name="connsiteY2-726" fmla="*/ 4048125 h 4111934"/>
                    <a:gd name="connsiteX3-727" fmla="*/ 0 w 4079473"/>
                    <a:gd name="connsiteY3-728" fmla="*/ 3671108 h 4111934"/>
                    <a:gd name="connsiteX4-729" fmla="*/ 3613958 w 4079473"/>
                    <a:gd name="connsiteY4-730" fmla="*/ 0 h 4111934"/>
                    <a:gd name="connsiteX0-731" fmla="*/ 3597332 w 4062847"/>
                    <a:gd name="connsiteY0-732" fmla="*/ 0 h 4111934"/>
                    <a:gd name="connsiteX1-733" fmla="*/ 3911657 w 4062847"/>
                    <a:gd name="connsiteY1-734" fmla="*/ 333375 h 4111934"/>
                    <a:gd name="connsiteX2-735" fmla="*/ 492182 w 4062847"/>
                    <a:gd name="connsiteY2-736" fmla="*/ 4048125 h 4111934"/>
                    <a:gd name="connsiteX3-737" fmla="*/ 0 w 4062847"/>
                    <a:gd name="connsiteY3-738" fmla="*/ 3671108 h 4111934"/>
                    <a:gd name="connsiteX4-739" fmla="*/ 3597332 w 4062847"/>
                    <a:gd name="connsiteY4-740" fmla="*/ 0 h 4111934"/>
                    <a:gd name="connsiteX0-741" fmla="*/ 3597332 w 4062847"/>
                    <a:gd name="connsiteY0-742" fmla="*/ 0 h 4111934"/>
                    <a:gd name="connsiteX1-743" fmla="*/ 3911657 w 4062847"/>
                    <a:gd name="connsiteY1-744" fmla="*/ 333375 h 4111934"/>
                    <a:gd name="connsiteX2-745" fmla="*/ 492182 w 4062847"/>
                    <a:gd name="connsiteY2-746" fmla="*/ 4048125 h 4111934"/>
                    <a:gd name="connsiteX3-747" fmla="*/ 0 w 4062847"/>
                    <a:gd name="connsiteY3-748" fmla="*/ 3671108 h 4111934"/>
                    <a:gd name="connsiteX4-749" fmla="*/ 3597332 w 4062847"/>
                    <a:gd name="connsiteY4-750" fmla="*/ 0 h 4111934"/>
                    <a:gd name="connsiteX0-751" fmla="*/ 3597332 w 4062847"/>
                    <a:gd name="connsiteY0-752" fmla="*/ 0 h 4111934"/>
                    <a:gd name="connsiteX1-753" fmla="*/ 3911657 w 4062847"/>
                    <a:gd name="connsiteY1-754" fmla="*/ 333375 h 4111934"/>
                    <a:gd name="connsiteX2-755" fmla="*/ 492182 w 4062847"/>
                    <a:gd name="connsiteY2-756" fmla="*/ 4048125 h 4111934"/>
                    <a:gd name="connsiteX3-757" fmla="*/ 0 w 4062847"/>
                    <a:gd name="connsiteY3-758" fmla="*/ 3671108 h 4111934"/>
                    <a:gd name="connsiteX4-759" fmla="*/ 3597332 w 4062847"/>
                    <a:gd name="connsiteY4-760" fmla="*/ 0 h 4111934"/>
                    <a:gd name="connsiteX0-761" fmla="*/ 3597332 w 4062847"/>
                    <a:gd name="connsiteY0-762" fmla="*/ 0 h 4111934"/>
                    <a:gd name="connsiteX1-763" fmla="*/ 3911657 w 4062847"/>
                    <a:gd name="connsiteY1-764" fmla="*/ 333375 h 4111934"/>
                    <a:gd name="connsiteX2-765" fmla="*/ 492182 w 4062847"/>
                    <a:gd name="connsiteY2-766" fmla="*/ 4048125 h 4111934"/>
                    <a:gd name="connsiteX3-767" fmla="*/ 0 w 4062847"/>
                    <a:gd name="connsiteY3-768" fmla="*/ 3671108 h 4111934"/>
                    <a:gd name="connsiteX4-769" fmla="*/ 3597332 w 4062847"/>
                    <a:gd name="connsiteY4-770" fmla="*/ 0 h 4111934"/>
                    <a:gd name="connsiteX0-771" fmla="*/ 3691543 w 4157058"/>
                    <a:gd name="connsiteY0-772" fmla="*/ 0 h 4111934"/>
                    <a:gd name="connsiteX1-773" fmla="*/ 4005868 w 4157058"/>
                    <a:gd name="connsiteY1-774" fmla="*/ 333375 h 4111934"/>
                    <a:gd name="connsiteX2-775" fmla="*/ 586393 w 4157058"/>
                    <a:gd name="connsiteY2-776" fmla="*/ 4048125 h 4111934"/>
                    <a:gd name="connsiteX3-777" fmla="*/ 0 w 4157058"/>
                    <a:gd name="connsiteY3-778" fmla="*/ 3626773 h 4111934"/>
                    <a:gd name="connsiteX4-779" fmla="*/ 3691543 w 4157058"/>
                    <a:gd name="connsiteY4-780" fmla="*/ 0 h 4111934"/>
                    <a:gd name="connsiteX0-781" fmla="*/ 3691543 w 4157058"/>
                    <a:gd name="connsiteY0-782" fmla="*/ 0 h 4111934"/>
                    <a:gd name="connsiteX1-783" fmla="*/ 4005868 w 4157058"/>
                    <a:gd name="connsiteY1-784" fmla="*/ 333375 h 4111934"/>
                    <a:gd name="connsiteX2-785" fmla="*/ 586393 w 4157058"/>
                    <a:gd name="connsiteY2-786" fmla="*/ 4048125 h 4111934"/>
                    <a:gd name="connsiteX3-787" fmla="*/ 0 w 4157058"/>
                    <a:gd name="connsiteY3-788" fmla="*/ 3626773 h 4111934"/>
                    <a:gd name="connsiteX4-789" fmla="*/ 3691543 w 4157058"/>
                    <a:gd name="connsiteY4-790" fmla="*/ 0 h 4111934"/>
                    <a:gd name="connsiteX0-791" fmla="*/ 3669376 w 4134891"/>
                    <a:gd name="connsiteY0-792" fmla="*/ 0 h 4111934"/>
                    <a:gd name="connsiteX1-793" fmla="*/ 3983701 w 4134891"/>
                    <a:gd name="connsiteY1-794" fmla="*/ 333375 h 4111934"/>
                    <a:gd name="connsiteX2-795" fmla="*/ 564226 w 4134891"/>
                    <a:gd name="connsiteY2-796" fmla="*/ 4048125 h 4111934"/>
                    <a:gd name="connsiteX3-797" fmla="*/ 0 w 4134891"/>
                    <a:gd name="connsiteY3-798" fmla="*/ 3626773 h 4111934"/>
                    <a:gd name="connsiteX4-799" fmla="*/ 3669376 w 4134891"/>
                    <a:gd name="connsiteY4-800" fmla="*/ 0 h 4111934"/>
                    <a:gd name="connsiteX0-801" fmla="*/ 3669376 w 4134891"/>
                    <a:gd name="connsiteY0-802" fmla="*/ 0 h 4111934"/>
                    <a:gd name="connsiteX1-803" fmla="*/ 3983701 w 4134891"/>
                    <a:gd name="connsiteY1-804" fmla="*/ 333375 h 4111934"/>
                    <a:gd name="connsiteX2-805" fmla="*/ 564226 w 4134891"/>
                    <a:gd name="connsiteY2-806" fmla="*/ 4048125 h 4111934"/>
                    <a:gd name="connsiteX3-807" fmla="*/ 0 w 4134891"/>
                    <a:gd name="connsiteY3-808" fmla="*/ 3626773 h 4111934"/>
                    <a:gd name="connsiteX4-809" fmla="*/ 3669376 w 4134891"/>
                    <a:gd name="connsiteY4-810" fmla="*/ 0 h 4111934"/>
                    <a:gd name="connsiteX0-811" fmla="*/ 3669376 w 4134891"/>
                    <a:gd name="connsiteY0-812" fmla="*/ 0 h 4111934"/>
                    <a:gd name="connsiteX1-813" fmla="*/ 3983701 w 4134891"/>
                    <a:gd name="connsiteY1-814" fmla="*/ 333375 h 4111934"/>
                    <a:gd name="connsiteX2-815" fmla="*/ 564226 w 4134891"/>
                    <a:gd name="connsiteY2-816" fmla="*/ 4048125 h 4111934"/>
                    <a:gd name="connsiteX3-817" fmla="*/ 0 w 4134891"/>
                    <a:gd name="connsiteY3-818" fmla="*/ 3626773 h 4111934"/>
                    <a:gd name="connsiteX4-819" fmla="*/ 3669376 w 4134891"/>
                    <a:gd name="connsiteY4-820" fmla="*/ 0 h 4111934"/>
                    <a:gd name="connsiteX0-821" fmla="*/ 3669376 w 4134891"/>
                    <a:gd name="connsiteY0-822" fmla="*/ 0 h 4122811"/>
                    <a:gd name="connsiteX1-823" fmla="*/ 3983701 w 4134891"/>
                    <a:gd name="connsiteY1-824" fmla="*/ 333375 h 4122811"/>
                    <a:gd name="connsiteX2-825" fmla="*/ 564226 w 4134891"/>
                    <a:gd name="connsiteY2-826" fmla="*/ 4059208 h 4122811"/>
                    <a:gd name="connsiteX3-827" fmla="*/ 0 w 4134891"/>
                    <a:gd name="connsiteY3-828" fmla="*/ 3626773 h 4122811"/>
                    <a:gd name="connsiteX4-829" fmla="*/ 3669376 w 4134891"/>
                    <a:gd name="connsiteY4-830" fmla="*/ 0 h 4122811"/>
                    <a:gd name="connsiteX0-831" fmla="*/ 3669376 w 4134891"/>
                    <a:gd name="connsiteY0-832" fmla="*/ 0 h 4122811"/>
                    <a:gd name="connsiteX1-833" fmla="*/ 3983701 w 4134891"/>
                    <a:gd name="connsiteY1-834" fmla="*/ 333375 h 4122811"/>
                    <a:gd name="connsiteX2-835" fmla="*/ 564226 w 4134891"/>
                    <a:gd name="connsiteY2-836" fmla="*/ 4059208 h 4122811"/>
                    <a:gd name="connsiteX3-837" fmla="*/ 0 w 4134891"/>
                    <a:gd name="connsiteY3-838" fmla="*/ 3626773 h 4122811"/>
                    <a:gd name="connsiteX4-839" fmla="*/ 3669376 w 4134891"/>
                    <a:gd name="connsiteY4-840" fmla="*/ 0 h 4122811"/>
                    <a:gd name="connsiteX0-841" fmla="*/ 3669376 w 4134891"/>
                    <a:gd name="connsiteY0-842" fmla="*/ 0 h 4122811"/>
                    <a:gd name="connsiteX1-843" fmla="*/ 3983701 w 4134891"/>
                    <a:gd name="connsiteY1-844" fmla="*/ 333375 h 4122811"/>
                    <a:gd name="connsiteX2-845" fmla="*/ 564226 w 4134891"/>
                    <a:gd name="connsiteY2-846" fmla="*/ 4059208 h 4122811"/>
                    <a:gd name="connsiteX3-847" fmla="*/ 0 w 4134891"/>
                    <a:gd name="connsiteY3-848" fmla="*/ 3626773 h 4122811"/>
                    <a:gd name="connsiteX4-849" fmla="*/ 3669376 w 4134891"/>
                    <a:gd name="connsiteY4-850" fmla="*/ 0 h 4122811"/>
                    <a:gd name="connsiteX0-851" fmla="*/ 3669376 w 4134891"/>
                    <a:gd name="connsiteY0-852" fmla="*/ 0 h 4122811"/>
                    <a:gd name="connsiteX1-853" fmla="*/ 3983701 w 4134891"/>
                    <a:gd name="connsiteY1-854" fmla="*/ 333375 h 4122811"/>
                    <a:gd name="connsiteX2-855" fmla="*/ 564226 w 4134891"/>
                    <a:gd name="connsiteY2-856" fmla="*/ 4059208 h 4122811"/>
                    <a:gd name="connsiteX3-857" fmla="*/ 0 w 4134891"/>
                    <a:gd name="connsiteY3-858" fmla="*/ 3626773 h 4122811"/>
                    <a:gd name="connsiteX4-859" fmla="*/ 3669376 w 4134891"/>
                    <a:gd name="connsiteY4-860" fmla="*/ 0 h 4122811"/>
                    <a:gd name="connsiteX0-861" fmla="*/ 3669376 w 4134891"/>
                    <a:gd name="connsiteY0-862" fmla="*/ 0 h 4122811"/>
                    <a:gd name="connsiteX1-863" fmla="*/ 3983701 w 4134891"/>
                    <a:gd name="connsiteY1-864" fmla="*/ 333375 h 4122811"/>
                    <a:gd name="connsiteX2-865" fmla="*/ 564226 w 4134891"/>
                    <a:gd name="connsiteY2-866" fmla="*/ 4059208 h 4122811"/>
                    <a:gd name="connsiteX3-867" fmla="*/ 0 w 4134891"/>
                    <a:gd name="connsiteY3-868" fmla="*/ 3626773 h 4122811"/>
                    <a:gd name="connsiteX4-869" fmla="*/ 3669376 w 4134891"/>
                    <a:gd name="connsiteY4-870" fmla="*/ 0 h 4122811"/>
                    <a:gd name="connsiteX0-871" fmla="*/ 3669376 w 4134891"/>
                    <a:gd name="connsiteY0-872" fmla="*/ 0 h 4122811"/>
                    <a:gd name="connsiteX1-873" fmla="*/ 3983701 w 4134891"/>
                    <a:gd name="connsiteY1-874" fmla="*/ 333375 h 4122811"/>
                    <a:gd name="connsiteX2-875" fmla="*/ 564226 w 4134891"/>
                    <a:gd name="connsiteY2-876" fmla="*/ 4059208 h 4122811"/>
                    <a:gd name="connsiteX3-877" fmla="*/ 0 w 4134891"/>
                    <a:gd name="connsiteY3-878" fmla="*/ 3626773 h 4122811"/>
                    <a:gd name="connsiteX4-879" fmla="*/ 3669376 w 4134891"/>
                    <a:gd name="connsiteY4-880" fmla="*/ 0 h 4122811"/>
                    <a:gd name="connsiteX0-881" fmla="*/ 3669376 w 4134891"/>
                    <a:gd name="connsiteY0-882" fmla="*/ 0 h 4122811"/>
                    <a:gd name="connsiteX1-883" fmla="*/ 3983701 w 4134891"/>
                    <a:gd name="connsiteY1-884" fmla="*/ 333375 h 4122811"/>
                    <a:gd name="connsiteX2-885" fmla="*/ 564226 w 4134891"/>
                    <a:gd name="connsiteY2-886" fmla="*/ 4059208 h 4122811"/>
                    <a:gd name="connsiteX3-887" fmla="*/ 0 w 4134891"/>
                    <a:gd name="connsiteY3-888" fmla="*/ 3626773 h 4122811"/>
                    <a:gd name="connsiteX4-889" fmla="*/ 3669376 w 4134891"/>
                    <a:gd name="connsiteY4-890" fmla="*/ 0 h 4122811"/>
                    <a:gd name="connsiteX0-891" fmla="*/ 3669376 w 4135177"/>
                    <a:gd name="connsiteY0-892" fmla="*/ 0 h 4095619"/>
                    <a:gd name="connsiteX1-893" fmla="*/ 3983701 w 4135177"/>
                    <a:gd name="connsiteY1-894" fmla="*/ 333375 h 4095619"/>
                    <a:gd name="connsiteX2-895" fmla="*/ 569768 w 4135177"/>
                    <a:gd name="connsiteY2-896" fmla="*/ 4031499 h 4095619"/>
                    <a:gd name="connsiteX3-897" fmla="*/ 0 w 4135177"/>
                    <a:gd name="connsiteY3-898" fmla="*/ 3626773 h 4095619"/>
                    <a:gd name="connsiteX4-899" fmla="*/ 3669376 w 4135177"/>
                    <a:gd name="connsiteY4-900" fmla="*/ 0 h 4095619"/>
                    <a:gd name="connsiteX0-901" fmla="*/ 3669376 w 4134605"/>
                    <a:gd name="connsiteY0-902" fmla="*/ 0 h 4111933"/>
                    <a:gd name="connsiteX1-903" fmla="*/ 3983701 w 4134605"/>
                    <a:gd name="connsiteY1-904" fmla="*/ 333375 h 4111933"/>
                    <a:gd name="connsiteX2-905" fmla="*/ 558684 w 4134605"/>
                    <a:gd name="connsiteY2-906" fmla="*/ 4048124 h 4111933"/>
                    <a:gd name="connsiteX3-907" fmla="*/ 0 w 4134605"/>
                    <a:gd name="connsiteY3-908" fmla="*/ 3626773 h 4111933"/>
                    <a:gd name="connsiteX4-909" fmla="*/ 3669376 w 4134605"/>
                    <a:gd name="connsiteY4-910" fmla="*/ 0 h 4111933"/>
                    <a:gd name="connsiteX0-911" fmla="*/ 3669376 w 4122261"/>
                    <a:gd name="connsiteY0-912" fmla="*/ 0 h 3981506"/>
                    <a:gd name="connsiteX1-913" fmla="*/ 3983701 w 4122261"/>
                    <a:gd name="connsiteY1-914" fmla="*/ 333375 h 3981506"/>
                    <a:gd name="connsiteX2-915" fmla="*/ 298218 w 4122261"/>
                    <a:gd name="connsiteY2-916" fmla="*/ 3915121 h 3981506"/>
                    <a:gd name="connsiteX3-917" fmla="*/ 0 w 4122261"/>
                    <a:gd name="connsiteY3-918" fmla="*/ 3626773 h 3981506"/>
                    <a:gd name="connsiteX4-919" fmla="*/ 3669376 w 4122261"/>
                    <a:gd name="connsiteY4-920" fmla="*/ 0 h 3981506"/>
                    <a:gd name="connsiteX0-921" fmla="*/ 3669376 w 4122261"/>
                    <a:gd name="connsiteY0-922" fmla="*/ 0 h 3981506"/>
                    <a:gd name="connsiteX1-923" fmla="*/ 3983701 w 4122261"/>
                    <a:gd name="connsiteY1-924" fmla="*/ 333375 h 3981506"/>
                    <a:gd name="connsiteX2-925" fmla="*/ 298218 w 4122261"/>
                    <a:gd name="connsiteY2-926" fmla="*/ 3915121 h 3981506"/>
                    <a:gd name="connsiteX3-927" fmla="*/ 0 w 4122261"/>
                    <a:gd name="connsiteY3-928" fmla="*/ 3626773 h 3981506"/>
                    <a:gd name="connsiteX4-929" fmla="*/ 3669376 w 4122261"/>
                    <a:gd name="connsiteY4-930" fmla="*/ 0 h 3981506"/>
                    <a:gd name="connsiteX0-931" fmla="*/ 3669376 w 4122261"/>
                    <a:gd name="connsiteY0-932" fmla="*/ 0 h 3981506"/>
                    <a:gd name="connsiteX1-933" fmla="*/ 3983701 w 4122261"/>
                    <a:gd name="connsiteY1-934" fmla="*/ 333375 h 3981506"/>
                    <a:gd name="connsiteX2-935" fmla="*/ 298218 w 4122261"/>
                    <a:gd name="connsiteY2-936" fmla="*/ 3915121 h 3981506"/>
                    <a:gd name="connsiteX3-937" fmla="*/ 0 w 4122261"/>
                    <a:gd name="connsiteY3-938" fmla="*/ 3626773 h 3981506"/>
                    <a:gd name="connsiteX4-939" fmla="*/ 3669376 w 4122261"/>
                    <a:gd name="connsiteY4-940" fmla="*/ 0 h 3981506"/>
                    <a:gd name="connsiteX0-941" fmla="*/ 3669376 w 4120587"/>
                    <a:gd name="connsiteY0-942" fmla="*/ 0 h 3976075"/>
                    <a:gd name="connsiteX1-943" fmla="*/ 3983701 w 4120587"/>
                    <a:gd name="connsiteY1-944" fmla="*/ 333375 h 3976075"/>
                    <a:gd name="connsiteX2-945" fmla="*/ 259426 w 4120587"/>
                    <a:gd name="connsiteY2-946" fmla="*/ 3909579 h 3976075"/>
                    <a:gd name="connsiteX3-947" fmla="*/ 0 w 4120587"/>
                    <a:gd name="connsiteY3-948" fmla="*/ 3626773 h 3976075"/>
                    <a:gd name="connsiteX4-949" fmla="*/ 3669376 w 4120587"/>
                    <a:gd name="connsiteY4-950" fmla="*/ 0 h 3976075"/>
                    <a:gd name="connsiteX0-951" fmla="*/ 3669376 w 4119183"/>
                    <a:gd name="connsiteY0-952" fmla="*/ 0 h 3959787"/>
                    <a:gd name="connsiteX1-953" fmla="*/ 3983701 w 4119183"/>
                    <a:gd name="connsiteY1-954" fmla="*/ 333375 h 3959787"/>
                    <a:gd name="connsiteX2-955" fmla="*/ 226175 w 4119183"/>
                    <a:gd name="connsiteY2-956" fmla="*/ 3892953 h 3959787"/>
                    <a:gd name="connsiteX3-957" fmla="*/ 0 w 4119183"/>
                    <a:gd name="connsiteY3-958" fmla="*/ 3626773 h 3959787"/>
                    <a:gd name="connsiteX4-959" fmla="*/ 3669376 w 4119183"/>
                    <a:gd name="connsiteY4-960" fmla="*/ 0 h 3959787"/>
                    <a:gd name="connsiteX0-961" fmla="*/ 3691544 w 4141351"/>
                    <a:gd name="connsiteY0-962" fmla="*/ 0 h 3959787"/>
                    <a:gd name="connsiteX1-963" fmla="*/ 4005869 w 4141351"/>
                    <a:gd name="connsiteY1-964" fmla="*/ 333375 h 3959787"/>
                    <a:gd name="connsiteX2-965" fmla="*/ 248343 w 4141351"/>
                    <a:gd name="connsiteY2-966" fmla="*/ 3892953 h 3959787"/>
                    <a:gd name="connsiteX3-967" fmla="*/ 0 w 4141351"/>
                    <a:gd name="connsiteY3-968" fmla="*/ 3615690 h 3959787"/>
                    <a:gd name="connsiteX4-969" fmla="*/ 3691544 w 4141351"/>
                    <a:gd name="connsiteY4-970" fmla="*/ 0 h 3959787"/>
                    <a:gd name="connsiteX0-971" fmla="*/ 3691544 w 4141351"/>
                    <a:gd name="connsiteY0-972" fmla="*/ 0 h 3959787"/>
                    <a:gd name="connsiteX1-973" fmla="*/ 4005869 w 4141351"/>
                    <a:gd name="connsiteY1-974" fmla="*/ 333375 h 3959787"/>
                    <a:gd name="connsiteX2-975" fmla="*/ 248343 w 4141351"/>
                    <a:gd name="connsiteY2-976" fmla="*/ 3892953 h 3959787"/>
                    <a:gd name="connsiteX3-977" fmla="*/ 0 w 4141351"/>
                    <a:gd name="connsiteY3-978" fmla="*/ 3615690 h 3959787"/>
                    <a:gd name="connsiteX4-979" fmla="*/ 3691544 w 4141351"/>
                    <a:gd name="connsiteY4-980" fmla="*/ 0 h 3959787"/>
                    <a:gd name="connsiteX0-981" fmla="*/ 3691544 w 4142992"/>
                    <a:gd name="connsiteY0-982" fmla="*/ 0 h 3986935"/>
                    <a:gd name="connsiteX1-983" fmla="*/ 4005869 w 4142992"/>
                    <a:gd name="connsiteY1-984" fmla="*/ 333375 h 3986935"/>
                    <a:gd name="connsiteX2-985" fmla="*/ 287135 w 4142992"/>
                    <a:gd name="connsiteY2-986" fmla="*/ 3920662 h 3986935"/>
                    <a:gd name="connsiteX3-987" fmla="*/ 0 w 4142992"/>
                    <a:gd name="connsiteY3-988" fmla="*/ 3615690 h 3986935"/>
                    <a:gd name="connsiteX4-989" fmla="*/ 3691544 w 4142992"/>
                    <a:gd name="connsiteY4-990" fmla="*/ 0 h 3986935"/>
                    <a:gd name="connsiteX0-991" fmla="*/ 3691544 w 4142992"/>
                    <a:gd name="connsiteY0-992" fmla="*/ 0 h 3986935"/>
                    <a:gd name="connsiteX1-993" fmla="*/ 4005869 w 4142992"/>
                    <a:gd name="connsiteY1-994" fmla="*/ 333375 h 3986935"/>
                    <a:gd name="connsiteX2-995" fmla="*/ 287135 w 4142992"/>
                    <a:gd name="connsiteY2-996" fmla="*/ 3920662 h 3986935"/>
                    <a:gd name="connsiteX3-997" fmla="*/ 0 w 4142992"/>
                    <a:gd name="connsiteY3-998" fmla="*/ 3615690 h 3986935"/>
                    <a:gd name="connsiteX4-999" fmla="*/ 3691544 w 4142992"/>
                    <a:gd name="connsiteY4-1000" fmla="*/ 0 h 3986935"/>
                    <a:gd name="connsiteX0-1001" fmla="*/ 3691544 w 4142992"/>
                    <a:gd name="connsiteY0-1002" fmla="*/ 0 h 3976075"/>
                    <a:gd name="connsiteX1-1003" fmla="*/ 4005869 w 4142992"/>
                    <a:gd name="connsiteY1-1004" fmla="*/ 333375 h 3976075"/>
                    <a:gd name="connsiteX2-1005" fmla="*/ 287135 w 4142992"/>
                    <a:gd name="connsiteY2-1006" fmla="*/ 3909579 h 3976075"/>
                    <a:gd name="connsiteX3-1007" fmla="*/ 0 w 4142992"/>
                    <a:gd name="connsiteY3-1008" fmla="*/ 3615690 h 3976075"/>
                    <a:gd name="connsiteX4-1009" fmla="*/ 3691544 w 4142992"/>
                    <a:gd name="connsiteY4-1010" fmla="*/ 0 h 3976075"/>
                    <a:gd name="connsiteX0-1011" fmla="*/ 3691544 w 4134051"/>
                    <a:gd name="connsiteY0-1012" fmla="*/ 0 h 4118596"/>
                    <a:gd name="connsiteX1-1013" fmla="*/ 4005869 w 4134051"/>
                    <a:gd name="connsiteY1-1014" fmla="*/ 333375 h 4118596"/>
                    <a:gd name="connsiteX2-1015" fmla="*/ 287135 w 4134051"/>
                    <a:gd name="connsiteY2-1016" fmla="*/ 3909579 h 4118596"/>
                    <a:gd name="connsiteX3-1017" fmla="*/ 0 w 4134051"/>
                    <a:gd name="connsiteY3-1018" fmla="*/ 3615690 h 4118596"/>
                    <a:gd name="connsiteX4-1019" fmla="*/ 3691544 w 4134051"/>
                    <a:gd name="connsiteY4-1020" fmla="*/ 0 h 4118596"/>
                    <a:gd name="connsiteX0-1021" fmla="*/ 3691544 w 4134051"/>
                    <a:gd name="connsiteY0-1022" fmla="*/ 0 h 4102789"/>
                    <a:gd name="connsiteX1-1023" fmla="*/ 4005869 w 4134051"/>
                    <a:gd name="connsiteY1-1024" fmla="*/ 333375 h 4102789"/>
                    <a:gd name="connsiteX2-1025" fmla="*/ 287135 w 4134051"/>
                    <a:gd name="connsiteY2-1026" fmla="*/ 3892954 h 4102789"/>
                    <a:gd name="connsiteX3-1027" fmla="*/ 0 w 4134051"/>
                    <a:gd name="connsiteY3-1028" fmla="*/ 3615690 h 4102789"/>
                    <a:gd name="connsiteX4-1029" fmla="*/ 3691544 w 4134051"/>
                    <a:gd name="connsiteY4-1030" fmla="*/ 0 h 4102789"/>
                    <a:gd name="connsiteX0-1031" fmla="*/ 3691544 w 4122504"/>
                    <a:gd name="connsiteY0-1032" fmla="*/ 0 h 4104466"/>
                    <a:gd name="connsiteX1-1033" fmla="*/ 4005869 w 4122504"/>
                    <a:gd name="connsiteY1-1034" fmla="*/ 333375 h 4104466"/>
                    <a:gd name="connsiteX2-1035" fmla="*/ 287135 w 4122504"/>
                    <a:gd name="connsiteY2-1036" fmla="*/ 3892954 h 4104466"/>
                    <a:gd name="connsiteX3-1037" fmla="*/ 0 w 4122504"/>
                    <a:gd name="connsiteY3-1038" fmla="*/ 3615690 h 4104466"/>
                    <a:gd name="connsiteX4-1039" fmla="*/ 3691544 w 4122504"/>
                    <a:gd name="connsiteY4-1040" fmla="*/ 0 h 4104466"/>
                    <a:gd name="connsiteX0-1041" fmla="*/ 3691544 w 4122504"/>
                    <a:gd name="connsiteY0-1042" fmla="*/ 0 h 4104466"/>
                    <a:gd name="connsiteX1-1043" fmla="*/ 4005869 w 4122504"/>
                    <a:gd name="connsiteY1-1044" fmla="*/ 333375 h 4104466"/>
                    <a:gd name="connsiteX2-1045" fmla="*/ 287135 w 4122504"/>
                    <a:gd name="connsiteY2-1046" fmla="*/ 3892954 h 4104466"/>
                    <a:gd name="connsiteX3-1047" fmla="*/ 0 w 4122504"/>
                    <a:gd name="connsiteY3-1048" fmla="*/ 3615690 h 4104466"/>
                    <a:gd name="connsiteX4-1049" fmla="*/ 3691544 w 4122504"/>
                    <a:gd name="connsiteY4-1050" fmla="*/ 0 h 4104466"/>
                    <a:gd name="connsiteX0-1051" fmla="*/ 3691544 w 4121907"/>
                    <a:gd name="connsiteY0-1052" fmla="*/ 0 h 4086367"/>
                    <a:gd name="connsiteX1-1053" fmla="*/ 4005869 w 4121907"/>
                    <a:gd name="connsiteY1-1054" fmla="*/ 333375 h 4086367"/>
                    <a:gd name="connsiteX2-1055" fmla="*/ 268085 w 4121907"/>
                    <a:gd name="connsiteY2-1056" fmla="*/ 3873904 h 4086367"/>
                    <a:gd name="connsiteX3-1057" fmla="*/ 0 w 4121907"/>
                    <a:gd name="connsiteY3-1058" fmla="*/ 3615690 h 4086367"/>
                    <a:gd name="connsiteX4-1059" fmla="*/ 3691544 w 4121907"/>
                    <a:gd name="connsiteY4-1060" fmla="*/ 0 h 4086367"/>
                    <a:gd name="connsiteX0-1061" fmla="*/ 3691544 w 4126498"/>
                    <a:gd name="connsiteY0-1062" fmla="*/ 0 h 4117288"/>
                    <a:gd name="connsiteX1-1063" fmla="*/ 4005869 w 4126498"/>
                    <a:gd name="connsiteY1-1064" fmla="*/ 333375 h 4117288"/>
                    <a:gd name="connsiteX2-1065" fmla="*/ 268085 w 4126498"/>
                    <a:gd name="connsiteY2-1066" fmla="*/ 3873904 h 4117288"/>
                    <a:gd name="connsiteX3-1067" fmla="*/ 0 w 4126498"/>
                    <a:gd name="connsiteY3-1068" fmla="*/ 3615690 h 4117288"/>
                    <a:gd name="connsiteX4-1069" fmla="*/ 3691544 w 4126498"/>
                    <a:gd name="connsiteY4-1070" fmla="*/ 0 h 4117288"/>
                    <a:gd name="connsiteX0-1071" fmla="*/ 3691544 w 4122770"/>
                    <a:gd name="connsiteY0-1072" fmla="*/ 0 h 4121788"/>
                    <a:gd name="connsiteX1-1073" fmla="*/ 4005869 w 4122770"/>
                    <a:gd name="connsiteY1-1074" fmla="*/ 333375 h 4121788"/>
                    <a:gd name="connsiteX2-1075" fmla="*/ 268085 w 4122770"/>
                    <a:gd name="connsiteY2-1076" fmla="*/ 3873904 h 4121788"/>
                    <a:gd name="connsiteX3-1077" fmla="*/ 0 w 4122770"/>
                    <a:gd name="connsiteY3-1078" fmla="*/ 3615690 h 4121788"/>
                    <a:gd name="connsiteX4-1079" fmla="*/ 3691544 w 4122770"/>
                    <a:gd name="connsiteY4-1080" fmla="*/ 0 h 4121788"/>
                    <a:gd name="connsiteX0-1081" fmla="*/ 3691544 w 4120635"/>
                    <a:gd name="connsiteY0-1082" fmla="*/ 0 h 4120286"/>
                    <a:gd name="connsiteX1-1083" fmla="*/ 4005869 w 4120635"/>
                    <a:gd name="connsiteY1-1084" fmla="*/ 333375 h 4120286"/>
                    <a:gd name="connsiteX2-1085" fmla="*/ 268085 w 4120635"/>
                    <a:gd name="connsiteY2-1086" fmla="*/ 3873904 h 4120286"/>
                    <a:gd name="connsiteX3-1087" fmla="*/ 0 w 4120635"/>
                    <a:gd name="connsiteY3-1088" fmla="*/ 3615690 h 4120286"/>
                    <a:gd name="connsiteX4-1089" fmla="*/ 3691544 w 4120635"/>
                    <a:gd name="connsiteY4-1090" fmla="*/ 0 h 4120286"/>
                    <a:gd name="connsiteX0-1091" fmla="*/ 3691544 w 4135145"/>
                    <a:gd name="connsiteY0-1092" fmla="*/ 0 h 4120286"/>
                    <a:gd name="connsiteX1-1093" fmla="*/ 4005869 w 4135145"/>
                    <a:gd name="connsiteY1-1094" fmla="*/ 333375 h 4120286"/>
                    <a:gd name="connsiteX2-1095" fmla="*/ 268085 w 4135145"/>
                    <a:gd name="connsiteY2-1096" fmla="*/ 3873904 h 4120286"/>
                    <a:gd name="connsiteX3-1097" fmla="*/ 0 w 4135145"/>
                    <a:gd name="connsiteY3-1098" fmla="*/ 3615690 h 4120286"/>
                    <a:gd name="connsiteX4-1099" fmla="*/ 3691544 w 4135145"/>
                    <a:gd name="connsiteY4-1100" fmla="*/ 0 h 4120286"/>
                    <a:gd name="connsiteX0-1101" fmla="*/ 3691544 w 4135988"/>
                    <a:gd name="connsiteY0-1102" fmla="*/ 0 h 3958785"/>
                    <a:gd name="connsiteX1-1103" fmla="*/ 4005869 w 4135988"/>
                    <a:gd name="connsiteY1-1104" fmla="*/ 333375 h 3958785"/>
                    <a:gd name="connsiteX2-1105" fmla="*/ 268085 w 4135988"/>
                    <a:gd name="connsiteY2-1106" fmla="*/ 3873904 h 3958785"/>
                    <a:gd name="connsiteX3-1107" fmla="*/ 0 w 4135988"/>
                    <a:gd name="connsiteY3-1108" fmla="*/ 3615690 h 3958785"/>
                    <a:gd name="connsiteX4-1109" fmla="*/ 3691544 w 4135988"/>
                    <a:gd name="connsiteY4-1110" fmla="*/ 0 h 3958785"/>
                    <a:gd name="connsiteX0-1111" fmla="*/ 3691544 w 4126744"/>
                    <a:gd name="connsiteY0-1112" fmla="*/ 0 h 4125101"/>
                    <a:gd name="connsiteX1-1113" fmla="*/ 4005869 w 4126744"/>
                    <a:gd name="connsiteY1-1114" fmla="*/ 333375 h 4125101"/>
                    <a:gd name="connsiteX2-1115" fmla="*/ 268085 w 4126744"/>
                    <a:gd name="connsiteY2-1116" fmla="*/ 3873904 h 4125101"/>
                    <a:gd name="connsiteX3-1117" fmla="*/ 0 w 4126744"/>
                    <a:gd name="connsiteY3-1118" fmla="*/ 3615690 h 4125101"/>
                    <a:gd name="connsiteX4-1119" fmla="*/ 3691544 w 4126744"/>
                    <a:gd name="connsiteY4-1120" fmla="*/ 0 h 4125101"/>
                    <a:gd name="connsiteX0-1121" fmla="*/ 3691544 w 4133762"/>
                    <a:gd name="connsiteY0-1122" fmla="*/ 0 h 4117887"/>
                    <a:gd name="connsiteX1-1123" fmla="*/ 4005869 w 4133762"/>
                    <a:gd name="connsiteY1-1124" fmla="*/ 333375 h 4117887"/>
                    <a:gd name="connsiteX2-1125" fmla="*/ 268085 w 4133762"/>
                    <a:gd name="connsiteY2-1126" fmla="*/ 3873904 h 4117887"/>
                    <a:gd name="connsiteX3-1127" fmla="*/ 0 w 4133762"/>
                    <a:gd name="connsiteY3-1128" fmla="*/ 3615690 h 4117887"/>
                    <a:gd name="connsiteX4-1129" fmla="*/ 3691544 w 4133762"/>
                    <a:gd name="connsiteY4-1130" fmla="*/ 0 h 4117887"/>
                    <a:gd name="connsiteX0-1131" fmla="*/ 3691544 w 4163756"/>
                    <a:gd name="connsiteY0-1132" fmla="*/ 0 h 4131277"/>
                    <a:gd name="connsiteX1-1133" fmla="*/ 4005869 w 4163756"/>
                    <a:gd name="connsiteY1-1134" fmla="*/ 333375 h 4131277"/>
                    <a:gd name="connsiteX2-1135" fmla="*/ 268085 w 4163756"/>
                    <a:gd name="connsiteY2-1136" fmla="*/ 3873904 h 4131277"/>
                    <a:gd name="connsiteX3-1137" fmla="*/ 0 w 4163756"/>
                    <a:gd name="connsiteY3-1138" fmla="*/ 3615690 h 4131277"/>
                    <a:gd name="connsiteX4-1139" fmla="*/ 3691544 w 4163756"/>
                    <a:gd name="connsiteY4-1140" fmla="*/ 0 h 4131277"/>
                    <a:gd name="connsiteX0-1141" fmla="*/ 3691544 w 4163756"/>
                    <a:gd name="connsiteY0-1142" fmla="*/ 0 h 4128666"/>
                    <a:gd name="connsiteX1-1143" fmla="*/ 4005869 w 4163756"/>
                    <a:gd name="connsiteY1-1144" fmla="*/ 333375 h 4128666"/>
                    <a:gd name="connsiteX2-1145" fmla="*/ 268085 w 4163756"/>
                    <a:gd name="connsiteY2-1146" fmla="*/ 3873904 h 4128666"/>
                    <a:gd name="connsiteX3-1147" fmla="*/ 0 w 4163756"/>
                    <a:gd name="connsiteY3-1148" fmla="*/ 3615690 h 4128666"/>
                    <a:gd name="connsiteX4-1149" fmla="*/ 3691544 w 4163756"/>
                    <a:gd name="connsiteY4-1150" fmla="*/ 0 h 4128666"/>
                    <a:gd name="connsiteX0-1151" fmla="*/ 3691544 w 4161556"/>
                    <a:gd name="connsiteY0-1152" fmla="*/ 0 h 4113975"/>
                    <a:gd name="connsiteX1-1153" fmla="*/ 4005869 w 4161556"/>
                    <a:gd name="connsiteY1-1154" fmla="*/ 333375 h 4113975"/>
                    <a:gd name="connsiteX2-1155" fmla="*/ 268085 w 4161556"/>
                    <a:gd name="connsiteY2-1156" fmla="*/ 3873904 h 4113975"/>
                    <a:gd name="connsiteX3-1157" fmla="*/ 0 w 4161556"/>
                    <a:gd name="connsiteY3-1158" fmla="*/ 3615690 h 4113975"/>
                    <a:gd name="connsiteX4-1159" fmla="*/ 3691544 w 4161556"/>
                    <a:gd name="connsiteY4-1160" fmla="*/ 0 h 4113975"/>
                    <a:gd name="connsiteX0-1161" fmla="*/ 3691544 w 4155281"/>
                    <a:gd name="connsiteY0-1162" fmla="*/ 0 h 4131134"/>
                    <a:gd name="connsiteX1-1163" fmla="*/ 4005869 w 4155281"/>
                    <a:gd name="connsiteY1-1164" fmla="*/ 333375 h 4131134"/>
                    <a:gd name="connsiteX2-1165" fmla="*/ 268085 w 4155281"/>
                    <a:gd name="connsiteY2-1166" fmla="*/ 3873904 h 4131134"/>
                    <a:gd name="connsiteX3-1167" fmla="*/ 0 w 4155281"/>
                    <a:gd name="connsiteY3-1168" fmla="*/ 3615690 h 4131134"/>
                    <a:gd name="connsiteX4-1169" fmla="*/ 3691544 w 4155281"/>
                    <a:gd name="connsiteY4-1170" fmla="*/ 0 h 4131134"/>
                    <a:gd name="connsiteX0-1171" fmla="*/ 3691544 w 4165978"/>
                    <a:gd name="connsiteY0-1172" fmla="*/ 0 h 4137340"/>
                    <a:gd name="connsiteX1-1173" fmla="*/ 4005869 w 4165978"/>
                    <a:gd name="connsiteY1-1174" fmla="*/ 333375 h 4137340"/>
                    <a:gd name="connsiteX2-1175" fmla="*/ 268085 w 4165978"/>
                    <a:gd name="connsiteY2-1176" fmla="*/ 3873904 h 4137340"/>
                    <a:gd name="connsiteX3-1177" fmla="*/ 0 w 4165978"/>
                    <a:gd name="connsiteY3-1178" fmla="*/ 3615690 h 4137340"/>
                    <a:gd name="connsiteX4-1179" fmla="*/ 3691544 w 4165978"/>
                    <a:gd name="connsiteY4-1180" fmla="*/ 0 h 4137340"/>
                    <a:gd name="connsiteX0-1181" fmla="*/ 3691544 w 4166585"/>
                    <a:gd name="connsiteY0-1182" fmla="*/ 0 h 4112528"/>
                    <a:gd name="connsiteX1-1183" fmla="*/ 4005869 w 4166585"/>
                    <a:gd name="connsiteY1-1184" fmla="*/ 333375 h 4112528"/>
                    <a:gd name="connsiteX2-1185" fmla="*/ 268085 w 4166585"/>
                    <a:gd name="connsiteY2-1186" fmla="*/ 3873904 h 4112528"/>
                    <a:gd name="connsiteX3-1187" fmla="*/ 0 w 4166585"/>
                    <a:gd name="connsiteY3-1188" fmla="*/ 3615690 h 4112528"/>
                    <a:gd name="connsiteX4-1189" fmla="*/ 3691544 w 4166585"/>
                    <a:gd name="connsiteY4-1190" fmla="*/ 0 h 4112528"/>
                    <a:gd name="connsiteX0-1191" fmla="*/ 3691544 w 4169999"/>
                    <a:gd name="connsiteY0-1192" fmla="*/ 0 h 4112528"/>
                    <a:gd name="connsiteX1-1193" fmla="*/ 4005869 w 4169999"/>
                    <a:gd name="connsiteY1-1194" fmla="*/ 333375 h 4112528"/>
                    <a:gd name="connsiteX2-1195" fmla="*/ 268085 w 4169999"/>
                    <a:gd name="connsiteY2-1196" fmla="*/ 3873904 h 4112528"/>
                    <a:gd name="connsiteX3-1197" fmla="*/ 0 w 4169999"/>
                    <a:gd name="connsiteY3-1198" fmla="*/ 3615690 h 4112528"/>
                    <a:gd name="connsiteX4-1199" fmla="*/ 3691544 w 4169999"/>
                    <a:gd name="connsiteY4-1200" fmla="*/ 0 h 4112528"/>
                    <a:gd name="connsiteX0-1201" fmla="*/ 3691544 w 4165375"/>
                    <a:gd name="connsiteY0-1202" fmla="*/ 0 h 4119913"/>
                    <a:gd name="connsiteX1-1203" fmla="*/ 4005869 w 4165375"/>
                    <a:gd name="connsiteY1-1204" fmla="*/ 333375 h 4119913"/>
                    <a:gd name="connsiteX2-1205" fmla="*/ 268085 w 4165375"/>
                    <a:gd name="connsiteY2-1206" fmla="*/ 3873904 h 4119913"/>
                    <a:gd name="connsiteX3-1207" fmla="*/ 0 w 4165375"/>
                    <a:gd name="connsiteY3-1208" fmla="*/ 3615690 h 4119913"/>
                    <a:gd name="connsiteX4-1209" fmla="*/ 3691544 w 4165375"/>
                    <a:gd name="connsiteY4-1210" fmla="*/ 0 h 4119913"/>
                    <a:gd name="connsiteX0-1211" fmla="*/ 3691544 w 4169700"/>
                    <a:gd name="connsiteY0-1212" fmla="*/ 0 h 4122982"/>
                    <a:gd name="connsiteX1-1213" fmla="*/ 4005869 w 4169700"/>
                    <a:gd name="connsiteY1-1214" fmla="*/ 333375 h 4122982"/>
                    <a:gd name="connsiteX2-1215" fmla="*/ 268085 w 4169700"/>
                    <a:gd name="connsiteY2-1216" fmla="*/ 3873904 h 4122982"/>
                    <a:gd name="connsiteX3-1217" fmla="*/ 0 w 4169700"/>
                    <a:gd name="connsiteY3-1218" fmla="*/ 3615690 h 4122982"/>
                    <a:gd name="connsiteX4-1219" fmla="*/ 3691544 w 4169700"/>
                    <a:gd name="connsiteY4-1220" fmla="*/ 0 h 4122982"/>
                    <a:gd name="connsiteX0-1221" fmla="*/ 3691544 w 4165375"/>
                    <a:gd name="connsiteY0-1222" fmla="*/ 0 h 4122982"/>
                    <a:gd name="connsiteX1-1223" fmla="*/ 4005869 w 4165375"/>
                    <a:gd name="connsiteY1-1224" fmla="*/ 333375 h 4122982"/>
                    <a:gd name="connsiteX2-1225" fmla="*/ 268085 w 4165375"/>
                    <a:gd name="connsiteY2-1226" fmla="*/ 3873904 h 4122982"/>
                    <a:gd name="connsiteX3-1227" fmla="*/ 0 w 4165375"/>
                    <a:gd name="connsiteY3-1228" fmla="*/ 3615690 h 4122982"/>
                    <a:gd name="connsiteX4-1229" fmla="*/ 3691544 w 4165375"/>
                    <a:gd name="connsiteY4-1230" fmla="*/ 0 h 4122982"/>
                    <a:gd name="connsiteX0-1231" fmla="*/ 3691544 w 4152898"/>
                    <a:gd name="connsiteY0-1232" fmla="*/ 0 h 4121387"/>
                    <a:gd name="connsiteX1-1233" fmla="*/ 3992853 w 4152898"/>
                    <a:gd name="connsiteY1-1234" fmla="*/ 307342 h 4121387"/>
                    <a:gd name="connsiteX2-1235" fmla="*/ 268085 w 4152898"/>
                    <a:gd name="connsiteY2-1236" fmla="*/ 3873904 h 4121387"/>
                    <a:gd name="connsiteX3-1237" fmla="*/ 0 w 4152898"/>
                    <a:gd name="connsiteY3-1238" fmla="*/ 3615690 h 4121387"/>
                    <a:gd name="connsiteX4-1239" fmla="*/ 3691544 w 4152898"/>
                    <a:gd name="connsiteY4-1240" fmla="*/ 0 h 4121387"/>
                    <a:gd name="connsiteX0-1241" fmla="*/ 3675274 w 4152898"/>
                    <a:gd name="connsiteY0-1242" fmla="*/ 0 h 4121387"/>
                    <a:gd name="connsiteX1-1243" fmla="*/ 3992853 w 4152898"/>
                    <a:gd name="connsiteY1-1244" fmla="*/ 307342 h 4121387"/>
                    <a:gd name="connsiteX2-1245" fmla="*/ 268085 w 4152898"/>
                    <a:gd name="connsiteY2-1246" fmla="*/ 3873904 h 4121387"/>
                    <a:gd name="connsiteX3-1247" fmla="*/ 0 w 4152898"/>
                    <a:gd name="connsiteY3-1248" fmla="*/ 3615690 h 4121387"/>
                    <a:gd name="connsiteX4-1249" fmla="*/ 3675274 w 4152898"/>
                    <a:gd name="connsiteY4-1250" fmla="*/ 0 h 4121387"/>
                    <a:gd name="connsiteX0-1251" fmla="*/ 3740356 w 4152898"/>
                    <a:gd name="connsiteY0-1252" fmla="*/ 0 h 4111625"/>
                    <a:gd name="connsiteX1-1253" fmla="*/ 3992853 w 4152898"/>
                    <a:gd name="connsiteY1-1254" fmla="*/ 297580 h 4111625"/>
                    <a:gd name="connsiteX2-1255" fmla="*/ 268085 w 4152898"/>
                    <a:gd name="connsiteY2-1256" fmla="*/ 3864142 h 4111625"/>
                    <a:gd name="connsiteX3-1257" fmla="*/ 0 w 4152898"/>
                    <a:gd name="connsiteY3-1258" fmla="*/ 3605928 h 4111625"/>
                    <a:gd name="connsiteX4-1259" fmla="*/ 3740356 w 4152898"/>
                    <a:gd name="connsiteY4-1260" fmla="*/ 0 h 4111625"/>
                    <a:gd name="connsiteX0-1261" fmla="*/ 3766389 w 4152898"/>
                    <a:gd name="connsiteY0-1262" fmla="*/ 0 h 3932650"/>
                    <a:gd name="connsiteX1-1263" fmla="*/ 3992853 w 4152898"/>
                    <a:gd name="connsiteY1-1264" fmla="*/ 118605 h 3932650"/>
                    <a:gd name="connsiteX2-1265" fmla="*/ 268085 w 4152898"/>
                    <a:gd name="connsiteY2-1266" fmla="*/ 3685167 h 3932650"/>
                    <a:gd name="connsiteX3-1267" fmla="*/ 0 w 4152898"/>
                    <a:gd name="connsiteY3-1268" fmla="*/ 3426953 h 3932650"/>
                    <a:gd name="connsiteX4-1269" fmla="*/ 3766389 w 4152898"/>
                    <a:gd name="connsiteY4-1270" fmla="*/ 0 h 3932650"/>
                    <a:gd name="connsiteX0-1271" fmla="*/ 3639480 w 4152898"/>
                    <a:gd name="connsiteY0-1272" fmla="*/ 0 h 4179961"/>
                    <a:gd name="connsiteX1-1273" fmla="*/ 3992853 w 4152898"/>
                    <a:gd name="connsiteY1-1274" fmla="*/ 365916 h 4179961"/>
                    <a:gd name="connsiteX2-1275" fmla="*/ 268085 w 4152898"/>
                    <a:gd name="connsiteY2-1276" fmla="*/ 3932478 h 4179961"/>
                    <a:gd name="connsiteX3-1277" fmla="*/ 0 w 4152898"/>
                    <a:gd name="connsiteY3-1278" fmla="*/ 3674264 h 4179961"/>
                    <a:gd name="connsiteX4-1279" fmla="*/ 3639480 w 4152898"/>
                    <a:gd name="connsiteY4-1280" fmla="*/ 0 h 4179961"/>
                    <a:gd name="connsiteX0-1281" fmla="*/ 3639480 w 4123237"/>
                    <a:gd name="connsiteY0-1282" fmla="*/ 0 h 4179383"/>
                    <a:gd name="connsiteX1-1283" fmla="*/ 3961897 w 4123237"/>
                    <a:gd name="connsiteY1-1284" fmla="*/ 356391 h 4179383"/>
                    <a:gd name="connsiteX2-1285" fmla="*/ 268085 w 4123237"/>
                    <a:gd name="connsiteY2-1286" fmla="*/ 3932478 h 4179383"/>
                    <a:gd name="connsiteX3-1287" fmla="*/ 0 w 4123237"/>
                    <a:gd name="connsiteY3-1288" fmla="*/ 3674264 h 4179383"/>
                    <a:gd name="connsiteX4-1289" fmla="*/ 3639480 w 4123237"/>
                    <a:gd name="connsiteY4-1290" fmla="*/ 0 h 4179383"/>
                    <a:gd name="connsiteX0-1291" fmla="*/ 3639480 w 4061698"/>
                    <a:gd name="connsiteY0-1292" fmla="*/ 0 h 4183787"/>
                    <a:gd name="connsiteX1-1293" fmla="*/ 3897603 w 4061698"/>
                    <a:gd name="connsiteY1-1294" fmla="*/ 427828 h 4183787"/>
                    <a:gd name="connsiteX2-1295" fmla="*/ 268085 w 4061698"/>
                    <a:gd name="connsiteY2-1296" fmla="*/ 3932478 h 4183787"/>
                    <a:gd name="connsiteX3-1297" fmla="*/ 0 w 4061698"/>
                    <a:gd name="connsiteY3-1298" fmla="*/ 3674264 h 4183787"/>
                    <a:gd name="connsiteX4-1299" fmla="*/ 3639480 w 4061698"/>
                    <a:gd name="connsiteY4-1300" fmla="*/ 0 h 4183787"/>
                    <a:gd name="connsiteX0-1301" fmla="*/ 3639480 w 4013900"/>
                    <a:gd name="connsiteY0-1302" fmla="*/ 0 h 4170200"/>
                    <a:gd name="connsiteX1-1303" fmla="*/ 3847597 w 4013900"/>
                    <a:gd name="connsiteY1-1304" fmla="*/ 199228 h 4170200"/>
                    <a:gd name="connsiteX2-1305" fmla="*/ 268085 w 4013900"/>
                    <a:gd name="connsiteY2-1306" fmla="*/ 3932478 h 4170200"/>
                    <a:gd name="connsiteX3-1307" fmla="*/ 0 w 4013900"/>
                    <a:gd name="connsiteY3-1308" fmla="*/ 3674264 h 4170200"/>
                    <a:gd name="connsiteX4-1309" fmla="*/ 3639480 w 4013900"/>
                    <a:gd name="connsiteY4-1310" fmla="*/ 0 h 4170200"/>
                    <a:gd name="connsiteX0-1311" fmla="*/ 3644243 w 4013900"/>
                    <a:gd name="connsiteY0-1312" fmla="*/ 0 h 4167819"/>
                    <a:gd name="connsiteX1-1313" fmla="*/ 3847597 w 4013900"/>
                    <a:gd name="connsiteY1-1314" fmla="*/ 196847 h 4167819"/>
                    <a:gd name="connsiteX2-1315" fmla="*/ 268085 w 4013900"/>
                    <a:gd name="connsiteY2-1316" fmla="*/ 3930097 h 4167819"/>
                    <a:gd name="connsiteX3-1317" fmla="*/ 0 w 4013900"/>
                    <a:gd name="connsiteY3-1318" fmla="*/ 3671883 h 4167819"/>
                    <a:gd name="connsiteX4-1319" fmla="*/ 3644243 w 4013900"/>
                    <a:gd name="connsiteY4-1320" fmla="*/ 0 h 4167819"/>
                    <a:gd name="connsiteX0-1321" fmla="*/ 3644243 w 4169740"/>
                    <a:gd name="connsiteY0-1322" fmla="*/ 0 h 4162186"/>
                    <a:gd name="connsiteX1-1323" fmla="*/ 3847597 w 4169740"/>
                    <a:gd name="connsiteY1-1324" fmla="*/ 196847 h 4162186"/>
                    <a:gd name="connsiteX2-1325" fmla="*/ 268085 w 4169740"/>
                    <a:gd name="connsiteY2-1326" fmla="*/ 3930097 h 4162186"/>
                    <a:gd name="connsiteX3-1327" fmla="*/ 0 w 4169740"/>
                    <a:gd name="connsiteY3-1328" fmla="*/ 3671883 h 4162186"/>
                    <a:gd name="connsiteX4-1329" fmla="*/ 3644243 w 4169740"/>
                    <a:gd name="connsiteY4-1330" fmla="*/ 0 h 4162186"/>
                    <a:gd name="connsiteX0-1331" fmla="*/ 3644243 w 4175258"/>
                    <a:gd name="connsiteY0-1332" fmla="*/ 0 h 4166153"/>
                    <a:gd name="connsiteX1-1333" fmla="*/ 3847597 w 4175258"/>
                    <a:gd name="connsiteY1-1334" fmla="*/ 196847 h 4166153"/>
                    <a:gd name="connsiteX2-1335" fmla="*/ 268085 w 4175258"/>
                    <a:gd name="connsiteY2-1336" fmla="*/ 3930097 h 4166153"/>
                    <a:gd name="connsiteX3-1337" fmla="*/ 0 w 4175258"/>
                    <a:gd name="connsiteY3-1338" fmla="*/ 3671883 h 4166153"/>
                    <a:gd name="connsiteX4-1339" fmla="*/ 3644243 w 4175258"/>
                    <a:gd name="connsiteY4-1340" fmla="*/ 0 h 4166153"/>
                    <a:gd name="connsiteX0-1341" fmla="*/ 3644243 w 4173542"/>
                    <a:gd name="connsiteY0-1342" fmla="*/ 0 h 4158236"/>
                    <a:gd name="connsiteX1-1343" fmla="*/ 3847597 w 4173542"/>
                    <a:gd name="connsiteY1-1344" fmla="*/ 196847 h 4158236"/>
                    <a:gd name="connsiteX2-1345" fmla="*/ 268085 w 4173542"/>
                    <a:gd name="connsiteY2-1346" fmla="*/ 3930097 h 4158236"/>
                    <a:gd name="connsiteX3-1347" fmla="*/ 0 w 4173542"/>
                    <a:gd name="connsiteY3-1348" fmla="*/ 3671883 h 4158236"/>
                    <a:gd name="connsiteX4-1349" fmla="*/ 3644243 w 4173542"/>
                    <a:gd name="connsiteY4-1350" fmla="*/ 0 h 4158236"/>
                    <a:gd name="connsiteX0-1351" fmla="*/ 3644243 w 4174827"/>
                    <a:gd name="connsiteY0-1352" fmla="*/ 0 h 4176142"/>
                    <a:gd name="connsiteX1-1353" fmla="*/ 3847597 w 4174827"/>
                    <a:gd name="connsiteY1-1354" fmla="*/ 196847 h 4176142"/>
                    <a:gd name="connsiteX2-1355" fmla="*/ 268085 w 4174827"/>
                    <a:gd name="connsiteY2-1356" fmla="*/ 3930097 h 4176142"/>
                    <a:gd name="connsiteX3-1357" fmla="*/ 0 w 4174827"/>
                    <a:gd name="connsiteY3-1358" fmla="*/ 3671883 h 4176142"/>
                    <a:gd name="connsiteX4-1359" fmla="*/ 3644243 w 4174827"/>
                    <a:gd name="connsiteY4-1360" fmla="*/ 0 h 4176142"/>
                    <a:gd name="connsiteX0-1361" fmla="*/ 3644243 w 4177425"/>
                    <a:gd name="connsiteY0-1362" fmla="*/ 0 h 4138741"/>
                    <a:gd name="connsiteX1-1363" fmla="*/ 3847597 w 4177425"/>
                    <a:gd name="connsiteY1-1364" fmla="*/ 196847 h 4138741"/>
                    <a:gd name="connsiteX2-1365" fmla="*/ 268085 w 4177425"/>
                    <a:gd name="connsiteY2-1366" fmla="*/ 3930097 h 4138741"/>
                    <a:gd name="connsiteX3-1367" fmla="*/ 0 w 4177425"/>
                    <a:gd name="connsiteY3-1368" fmla="*/ 3671883 h 4138741"/>
                    <a:gd name="connsiteX4-1369" fmla="*/ 3644243 w 4177425"/>
                    <a:gd name="connsiteY4-1370" fmla="*/ 0 h 4138741"/>
                    <a:gd name="connsiteX0-1371" fmla="*/ 3644243 w 4177425"/>
                    <a:gd name="connsiteY0-1372" fmla="*/ 0 h 4168143"/>
                    <a:gd name="connsiteX1-1373" fmla="*/ 3847597 w 4177425"/>
                    <a:gd name="connsiteY1-1374" fmla="*/ 196847 h 4168143"/>
                    <a:gd name="connsiteX2-1375" fmla="*/ 268085 w 4177425"/>
                    <a:gd name="connsiteY2-1376" fmla="*/ 3930097 h 4168143"/>
                    <a:gd name="connsiteX3-1377" fmla="*/ 0 w 4177425"/>
                    <a:gd name="connsiteY3-1378" fmla="*/ 3671883 h 4168143"/>
                    <a:gd name="connsiteX4-1379" fmla="*/ 3644243 w 4177425"/>
                    <a:gd name="connsiteY4-1380" fmla="*/ 0 h 4168143"/>
                    <a:gd name="connsiteX0-1381" fmla="*/ 3644243 w 4177425"/>
                    <a:gd name="connsiteY0-1382" fmla="*/ 0 h 4168143"/>
                    <a:gd name="connsiteX1-1383" fmla="*/ 3847597 w 4177425"/>
                    <a:gd name="connsiteY1-1384" fmla="*/ 196847 h 4168143"/>
                    <a:gd name="connsiteX2-1385" fmla="*/ 268085 w 4177425"/>
                    <a:gd name="connsiteY2-1386" fmla="*/ 3930097 h 4168143"/>
                    <a:gd name="connsiteX3-1387" fmla="*/ 0 w 4177425"/>
                    <a:gd name="connsiteY3-1388" fmla="*/ 3671883 h 4168143"/>
                    <a:gd name="connsiteX4-1389" fmla="*/ 3644243 w 4177425"/>
                    <a:gd name="connsiteY4-1390" fmla="*/ 0 h 4168143"/>
                    <a:gd name="connsiteX0-1391" fmla="*/ 3662531 w 4177425"/>
                    <a:gd name="connsiteY0-1392" fmla="*/ 0 h 4158999"/>
                    <a:gd name="connsiteX1-1393" fmla="*/ 3847597 w 4177425"/>
                    <a:gd name="connsiteY1-1394" fmla="*/ 187703 h 4158999"/>
                    <a:gd name="connsiteX2-1395" fmla="*/ 268085 w 4177425"/>
                    <a:gd name="connsiteY2-1396" fmla="*/ 3920953 h 4158999"/>
                    <a:gd name="connsiteX3-1397" fmla="*/ 0 w 4177425"/>
                    <a:gd name="connsiteY3-1398" fmla="*/ 3662739 h 4158999"/>
                    <a:gd name="connsiteX4-1399" fmla="*/ 3662531 w 4177425"/>
                    <a:gd name="connsiteY4-1400" fmla="*/ 0 h 4158999"/>
                    <a:gd name="connsiteX0-1401" fmla="*/ 3653387 w 4177425"/>
                    <a:gd name="connsiteY0-1402" fmla="*/ 0 h 4158999"/>
                    <a:gd name="connsiteX1-1403" fmla="*/ 3847597 w 4177425"/>
                    <a:gd name="connsiteY1-1404" fmla="*/ 187703 h 4158999"/>
                    <a:gd name="connsiteX2-1405" fmla="*/ 268085 w 4177425"/>
                    <a:gd name="connsiteY2-1406" fmla="*/ 3920953 h 4158999"/>
                    <a:gd name="connsiteX3-1407" fmla="*/ 0 w 4177425"/>
                    <a:gd name="connsiteY3-1408" fmla="*/ 3662739 h 4158999"/>
                    <a:gd name="connsiteX4-1409" fmla="*/ 3653387 w 4177425"/>
                    <a:gd name="connsiteY4-1410" fmla="*/ 0 h 4158999"/>
                    <a:gd name="connsiteX0-1411" fmla="*/ 3639671 w 4177425"/>
                    <a:gd name="connsiteY0-1412" fmla="*/ 0 h 4158999"/>
                    <a:gd name="connsiteX1-1413" fmla="*/ 3847597 w 4177425"/>
                    <a:gd name="connsiteY1-1414" fmla="*/ 187703 h 4158999"/>
                    <a:gd name="connsiteX2-1415" fmla="*/ 268085 w 4177425"/>
                    <a:gd name="connsiteY2-1416" fmla="*/ 3920953 h 4158999"/>
                    <a:gd name="connsiteX3-1417" fmla="*/ 0 w 4177425"/>
                    <a:gd name="connsiteY3-1418" fmla="*/ 3662739 h 4158999"/>
                    <a:gd name="connsiteX4-1419" fmla="*/ 3639671 w 4177425"/>
                    <a:gd name="connsiteY4-1420" fmla="*/ 0 h 4158999"/>
                    <a:gd name="connsiteX0-1421" fmla="*/ 3639671 w 4177425"/>
                    <a:gd name="connsiteY0-1422" fmla="*/ 0 h 4158999"/>
                    <a:gd name="connsiteX1-1423" fmla="*/ 3847597 w 4177425"/>
                    <a:gd name="connsiteY1-1424" fmla="*/ 187703 h 4158999"/>
                    <a:gd name="connsiteX2-1425" fmla="*/ 268085 w 4177425"/>
                    <a:gd name="connsiteY2-1426" fmla="*/ 3920953 h 4158999"/>
                    <a:gd name="connsiteX3-1427" fmla="*/ 0 w 4177425"/>
                    <a:gd name="connsiteY3-1428" fmla="*/ 3662739 h 4158999"/>
                    <a:gd name="connsiteX4-1429" fmla="*/ 3639671 w 4177425"/>
                    <a:gd name="connsiteY4-1430" fmla="*/ 0 h 4158999"/>
                    <a:gd name="connsiteX0-1431" fmla="*/ 3639671 w 4152320"/>
                    <a:gd name="connsiteY0-1432" fmla="*/ 0 h 4157583"/>
                    <a:gd name="connsiteX1-1433" fmla="*/ 3847597 w 4152320"/>
                    <a:gd name="connsiteY1-1434" fmla="*/ 187703 h 4157583"/>
                    <a:gd name="connsiteX2-1435" fmla="*/ 268085 w 4152320"/>
                    <a:gd name="connsiteY2-1436" fmla="*/ 3920953 h 4157583"/>
                    <a:gd name="connsiteX3-1437" fmla="*/ 0 w 4152320"/>
                    <a:gd name="connsiteY3-1438" fmla="*/ 3662739 h 4157583"/>
                    <a:gd name="connsiteX4-1439" fmla="*/ 3639671 w 4152320"/>
                    <a:gd name="connsiteY4-1440" fmla="*/ 0 h 4157583"/>
                    <a:gd name="connsiteX0-1441" fmla="*/ 3639671 w 4149210"/>
                    <a:gd name="connsiteY0-1442" fmla="*/ 0 h 4154336"/>
                    <a:gd name="connsiteX1-1443" fmla="*/ 3847597 w 4149210"/>
                    <a:gd name="connsiteY1-1444" fmla="*/ 187703 h 4154336"/>
                    <a:gd name="connsiteX2-1445" fmla="*/ 268085 w 4149210"/>
                    <a:gd name="connsiteY2-1446" fmla="*/ 3920953 h 4154336"/>
                    <a:gd name="connsiteX3-1447" fmla="*/ 0 w 4149210"/>
                    <a:gd name="connsiteY3-1448" fmla="*/ 3662739 h 4154336"/>
                    <a:gd name="connsiteX4-1449" fmla="*/ 3639671 w 4149210"/>
                    <a:gd name="connsiteY4-1450" fmla="*/ 0 h 4154336"/>
                    <a:gd name="connsiteX0-1451" fmla="*/ 3639671 w 4160122"/>
                    <a:gd name="connsiteY0-1452" fmla="*/ 0 h 4155949"/>
                    <a:gd name="connsiteX1-1453" fmla="*/ 3847597 w 4160122"/>
                    <a:gd name="connsiteY1-1454" fmla="*/ 187703 h 4155949"/>
                    <a:gd name="connsiteX2-1455" fmla="*/ 268085 w 4160122"/>
                    <a:gd name="connsiteY2-1456" fmla="*/ 3920953 h 4155949"/>
                    <a:gd name="connsiteX3-1457" fmla="*/ 0 w 4160122"/>
                    <a:gd name="connsiteY3-1458" fmla="*/ 3662739 h 4155949"/>
                    <a:gd name="connsiteX4-1459" fmla="*/ 3639671 w 4160122"/>
                    <a:gd name="connsiteY4-1460" fmla="*/ 0 h 4155949"/>
                    <a:gd name="connsiteX0-1461" fmla="*/ 3639671 w 4166833"/>
                    <a:gd name="connsiteY0-1462" fmla="*/ 0 h 4144176"/>
                    <a:gd name="connsiteX1-1463" fmla="*/ 3847597 w 4166833"/>
                    <a:gd name="connsiteY1-1464" fmla="*/ 187703 h 4144176"/>
                    <a:gd name="connsiteX2-1465" fmla="*/ 268085 w 4166833"/>
                    <a:gd name="connsiteY2-1466" fmla="*/ 3920953 h 4144176"/>
                    <a:gd name="connsiteX3-1467" fmla="*/ 0 w 4166833"/>
                    <a:gd name="connsiteY3-1468" fmla="*/ 3662739 h 4144176"/>
                    <a:gd name="connsiteX4-1469" fmla="*/ 3639671 w 4166833"/>
                    <a:gd name="connsiteY4-1470" fmla="*/ 0 h 4144176"/>
                    <a:gd name="connsiteX0-1471" fmla="*/ 3639671 w 4152685"/>
                    <a:gd name="connsiteY0-1472" fmla="*/ 0 h 4170270"/>
                    <a:gd name="connsiteX1-1473" fmla="*/ 3847597 w 4152685"/>
                    <a:gd name="connsiteY1-1474" fmla="*/ 187703 h 4170270"/>
                    <a:gd name="connsiteX2-1475" fmla="*/ 268085 w 4152685"/>
                    <a:gd name="connsiteY2-1476" fmla="*/ 3920953 h 4170270"/>
                    <a:gd name="connsiteX3-1477" fmla="*/ 0 w 4152685"/>
                    <a:gd name="connsiteY3-1478" fmla="*/ 3662739 h 4170270"/>
                    <a:gd name="connsiteX4-1479" fmla="*/ 3639671 w 4152685"/>
                    <a:gd name="connsiteY4-1480" fmla="*/ 0 h 4170270"/>
                    <a:gd name="connsiteX0-1481" fmla="*/ 3639671 w 4162673"/>
                    <a:gd name="connsiteY0-1482" fmla="*/ 0 h 4177506"/>
                    <a:gd name="connsiteX1-1483" fmla="*/ 3847597 w 4162673"/>
                    <a:gd name="connsiteY1-1484" fmla="*/ 187703 h 4177506"/>
                    <a:gd name="connsiteX2-1485" fmla="*/ 268085 w 4162673"/>
                    <a:gd name="connsiteY2-1486" fmla="*/ 3920953 h 4177506"/>
                    <a:gd name="connsiteX3-1487" fmla="*/ 0 w 4162673"/>
                    <a:gd name="connsiteY3-1488" fmla="*/ 3662739 h 4177506"/>
                    <a:gd name="connsiteX4-1489" fmla="*/ 3639671 w 4162673"/>
                    <a:gd name="connsiteY4-1490" fmla="*/ 0 h 4177506"/>
                    <a:gd name="connsiteX0-1491" fmla="*/ 3639671 w 4161648"/>
                    <a:gd name="connsiteY0-1492" fmla="*/ 0 h 4155949"/>
                    <a:gd name="connsiteX1-1493" fmla="*/ 3847597 w 4161648"/>
                    <a:gd name="connsiteY1-1494" fmla="*/ 187703 h 4155949"/>
                    <a:gd name="connsiteX2-1495" fmla="*/ 268085 w 4161648"/>
                    <a:gd name="connsiteY2-1496" fmla="*/ 3920953 h 4155949"/>
                    <a:gd name="connsiteX3-1497" fmla="*/ 0 w 4161648"/>
                    <a:gd name="connsiteY3-1498" fmla="*/ 3662739 h 4155949"/>
                    <a:gd name="connsiteX4-1499" fmla="*/ 3639671 w 4161648"/>
                    <a:gd name="connsiteY4-1500" fmla="*/ 0 h 4155949"/>
                    <a:gd name="connsiteX0-1501" fmla="*/ 3639671 w 4161648"/>
                    <a:gd name="connsiteY0-1502" fmla="*/ 0 h 4155949"/>
                    <a:gd name="connsiteX1-1503" fmla="*/ 3847597 w 4161648"/>
                    <a:gd name="connsiteY1-1504" fmla="*/ 187703 h 4155949"/>
                    <a:gd name="connsiteX2-1505" fmla="*/ 268085 w 4161648"/>
                    <a:gd name="connsiteY2-1506" fmla="*/ 3920953 h 4155949"/>
                    <a:gd name="connsiteX3-1507" fmla="*/ 0 w 4161648"/>
                    <a:gd name="connsiteY3-1508" fmla="*/ 3662739 h 4155949"/>
                    <a:gd name="connsiteX4-1509" fmla="*/ 3639671 w 4161648"/>
                    <a:gd name="connsiteY4-1510" fmla="*/ 0 h 4155949"/>
                    <a:gd name="connsiteX0-1511" fmla="*/ 3639671 w 4192541"/>
                    <a:gd name="connsiteY0-1512" fmla="*/ 0 h 4157140"/>
                    <a:gd name="connsiteX1-1513" fmla="*/ 3880848 w 4192541"/>
                    <a:gd name="connsiteY1-1514" fmla="*/ 209871 h 4157140"/>
                    <a:gd name="connsiteX2-1515" fmla="*/ 268085 w 4192541"/>
                    <a:gd name="connsiteY2-1516" fmla="*/ 3920953 h 4157140"/>
                    <a:gd name="connsiteX3-1517" fmla="*/ 0 w 4192541"/>
                    <a:gd name="connsiteY3-1518" fmla="*/ 3662739 h 4157140"/>
                    <a:gd name="connsiteX4-1519" fmla="*/ 3639671 w 4192541"/>
                    <a:gd name="connsiteY4-1520" fmla="*/ 0 h 4157140"/>
                    <a:gd name="connsiteX0-1521" fmla="*/ 3639671 w 4156560"/>
                    <a:gd name="connsiteY0-1522" fmla="*/ 0 h 4157923"/>
                    <a:gd name="connsiteX1-1523" fmla="*/ 3880848 w 4156560"/>
                    <a:gd name="connsiteY1-1524" fmla="*/ 209871 h 4157923"/>
                    <a:gd name="connsiteX2-1525" fmla="*/ 268085 w 4156560"/>
                    <a:gd name="connsiteY2-1526" fmla="*/ 3920953 h 4157923"/>
                    <a:gd name="connsiteX3-1527" fmla="*/ 0 w 4156560"/>
                    <a:gd name="connsiteY3-1528" fmla="*/ 3662739 h 4157923"/>
                    <a:gd name="connsiteX4-1529" fmla="*/ 3639671 w 4156560"/>
                    <a:gd name="connsiteY4-1530" fmla="*/ 0 h 4157923"/>
                    <a:gd name="connsiteX0-1531" fmla="*/ 3639671 w 4156560"/>
                    <a:gd name="connsiteY0-1532" fmla="*/ 0 h 4158442"/>
                    <a:gd name="connsiteX1-1533" fmla="*/ 3880848 w 4156560"/>
                    <a:gd name="connsiteY1-1534" fmla="*/ 219396 h 4158442"/>
                    <a:gd name="connsiteX2-1535" fmla="*/ 268085 w 4156560"/>
                    <a:gd name="connsiteY2-1536" fmla="*/ 3920953 h 4158442"/>
                    <a:gd name="connsiteX3-1537" fmla="*/ 0 w 4156560"/>
                    <a:gd name="connsiteY3-1538" fmla="*/ 3662739 h 4158442"/>
                    <a:gd name="connsiteX4-1539" fmla="*/ 3639671 w 4156560"/>
                    <a:gd name="connsiteY4-1540" fmla="*/ 0 h 4158442"/>
                    <a:gd name="connsiteX0-1541" fmla="*/ 3646815 w 4156560"/>
                    <a:gd name="connsiteY0-1542" fmla="*/ 0 h 4158442"/>
                    <a:gd name="connsiteX1-1543" fmla="*/ 3880848 w 4156560"/>
                    <a:gd name="connsiteY1-1544" fmla="*/ 219396 h 4158442"/>
                    <a:gd name="connsiteX2-1545" fmla="*/ 268085 w 4156560"/>
                    <a:gd name="connsiteY2-1546" fmla="*/ 3920953 h 4158442"/>
                    <a:gd name="connsiteX3-1547" fmla="*/ 0 w 4156560"/>
                    <a:gd name="connsiteY3-1548" fmla="*/ 3662739 h 4158442"/>
                    <a:gd name="connsiteX4-1549" fmla="*/ 3646815 w 4156560"/>
                    <a:gd name="connsiteY4-1550" fmla="*/ 0 h 4158442"/>
                    <a:gd name="connsiteX0-1551" fmla="*/ 3646815 w 4156560"/>
                    <a:gd name="connsiteY0-1552" fmla="*/ 0 h 4159093"/>
                    <a:gd name="connsiteX1-1553" fmla="*/ 3880848 w 4156560"/>
                    <a:gd name="connsiteY1-1554" fmla="*/ 231302 h 4159093"/>
                    <a:gd name="connsiteX2-1555" fmla="*/ 268085 w 4156560"/>
                    <a:gd name="connsiteY2-1556" fmla="*/ 3920953 h 4159093"/>
                    <a:gd name="connsiteX3-1557" fmla="*/ 0 w 4156560"/>
                    <a:gd name="connsiteY3-1558" fmla="*/ 3662739 h 4159093"/>
                    <a:gd name="connsiteX4-1559" fmla="*/ 3646815 w 4156560"/>
                    <a:gd name="connsiteY4-1560" fmla="*/ 0 h 4159093"/>
                    <a:gd name="connsiteX0-1561" fmla="*/ 3646815 w 4152107"/>
                    <a:gd name="connsiteY0-1562" fmla="*/ 0 h 4161068"/>
                    <a:gd name="connsiteX1-1563" fmla="*/ 3876085 w 4152107"/>
                    <a:gd name="connsiteY1-1564" fmla="*/ 267021 h 4161068"/>
                    <a:gd name="connsiteX2-1565" fmla="*/ 268085 w 4152107"/>
                    <a:gd name="connsiteY2-1566" fmla="*/ 3920953 h 4161068"/>
                    <a:gd name="connsiteX3-1567" fmla="*/ 0 w 4152107"/>
                    <a:gd name="connsiteY3-1568" fmla="*/ 3662739 h 4161068"/>
                    <a:gd name="connsiteX4-1569" fmla="*/ 3646815 w 4152107"/>
                    <a:gd name="connsiteY4-1570" fmla="*/ 0 h 4161068"/>
                    <a:gd name="connsiteX0-1571" fmla="*/ 3646815 w 4007793"/>
                    <a:gd name="connsiteY0-1572" fmla="*/ 0 h 4160143"/>
                    <a:gd name="connsiteX1-1573" fmla="*/ 3721304 w 4007793"/>
                    <a:gd name="connsiteY1-1574" fmla="*/ 250352 h 4160143"/>
                    <a:gd name="connsiteX2-1575" fmla="*/ 268085 w 4007793"/>
                    <a:gd name="connsiteY2-1576" fmla="*/ 3920953 h 4160143"/>
                    <a:gd name="connsiteX3-1577" fmla="*/ 0 w 4007793"/>
                    <a:gd name="connsiteY3-1578" fmla="*/ 3662739 h 4160143"/>
                    <a:gd name="connsiteX4-1579" fmla="*/ 3646815 w 4007793"/>
                    <a:gd name="connsiteY4-1580" fmla="*/ 0 h 4160143"/>
                    <a:gd name="connsiteX0-1581" fmla="*/ 3646815 w 4072087"/>
                    <a:gd name="connsiteY0-1582" fmla="*/ 0 h 4153353"/>
                    <a:gd name="connsiteX1-1583" fmla="*/ 3790361 w 4072087"/>
                    <a:gd name="connsiteY1-1584" fmla="*/ 124146 h 4153353"/>
                    <a:gd name="connsiteX2-1585" fmla="*/ 268085 w 4072087"/>
                    <a:gd name="connsiteY2-1586" fmla="*/ 3920953 h 4153353"/>
                    <a:gd name="connsiteX3-1587" fmla="*/ 0 w 4072087"/>
                    <a:gd name="connsiteY3-1588" fmla="*/ 3662739 h 4153353"/>
                    <a:gd name="connsiteX4-1589" fmla="*/ 3646815 w 4072087"/>
                    <a:gd name="connsiteY4-1590" fmla="*/ 0 h 4153353"/>
                    <a:gd name="connsiteX0-1591" fmla="*/ 3646815 w 4136531"/>
                    <a:gd name="connsiteY0-1592" fmla="*/ 0 h 4158182"/>
                    <a:gd name="connsiteX1-1593" fmla="*/ 3859417 w 4136531"/>
                    <a:gd name="connsiteY1-1594" fmla="*/ 214633 h 4158182"/>
                    <a:gd name="connsiteX2-1595" fmla="*/ 268085 w 4136531"/>
                    <a:gd name="connsiteY2-1596" fmla="*/ 3920953 h 4158182"/>
                    <a:gd name="connsiteX3-1597" fmla="*/ 0 w 4136531"/>
                    <a:gd name="connsiteY3-1598" fmla="*/ 3662739 h 4158182"/>
                    <a:gd name="connsiteX4-1599" fmla="*/ 3646815 w 4136531"/>
                    <a:gd name="connsiteY4-1600" fmla="*/ 0 h 4158182"/>
                    <a:gd name="connsiteX0-1601" fmla="*/ 3646815 w 4136531"/>
                    <a:gd name="connsiteY0-1602" fmla="*/ 0 h 4158182"/>
                    <a:gd name="connsiteX1-1603" fmla="*/ 3859417 w 4136531"/>
                    <a:gd name="connsiteY1-1604" fmla="*/ 214633 h 4158182"/>
                    <a:gd name="connsiteX2-1605" fmla="*/ 268085 w 4136531"/>
                    <a:gd name="connsiteY2-1606" fmla="*/ 3920953 h 4158182"/>
                    <a:gd name="connsiteX3-1607" fmla="*/ 0 w 4136531"/>
                    <a:gd name="connsiteY3-1608" fmla="*/ 3662739 h 4158182"/>
                    <a:gd name="connsiteX4-1609" fmla="*/ 3646815 w 4136531"/>
                    <a:gd name="connsiteY4-1610" fmla="*/ 0 h 4158182"/>
                    <a:gd name="connsiteX0-1611" fmla="*/ 3646815 w 4186407"/>
                    <a:gd name="connsiteY0-1612" fmla="*/ 0 h 4161974"/>
                    <a:gd name="connsiteX1-1613" fmla="*/ 3912757 w 4186407"/>
                    <a:gd name="connsiteY1-1614" fmla="*/ 283213 h 4161974"/>
                    <a:gd name="connsiteX2-1615" fmla="*/ 268085 w 4186407"/>
                    <a:gd name="connsiteY2-1616" fmla="*/ 3920953 h 4161974"/>
                    <a:gd name="connsiteX3-1617" fmla="*/ 0 w 4186407"/>
                    <a:gd name="connsiteY3-1618" fmla="*/ 3662739 h 4161974"/>
                    <a:gd name="connsiteX4-1619" fmla="*/ 3646815 w 4186407"/>
                    <a:gd name="connsiteY4-1620" fmla="*/ 0 h 4161974"/>
                    <a:gd name="connsiteX0-1621" fmla="*/ 3646815 w 4199992"/>
                    <a:gd name="connsiteY0-1622" fmla="*/ 0 h 4161162"/>
                    <a:gd name="connsiteX1-1623" fmla="*/ 3927271 w 4199992"/>
                    <a:gd name="connsiteY1-1624" fmla="*/ 268699 h 4161162"/>
                    <a:gd name="connsiteX2-1625" fmla="*/ 268085 w 4199992"/>
                    <a:gd name="connsiteY2-1626" fmla="*/ 3920953 h 4161162"/>
                    <a:gd name="connsiteX3-1627" fmla="*/ 0 w 4199992"/>
                    <a:gd name="connsiteY3-1628" fmla="*/ 3662739 h 4161162"/>
                    <a:gd name="connsiteX4-1629" fmla="*/ 3646815 w 4199992"/>
                    <a:gd name="connsiteY4-1630" fmla="*/ 0 h 4161162"/>
                    <a:gd name="connsiteX0-1631" fmla="*/ 3646815 w 4209053"/>
                    <a:gd name="connsiteY0-1632" fmla="*/ 0 h 4165558"/>
                    <a:gd name="connsiteX1-1633" fmla="*/ 3936947 w 4209053"/>
                    <a:gd name="connsiteY1-1634" fmla="*/ 346108 h 4165558"/>
                    <a:gd name="connsiteX2-1635" fmla="*/ 268085 w 4209053"/>
                    <a:gd name="connsiteY2-1636" fmla="*/ 3920953 h 4165558"/>
                    <a:gd name="connsiteX3-1637" fmla="*/ 0 w 4209053"/>
                    <a:gd name="connsiteY3-1638" fmla="*/ 3662739 h 4165558"/>
                    <a:gd name="connsiteX4-1639" fmla="*/ 3646815 w 4209053"/>
                    <a:gd name="connsiteY4-1640" fmla="*/ 0 h 4165558"/>
                    <a:gd name="connsiteX0-1641" fmla="*/ 3646815 w 4190935"/>
                    <a:gd name="connsiteY0-1642" fmla="*/ 0 h 4161432"/>
                    <a:gd name="connsiteX1-1643" fmla="*/ 3917595 w 4190935"/>
                    <a:gd name="connsiteY1-1644" fmla="*/ 273536 h 4161432"/>
                    <a:gd name="connsiteX2-1645" fmla="*/ 268085 w 4190935"/>
                    <a:gd name="connsiteY2-1646" fmla="*/ 3920953 h 4161432"/>
                    <a:gd name="connsiteX3-1647" fmla="*/ 0 w 4190935"/>
                    <a:gd name="connsiteY3-1648" fmla="*/ 3662739 h 4161432"/>
                    <a:gd name="connsiteX4-1649" fmla="*/ 3646815 w 4190935"/>
                    <a:gd name="connsiteY4-1650" fmla="*/ 0 h 4161432"/>
                    <a:gd name="connsiteX0-1651" fmla="*/ 3646815 w 4195463"/>
                    <a:gd name="connsiteY0-1652" fmla="*/ 0 h 4160892"/>
                    <a:gd name="connsiteX1-1653" fmla="*/ 3922433 w 4195463"/>
                    <a:gd name="connsiteY1-1654" fmla="*/ 263859 h 4160892"/>
                    <a:gd name="connsiteX2-1655" fmla="*/ 268085 w 4195463"/>
                    <a:gd name="connsiteY2-1656" fmla="*/ 3920953 h 4160892"/>
                    <a:gd name="connsiteX3-1657" fmla="*/ 0 w 4195463"/>
                    <a:gd name="connsiteY3-1658" fmla="*/ 3662739 h 4160892"/>
                    <a:gd name="connsiteX4-1659" fmla="*/ 3646815 w 4195463"/>
                    <a:gd name="connsiteY4-1660" fmla="*/ 0 h 4160892"/>
                    <a:gd name="connsiteX0-1661" fmla="*/ 3646815 w 4168062"/>
                    <a:gd name="connsiteY0-1662" fmla="*/ 0 h 4159295"/>
                    <a:gd name="connsiteX1-1663" fmla="*/ 3922433 w 4168062"/>
                    <a:gd name="connsiteY1-1664" fmla="*/ 263859 h 4159295"/>
                    <a:gd name="connsiteX2-1665" fmla="*/ 268085 w 4168062"/>
                    <a:gd name="connsiteY2-1666" fmla="*/ 3920953 h 4159295"/>
                    <a:gd name="connsiteX3-1667" fmla="*/ 0 w 4168062"/>
                    <a:gd name="connsiteY3-1668" fmla="*/ 3662739 h 4159295"/>
                    <a:gd name="connsiteX4-1669" fmla="*/ 3646815 w 4168062"/>
                    <a:gd name="connsiteY4-1670" fmla="*/ 0 h 4159295"/>
                    <a:gd name="connsiteX0-1671" fmla="*/ 3646815 w 4175104"/>
                    <a:gd name="connsiteY0-1672" fmla="*/ 0 h 4133337"/>
                    <a:gd name="connsiteX1-1673" fmla="*/ 3922433 w 4175104"/>
                    <a:gd name="connsiteY1-1674" fmla="*/ 263859 h 4133337"/>
                    <a:gd name="connsiteX2-1675" fmla="*/ 268085 w 4175104"/>
                    <a:gd name="connsiteY2-1676" fmla="*/ 3920953 h 4133337"/>
                    <a:gd name="connsiteX3-1677" fmla="*/ 0 w 4175104"/>
                    <a:gd name="connsiteY3-1678" fmla="*/ 3662739 h 4133337"/>
                    <a:gd name="connsiteX4-1679" fmla="*/ 3646815 w 4175104"/>
                    <a:gd name="connsiteY4-1680" fmla="*/ 0 h 4133337"/>
                    <a:gd name="connsiteX0-1681" fmla="*/ 3646815 w 4168062"/>
                    <a:gd name="connsiteY0-1682" fmla="*/ 0 h 4171331"/>
                    <a:gd name="connsiteX1-1683" fmla="*/ 3922433 w 4168062"/>
                    <a:gd name="connsiteY1-1684" fmla="*/ 263859 h 4171331"/>
                    <a:gd name="connsiteX2-1685" fmla="*/ 268085 w 4168062"/>
                    <a:gd name="connsiteY2-1686" fmla="*/ 3920953 h 4171331"/>
                    <a:gd name="connsiteX3-1687" fmla="*/ 0 w 4168062"/>
                    <a:gd name="connsiteY3-1688" fmla="*/ 3662739 h 4171331"/>
                    <a:gd name="connsiteX4-1689" fmla="*/ 3646815 w 4168062"/>
                    <a:gd name="connsiteY4-1690" fmla="*/ 0 h 4171331"/>
                    <a:gd name="connsiteX0-1691" fmla="*/ 3646815 w 4172865"/>
                    <a:gd name="connsiteY0-1692" fmla="*/ 0 h 4140343"/>
                    <a:gd name="connsiteX1-1693" fmla="*/ 3922433 w 4172865"/>
                    <a:gd name="connsiteY1-1694" fmla="*/ 263859 h 4140343"/>
                    <a:gd name="connsiteX2-1695" fmla="*/ 268085 w 4172865"/>
                    <a:gd name="connsiteY2-1696" fmla="*/ 3920953 h 4140343"/>
                    <a:gd name="connsiteX3-1697" fmla="*/ 0 w 4172865"/>
                    <a:gd name="connsiteY3-1698" fmla="*/ 3662739 h 4140343"/>
                    <a:gd name="connsiteX4-1699" fmla="*/ 3646815 w 4172865"/>
                    <a:gd name="connsiteY4-1700" fmla="*/ 0 h 4140343"/>
                    <a:gd name="connsiteX0-1701" fmla="*/ 3646815 w 4178638"/>
                    <a:gd name="connsiteY0-1702" fmla="*/ 0 h 4190948"/>
                    <a:gd name="connsiteX1-1703" fmla="*/ 3922433 w 4178638"/>
                    <a:gd name="connsiteY1-1704" fmla="*/ 263859 h 4190948"/>
                    <a:gd name="connsiteX2-1705" fmla="*/ 359525 w 4178638"/>
                    <a:gd name="connsiteY2-1706" fmla="*/ 3974293 h 4190948"/>
                    <a:gd name="connsiteX3-1707" fmla="*/ 0 w 4178638"/>
                    <a:gd name="connsiteY3-1708" fmla="*/ 3662739 h 4190948"/>
                    <a:gd name="connsiteX4-1709" fmla="*/ 3646815 w 4178638"/>
                    <a:gd name="connsiteY4-1710" fmla="*/ 0 h 4190948"/>
                    <a:gd name="connsiteX0-1711" fmla="*/ 3646815 w 4180974"/>
                    <a:gd name="connsiteY0-1712" fmla="*/ 0 h 4143629"/>
                    <a:gd name="connsiteX1-1713" fmla="*/ 3922433 w 4180974"/>
                    <a:gd name="connsiteY1-1714" fmla="*/ 263859 h 4143629"/>
                    <a:gd name="connsiteX2-1715" fmla="*/ 359525 w 4180974"/>
                    <a:gd name="connsiteY2-1716" fmla="*/ 3974293 h 4143629"/>
                    <a:gd name="connsiteX3-1717" fmla="*/ 0 w 4180974"/>
                    <a:gd name="connsiteY3-1718" fmla="*/ 3662739 h 4143629"/>
                    <a:gd name="connsiteX4-1719" fmla="*/ 3646815 w 4180974"/>
                    <a:gd name="connsiteY4-1720" fmla="*/ 0 h 4143629"/>
                    <a:gd name="connsiteX0-1721" fmla="*/ 3646815 w 4179978"/>
                    <a:gd name="connsiteY0-1722" fmla="*/ 0 h 4158225"/>
                    <a:gd name="connsiteX1-1723" fmla="*/ 3922433 w 4179978"/>
                    <a:gd name="connsiteY1-1724" fmla="*/ 263859 h 4158225"/>
                    <a:gd name="connsiteX2-1725" fmla="*/ 344285 w 4179978"/>
                    <a:gd name="connsiteY2-1726" fmla="*/ 3989533 h 4158225"/>
                    <a:gd name="connsiteX3-1727" fmla="*/ 0 w 4179978"/>
                    <a:gd name="connsiteY3-1728" fmla="*/ 3662739 h 4158225"/>
                    <a:gd name="connsiteX4-1729" fmla="*/ 3646815 w 4179978"/>
                    <a:gd name="connsiteY4-1730" fmla="*/ 0 h 4158225"/>
                    <a:gd name="connsiteX0-1731" fmla="*/ 3646815 w 4179978"/>
                    <a:gd name="connsiteY0-1732" fmla="*/ 0 h 4158225"/>
                    <a:gd name="connsiteX1-1733" fmla="*/ 3922433 w 4179978"/>
                    <a:gd name="connsiteY1-1734" fmla="*/ 263859 h 4158225"/>
                    <a:gd name="connsiteX2-1735" fmla="*/ 344285 w 4179978"/>
                    <a:gd name="connsiteY2-1736" fmla="*/ 3989533 h 4158225"/>
                    <a:gd name="connsiteX3-1737" fmla="*/ 0 w 4179978"/>
                    <a:gd name="connsiteY3-1738" fmla="*/ 3662739 h 4158225"/>
                    <a:gd name="connsiteX4-1739" fmla="*/ 3646815 w 4179978"/>
                    <a:gd name="connsiteY4-1740" fmla="*/ 0 h 4158225"/>
                    <a:gd name="connsiteX0-1741" fmla="*/ 3646815 w 4183289"/>
                    <a:gd name="connsiteY0-1742" fmla="*/ 0 h 4136908"/>
                    <a:gd name="connsiteX1-1743" fmla="*/ 3922433 w 4183289"/>
                    <a:gd name="connsiteY1-1744" fmla="*/ 263859 h 4136908"/>
                    <a:gd name="connsiteX2-1745" fmla="*/ 344285 w 4183289"/>
                    <a:gd name="connsiteY2-1746" fmla="*/ 3989533 h 4136908"/>
                    <a:gd name="connsiteX3-1747" fmla="*/ 0 w 4183289"/>
                    <a:gd name="connsiteY3-1748" fmla="*/ 3662739 h 4136908"/>
                    <a:gd name="connsiteX4-1749" fmla="*/ 3646815 w 4183289"/>
                    <a:gd name="connsiteY4-1750" fmla="*/ 0 h 4136908"/>
                    <a:gd name="connsiteX0-1751" fmla="*/ 3646815 w 4193849"/>
                    <a:gd name="connsiteY0-1752" fmla="*/ 0 h 4210260"/>
                    <a:gd name="connsiteX1-1753" fmla="*/ 3922433 w 4193849"/>
                    <a:gd name="connsiteY1-1754" fmla="*/ 263859 h 4210260"/>
                    <a:gd name="connsiteX2-1755" fmla="*/ 496685 w 4193849"/>
                    <a:gd name="connsiteY2-1756" fmla="*/ 4065733 h 4210260"/>
                    <a:gd name="connsiteX3-1757" fmla="*/ 0 w 4193849"/>
                    <a:gd name="connsiteY3-1758" fmla="*/ 3662739 h 4210260"/>
                    <a:gd name="connsiteX4-1759" fmla="*/ 3646815 w 4193849"/>
                    <a:gd name="connsiteY4-1760" fmla="*/ 0 h 4210260"/>
                    <a:gd name="connsiteX0-1761" fmla="*/ 3646815 w 4187417"/>
                    <a:gd name="connsiteY0-1762" fmla="*/ 0 h 4188243"/>
                    <a:gd name="connsiteX1-1763" fmla="*/ 3922433 w 4187417"/>
                    <a:gd name="connsiteY1-1764" fmla="*/ 263859 h 4188243"/>
                    <a:gd name="connsiteX2-1765" fmla="*/ 405245 w 4187417"/>
                    <a:gd name="connsiteY2-1766" fmla="*/ 4042873 h 4188243"/>
                    <a:gd name="connsiteX3-1767" fmla="*/ 0 w 4187417"/>
                    <a:gd name="connsiteY3-1768" fmla="*/ 3662739 h 4188243"/>
                    <a:gd name="connsiteX4-1769" fmla="*/ 3646815 w 4187417"/>
                    <a:gd name="connsiteY4-1770" fmla="*/ 0 h 4188243"/>
                    <a:gd name="connsiteX0-1771" fmla="*/ 3646815 w 4188469"/>
                    <a:gd name="connsiteY0-1772" fmla="*/ 0 h 4173571"/>
                    <a:gd name="connsiteX1-1773" fmla="*/ 3922433 w 4188469"/>
                    <a:gd name="connsiteY1-1774" fmla="*/ 263859 h 4173571"/>
                    <a:gd name="connsiteX2-1775" fmla="*/ 420485 w 4188469"/>
                    <a:gd name="connsiteY2-1776" fmla="*/ 4027633 h 4173571"/>
                    <a:gd name="connsiteX3-1777" fmla="*/ 0 w 4188469"/>
                    <a:gd name="connsiteY3-1778" fmla="*/ 3662739 h 4173571"/>
                    <a:gd name="connsiteX4-1779" fmla="*/ 3646815 w 4188469"/>
                    <a:gd name="connsiteY4-1780" fmla="*/ 0 h 4173571"/>
                    <a:gd name="connsiteX0-1781" fmla="*/ 3646815 w 4178401"/>
                    <a:gd name="connsiteY0-1782" fmla="*/ 0 h 4177738"/>
                    <a:gd name="connsiteX1-1783" fmla="*/ 3922433 w 4178401"/>
                    <a:gd name="connsiteY1-1784" fmla="*/ 263859 h 4177738"/>
                    <a:gd name="connsiteX2-1785" fmla="*/ 420485 w 4178401"/>
                    <a:gd name="connsiteY2-1786" fmla="*/ 4027633 h 4177738"/>
                    <a:gd name="connsiteX3-1787" fmla="*/ 0 w 4178401"/>
                    <a:gd name="connsiteY3-1788" fmla="*/ 3662739 h 4177738"/>
                    <a:gd name="connsiteX4-1789" fmla="*/ 3646815 w 4178401"/>
                    <a:gd name="connsiteY4-1790" fmla="*/ 0 h 4177738"/>
                    <a:gd name="connsiteX0-1791" fmla="*/ 3646815 w 4173103"/>
                    <a:gd name="connsiteY0-1792" fmla="*/ 0 h 4126462"/>
                    <a:gd name="connsiteX1-1793" fmla="*/ 3922433 w 4173103"/>
                    <a:gd name="connsiteY1-1794" fmla="*/ 263859 h 4126462"/>
                    <a:gd name="connsiteX2-1795" fmla="*/ 336665 w 4173103"/>
                    <a:gd name="connsiteY2-1796" fmla="*/ 3974293 h 4126462"/>
                    <a:gd name="connsiteX3-1797" fmla="*/ 0 w 4173103"/>
                    <a:gd name="connsiteY3-1798" fmla="*/ 3662739 h 4126462"/>
                    <a:gd name="connsiteX4-1799" fmla="*/ 3646815 w 4173103"/>
                    <a:gd name="connsiteY4-1800" fmla="*/ 0 h 4126462"/>
                    <a:gd name="connsiteX0-1801" fmla="*/ 3646815 w 4171695"/>
                    <a:gd name="connsiteY0-1802" fmla="*/ 0 h 4119141"/>
                    <a:gd name="connsiteX1-1803" fmla="*/ 3922433 w 4171695"/>
                    <a:gd name="connsiteY1-1804" fmla="*/ 263859 h 4119141"/>
                    <a:gd name="connsiteX2-1805" fmla="*/ 313805 w 4171695"/>
                    <a:gd name="connsiteY2-1806" fmla="*/ 3966673 h 4119141"/>
                    <a:gd name="connsiteX3-1807" fmla="*/ 0 w 4171695"/>
                    <a:gd name="connsiteY3-1808" fmla="*/ 3662739 h 4119141"/>
                    <a:gd name="connsiteX4-1809" fmla="*/ 3646815 w 4171695"/>
                    <a:gd name="connsiteY4-1810" fmla="*/ 0 h 4119141"/>
                    <a:gd name="connsiteX0-1811" fmla="*/ 3646815 w 4172136"/>
                    <a:gd name="connsiteY0-1812" fmla="*/ 0 h 4160770"/>
                    <a:gd name="connsiteX1-1813" fmla="*/ 3922433 w 4172136"/>
                    <a:gd name="connsiteY1-1814" fmla="*/ 263859 h 4160770"/>
                    <a:gd name="connsiteX2-1815" fmla="*/ 313805 w 4172136"/>
                    <a:gd name="connsiteY2-1816" fmla="*/ 3966673 h 4160770"/>
                    <a:gd name="connsiteX3-1817" fmla="*/ 0 w 4172136"/>
                    <a:gd name="connsiteY3-1818" fmla="*/ 3662739 h 4160770"/>
                    <a:gd name="connsiteX4-1819" fmla="*/ 3646815 w 4172136"/>
                    <a:gd name="connsiteY4-1820" fmla="*/ 0 h 4160770"/>
                    <a:gd name="connsiteX0-1821" fmla="*/ 3646815 w 4169508"/>
                    <a:gd name="connsiteY0-1822" fmla="*/ 0 h 4181390"/>
                    <a:gd name="connsiteX1-1823" fmla="*/ 3922433 w 4169508"/>
                    <a:gd name="connsiteY1-1824" fmla="*/ 263859 h 4181390"/>
                    <a:gd name="connsiteX2-1825" fmla="*/ 313805 w 4169508"/>
                    <a:gd name="connsiteY2-1826" fmla="*/ 3966673 h 4181390"/>
                    <a:gd name="connsiteX3-1827" fmla="*/ 0 w 4169508"/>
                    <a:gd name="connsiteY3-1828" fmla="*/ 3662739 h 4181390"/>
                    <a:gd name="connsiteX4-1829" fmla="*/ 3646815 w 4169508"/>
                    <a:gd name="connsiteY4-1830" fmla="*/ 0 h 4181390"/>
                    <a:gd name="connsiteX0-1831" fmla="*/ 3654435 w 4177128"/>
                    <a:gd name="connsiteY0-1832" fmla="*/ 0 h 4181390"/>
                    <a:gd name="connsiteX1-1833" fmla="*/ 3930053 w 4177128"/>
                    <a:gd name="connsiteY1-1834" fmla="*/ 263859 h 4181390"/>
                    <a:gd name="connsiteX2-1835" fmla="*/ 321425 w 4177128"/>
                    <a:gd name="connsiteY2-1836" fmla="*/ 3966673 h 4181390"/>
                    <a:gd name="connsiteX3-1837" fmla="*/ 0 w 4177128"/>
                    <a:gd name="connsiteY3-1838" fmla="*/ 3670359 h 4181390"/>
                    <a:gd name="connsiteX4-1839" fmla="*/ 3654435 w 4177128"/>
                    <a:gd name="connsiteY4-1840" fmla="*/ 0 h 4181390"/>
                    <a:gd name="connsiteX0-1841" fmla="*/ 3639195 w 4161888"/>
                    <a:gd name="connsiteY0-1842" fmla="*/ 0 h 4181390"/>
                    <a:gd name="connsiteX1-1843" fmla="*/ 3914813 w 4161888"/>
                    <a:gd name="connsiteY1-1844" fmla="*/ 263859 h 4181390"/>
                    <a:gd name="connsiteX2-1845" fmla="*/ 306185 w 4161888"/>
                    <a:gd name="connsiteY2-1846" fmla="*/ 3966673 h 4181390"/>
                    <a:gd name="connsiteX3-1847" fmla="*/ 0 w 4161888"/>
                    <a:gd name="connsiteY3-1848" fmla="*/ 3670359 h 4181390"/>
                    <a:gd name="connsiteX4-1849" fmla="*/ 3639195 w 4161888"/>
                    <a:gd name="connsiteY4-1850" fmla="*/ 0 h 4181390"/>
                    <a:gd name="connsiteX0-1851" fmla="*/ 3639195 w 4161888"/>
                    <a:gd name="connsiteY0-1852" fmla="*/ 0 h 4188381"/>
                    <a:gd name="connsiteX1-1853" fmla="*/ 3914813 w 4161888"/>
                    <a:gd name="connsiteY1-1854" fmla="*/ 263859 h 4188381"/>
                    <a:gd name="connsiteX2-1855" fmla="*/ 306185 w 4161888"/>
                    <a:gd name="connsiteY2-1856" fmla="*/ 3966673 h 4188381"/>
                    <a:gd name="connsiteX3-1857" fmla="*/ 0 w 4161888"/>
                    <a:gd name="connsiteY3-1858" fmla="*/ 3670359 h 4188381"/>
                    <a:gd name="connsiteX4-1859" fmla="*/ 3639195 w 4161888"/>
                    <a:gd name="connsiteY4-1860" fmla="*/ 0 h 4188381"/>
                    <a:gd name="connsiteX0-1861" fmla="*/ 3639195 w 4161888"/>
                    <a:gd name="connsiteY0-1862" fmla="*/ 0 h 4188381"/>
                    <a:gd name="connsiteX1-1863" fmla="*/ 3914813 w 4161888"/>
                    <a:gd name="connsiteY1-1864" fmla="*/ 263859 h 4188381"/>
                    <a:gd name="connsiteX2-1865" fmla="*/ 306185 w 4161888"/>
                    <a:gd name="connsiteY2-1866" fmla="*/ 3966673 h 4188381"/>
                    <a:gd name="connsiteX3-1867" fmla="*/ 0 w 4161888"/>
                    <a:gd name="connsiteY3-1868" fmla="*/ 3670359 h 4188381"/>
                    <a:gd name="connsiteX4-1869" fmla="*/ 3639195 w 4161888"/>
                    <a:gd name="connsiteY4-1870" fmla="*/ 0 h 4188381"/>
                    <a:gd name="connsiteX0-1871" fmla="*/ 3639195 w 4161888"/>
                    <a:gd name="connsiteY0-1872" fmla="*/ 0 h 4188381"/>
                    <a:gd name="connsiteX1-1873" fmla="*/ 3914813 w 4161888"/>
                    <a:gd name="connsiteY1-1874" fmla="*/ 263859 h 4188381"/>
                    <a:gd name="connsiteX2-1875" fmla="*/ 306185 w 4161888"/>
                    <a:gd name="connsiteY2-1876" fmla="*/ 3966673 h 4188381"/>
                    <a:gd name="connsiteX3-1877" fmla="*/ 0 w 4161888"/>
                    <a:gd name="connsiteY3-1878" fmla="*/ 3670359 h 4188381"/>
                    <a:gd name="connsiteX4-1879" fmla="*/ 3639195 w 4161888"/>
                    <a:gd name="connsiteY4-1880" fmla="*/ 0 h 4188381"/>
                    <a:gd name="connsiteX0-1881" fmla="*/ 3639195 w 4161888"/>
                    <a:gd name="connsiteY0-1882" fmla="*/ 0 h 4188381"/>
                    <a:gd name="connsiteX1-1883" fmla="*/ 3914813 w 4161888"/>
                    <a:gd name="connsiteY1-1884" fmla="*/ 263859 h 4188381"/>
                    <a:gd name="connsiteX2-1885" fmla="*/ 306185 w 4161888"/>
                    <a:gd name="connsiteY2-1886" fmla="*/ 3966673 h 4188381"/>
                    <a:gd name="connsiteX3-1887" fmla="*/ 0 w 4161888"/>
                    <a:gd name="connsiteY3-1888" fmla="*/ 3670359 h 4188381"/>
                    <a:gd name="connsiteX4-1889" fmla="*/ 3639195 w 4161888"/>
                    <a:gd name="connsiteY4-1890" fmla="*/ 0 h 4188381"/>
                    <a:gd name="connsiteX0-1891" fmla="*/ 3639195 w 4161888"/>
                    <a:gd name="connsiteY0-1892" fmla="*/ 0 h 4188381"/>
                    <a:gd name="connsiteX1-1893" fmla="*/ 3914813 w 4161888"/>
                    <a:gd name="connsiteY1-1894" fmla="*/ 263859 h 4188381"/>
                    <a:gd name="connsiteX2-1895" fmla="*/ 306185 w 4161888"/>
                    <a:gd name="connsiteY2-1896" fmla="*/ 3966673 h 4188381"/>
                    <a:gd name="connsiteX3-1897" fmla="*/ 0 w 4161888"/>
                    <a:gd name="connsiteY3-1898" fmla="*/ 3670359 h 4188381"/>
                    <a:gd name="connsiteX4-1899" fmla="*/ 3639195 w 4161888"/>
                    <a:gd name="connsiteY4-1900" fmla="*/ 0 h 4188381"/>
                    <a:gd name="connsiteX0-1901" fmla="*/ 3639195 w 4160592"/>
                    <a:gd name="connsiteY0-1902" fmla="*/ 0 h 4167583"/>
                    <a:gd name="connsiteX1-1903" fmla="*/ 3914813 w 4160592"/>
                    <a:gd name="connsiteY1-1904" fmla="*/ 263859 h 4167583"/>
                    <a:gd name="connsiteX2-1905" fmla="*/ 306185 w 4160592"/>
                    <a:gd name="connsiteY2-1906" fmla="*/ 3966673 h 4167583"/>
                    <a:gd name="connsiteX3-1907" fmla="*/ 0 w 4160592"/>
                    <a:gd name="connsiteY3-1908" fmla="*/ 3670359 h 4167583"/>
                    <a:gd name="connsiteX4-1909" fmla="*/ 3639195 w 4160592"/>
                    <a:gd name="connsiteY4-1910" fmla="*/ 0 h 4167583"/>
                    <a:gd name="connsiteX0-1911" fmla="*/ 3639195 w 4164959"/>
                    <a:gd name="connsiteY0-1912" fmla="*/ 0 h 4164737"/>
                    <a:gd name="connsiteX1-1913" fmla="*/ 3914813 w 4164959"/>
                    <a:gd name="connsiteY1-1914" fmla="*/ 263859 h 4164737"/>
                    <a:gd name="connsiteX2-1915" fmla="*/ 306185 w 4164959"/>
                    <a:gd name="connsiteY2-1916" fmla="*/ 3966673 h 4164737"/>
                    <a:gd name="connsiteX3-1917" fmla="*/ 0 w 4164959"/>
                    <a:gd name="connsiteY3-1918" fmla="*/ 3670359 h 4164737"/>
                    <a:gd name="connsiteX4-1919" fmla="*/ 3639195 w 4164959"/>
                    <a:gd name="connsiteY4-1920" fmla="*/ 0 h 4164737"/>
                    <a:gd name="connsiteX0-1921" fmla="*/ 3639195 w 4155660"/>
                    <a:gd name="connsiteY0-1922" fmla="*/ 0 h 4165604"/>
                    <a:gd name="connsiteX1-1923" fmla="*/ 3914813 w 4155660"/>
                    <a:gd name="connsiteY1-1924" fmla="*/ 263859 h 4165604"/>
                    <a:gd name="connsiteX2-1925" fmla="*/ 306185 w 4155660"/>
                    <a:gd name="connsiteY2-1926" fmla="*/ 3966673 h 4165604"/>
                    <a:gd name="connsiteX3-1927" fmla="*/ 0 w 4155660"/>
                    <a:gd name="connsiteY3-1928" fmla="*/ 3670359 h 4165604"/>
                    <a:gd name="connsiteX4-1929" fmla="*/ 3639195 w 4155660"/>
                    <a:gd name="connsiteY4-1930" fmla="*/ 0 h 4165604"/>
                    <a:gd name="connsiteX0-1931" fmla="*/ 3639195 w 4155660"/>
                    <a:gd name="connsiteY0-1932" fmla="*/ 0 h 4165604"/>
                    <a:gd name="connsiteX1-1933" fmla="*/ 3914813 w 4155660"/>
                    <a:gd name="connsiteY1-1934" fmla="*/ 263859 h 4165604"/>
                    <a:gd name="connsiteX2-1935" fmla="*/ 306185 w 4155660"/>
                    <a:gd name="connsiteY2-1936" fmla="*/ 3966673 h 4165604"/>
                    <a:gd name="connsiteX3-1937" fmla="*/ 0 w 4155660"/>
                    <a:gd name="connsiteY3-1938" fmla="*/ 3670359 h 4165604"/>
                    <a:gd name="connsiteX4-1939" fmla="*/ 3639195 w 4155660"/>
                    <a:gd name="connsiteY4-1940" fmla="*/ 0 h 4165604"/>
                    <a:gd name="connsiteX0-1941" fmla="*/ 3639195 w 4155660"/>
                    <a:gd name="connsiteY0-1942" fmla="*/ 0 h 4165604"/>
                    <a:gd name="connsiteX1-1943" fmla="*/ 3914813 w 4155660"/>
                    <a:gd name="connsiteY1-1944" fmla="*/ 263859 h 4165604"/>
                    <a:gd name="connsiteX2-1945" fmla="*/ 306185 w 4155660"/>
                    <a:gd name="connsiteY2-1946" fmla="*/ 3966673 h 4165604"/>
                    <a:gd name="connsiteX3-1947" fmla="*/ 0 w 4155660"/>
                    <a:gd name="connsiteY3-1948" fmla="*/ 3670359 h 4165604"/>
                    <a:gd name="connsiteX4-1949" fmla="*/ 3639195 w 4155660"/>
                    <a:gd name="connsiteY4-1950" fmla="*/ 0 h 4165604"/>
                    <a:gd name="connsiteX0-1951" fmla="*/ 3639195 w 4155660"/>
                    <a:gd name="connsiteY0-1952" fmla="*/ 0 h 4165604"/>
                    <a:gd name="connsiteX1-1953" fmla="*/ 3914813 w 4155660"/>
                    <a:gd name="connsiteY1-1954" fmla="*/ 263859 h 4165604"/>
                    <a:gd name="connsiteX2-1955" fmla="*/ 306185 w 4155660"/>
                    <a:gd name="connsiteY2-1956" fmla="*/ 3966673 h 4165604"/>
                    <a:gd name="connsiteX3-1957" fmla="*/ 0 w 4155660"/>
                    <a:gd name="connsiteY3-1958" fmla="*/ 3670359 h 4165604"/>
                    <a:gd name="connsiteX4-1959" fmla="*/ 3639195 w 4155660"/>
                    <a:gd name="connsiteY4-1960" fmla="*/ 0 h 4165604"/>
                    <a:gd name="connsiteX0-1961" fmla="*/ 3639195 w 4155660"/>
                    <a:gd name="connsiteY0-1962" fmla="*/ 0 h 4165604"/>
                    <a:gd name="connsiteX1-1963" fmla="*/ 3914813 w 4155660"/>
                    <a:gd name="connsiteY1-1964" fmla="*/ 263859 h 4165604"/>
                    <a:gd name="connsiteX2-1965" fmla="*/ 306185 w 4155660"/>
                    <a:gd name="connsiteY2-1966" fmla="*/ 3966673 h 4165604"/>
                    <a:gd name="connsiteX3-1967" fmla="*/ 0 w 4155660"/>
                    <a:gd name="connsiteY3-1968" fmla="*/ 3670359 h 4165604"/>
                    <a:gd name="connsiteX4-1969" fmla="*/ 3639195 w 4155660"/>
                    <a:gd name="connsiteY4-1970" fmla="*/ 0 h 4165604"/>
                    <a:gd name="connsiteX0-1971" fmla="*/ 3639195 w 4155660"/>
                    <a:gd name="connsiteY0-1972" fmla="*/ 0 h 4165604"/>
                    <a:gd name="connsiteX1-1973" fmla="*/ 3914813 w 4155660"/>
                    <a:gd name="connsiteY1-1974" fmla="*/ 263859 h 4165604"/>
                    <a:gd name="connsiteX2-1975" fmla="*/ 306185 w 4155660"/>
                    <a:gd name="connsiteY2-1976" fmla="*/ 3966673 h 4165604"/>
                    <a:gd name="connsiteX3-1977" fmla="*/ 0 w 4155660"/>
                    <a:gd name="connsiteY3-1978" fmla="*/ 3670359 h 4165604"/>
                    <a:gd name="connsiteX4-1979" fmla="*/ 3639195 w 4155660"/>
                    <a:gd name="connsiteY4-1980" fmla="*/ 0 h 4165604"/>
                    <a:gd name="connsiteX0-1981" fmla="*/ 3639195 w 4155660"/>
                    <a:gd name="connsiteY0-1982" fmla="*/ 0 h 4165604"/>
                    <a:gd name="connsiteX1-1983" fmla="*/ 3914813 w 4155660"/>
                    <a:gd name="connsiteY1-1984" fmla="*/ 263859 h 4165604"/>
                    <a:gd name="connsiteX2-1985" fmla="*/ 306185 w 4155660"/>
                    <a:gd name="connsiteY2-1986" fmla="*/ 3966673 h 4165604"/>
                    <a:gd name="connsiteX3-1987" fmla="*/ 0 w 4155660"/>
                    <a:gd name="connsiteY3-1988" fmla="*/ 3670359 h 4165604"/>
                    <a:gd name="connsiteX4-1989" fmla="*/ 3639195 w 4155660"/>
                    <a:gd name="connsiteY4-1990" fmla="*/ 0 h 4165604"/>
                    <a:gd name="connsiteX0-1991" fmla="*/ 3639195 w 4154359"/>
                    <a:gd name="connsiteY0-1992" fmla="*/ 0 h 4172517"/>
                    <a:gd name="connsiteX1-1993" fmla="*/ 3914813 w 4154359"/>
                    <a:gd name="connsiteY1-1994" fmla="*/ 263859 h 4172517"/>
                    <a:gd name="connsiteX2-1995" fmla="*/ 306185 w 4154359"/>
                    <a:gd name="connsiteY2-1996" fmla="*/ 3966673 h 4172517"/>
                    <a:gd name="connsiteX3-1997" fmla="*/ 0 w 4154359"/>
                    <a:gd name="connsiteY3-1998" fmla="*/ 3670359 h 4172517"/>
                    <a:gd name="connsiteX4-1999" fmla="*/ 3639195 w 4154359"/>
                    <a:gd name="connsiteY4-2000" fmla="*/ 0 h 4172517"/>
                    <a:gd name="connsiteX0-2001" fmla="*/ 3639195 w 4159945"/>
                    <a:gd name="connsiteY0-2002" fmla="*/ 0 h 4173599"/>
                    <a:gd name="connsiteX1-2003" fmla="*/ 3914813 w 4159945"/>
                    <a:gd name="connsiteY1-2004" fmla="*/ 263859 h 4173599"/>
                    <a:gd name="connsiteX2-2005" fmla="*/ 306185 w 4159945"/>
                    <a:gd name="connsiteY2-2006" fmla="*/ 3966673 h 4173599"/>
                    <a:gd name="connsiteX3-2007" fmla="*/ 0 w 4159945"/>
                    <a:gd name="connsiteY3-2008" fmla="*/ 3670359 h 4173599"/>
                    <a:gd name="connsiteX4-2009" fmla="*/ 3639195 w 4159945"/>
                    <a:gd name="connsiteY4-2010" fmla="*/ 0 h 4173599"/>
                    <a:gd name="connsiteX0-2011" fmla="*/ 3639195 w 4156218"/>
                    <a:gd name="connsiteY0-2012" fmla="*/ 0 h 4173599"/>
                    <a:gd name="connsiteX1-2013" fmla="*/ 3914813 w 4156218"/>
                    <a:gd name="connsiteY1-2014" fmla="*/ 263859 h 4173599"/>
                    <a:gd name="connsiteX2-2015" fmla="*/ 306185 w 4156218"/>
                    <a:gd name="connsiteY2-2016" fmla="*/ 3966673 h 4173599"/>
                    <a:gd name="connsiteX3-2017" fmla="*/ 0 w 4156218"/>
                    <a:gd name="connsiteY3-2018" fmla="*/ 3670359 h 4173599"/>
                    <a:gd name="connsiteX4-2019" fmla="*/ 3639195 w 4156218"/>
                    <a:gd name="connsiteY4-2020" fmla="*/ 0 h 4173599"/>
                    <a:gd name="connsiteX0-2021" fmla="*/ 3639195 w 4148803"/>
                    <a:gd name="connsiteY0-2022" fmla="*/ 0 h 4172786"/>
                    <a:gd name="connsiteX1-2023" fmla="*/ 3914813 w 4148803"/>
                    <a:gd name="connsiteY1-2024" fmla="*/ 263859 h 4172786"/>
                    <a:gd name="connsiteX2-2025" fmla="*/ 306185 w 4148803"/>
                    <a:gd name="connsiteY2-2026" fmla="*/ 3966673 h 4172786"/>
                    <a:gd name="connsiteX3-2027" fmla="*/ 0 w 4148803"/>
                    <a:gd name="connsiteY3-2028" fmla="*/ 3670359 h 4172786"/>
                    <a:gd name="connsiteX4-2029" fmla="*/ 3639195 w 4148803"/>
                    <a:gd name="connsiteY4-2030" fmla="*/ 0 h 4172786"/>
                    <a:gd name="connsiteX0-2031" fmla="*/ 3639195 w 4156218"/>
                    <a:gd name="connsiteY0-2032" fmla="*/ 0 h 4174417"/>
                    <a:gd name="connsiteX1-2033" fmla="*/ 3914813 w 4156218"/>
                    <a:gd name="connsiteY1-2034" fmla="*/ 263859 h 4174417"/>
                    <a:gd name="connsiteX2-2035" fmla="*/ 306185 w 4156218"/>
                    <a:gd name="connsiteY2-2036" fmla="*/ 3966673 h 4174417"/>
                    <a:gd name="connsiteX3-2037" fmla="*/ 0 w 4156218"/>
                    <a:gd name="connsiteY3-2038" fmla="*/ 3670359 h 4174417"/>
                    <a:gd name="connsiteX4-2039" fmla="*/ 3639195 w 4156218"/>
                    <a:gd name="connsiteY4-2040" fmla="*/ 0 h 4174417"/>
                    <a:gd name="connsiteX0-2041" fmla="*/ 3639195 w 4154359"/>
                    <a:gd name="connsiteY0-2042" fmla="*/ 0 h 4174417"/>
                    <a:gd name="connsiteX1-2043" fmla="*/ 3914813 w 4154359"/>
                    <a:gd name="connsiteY1-2044" fmla="*/ 263859 h 4174417"/>
                    <a:gd name="connsiteX2-2045" fmla="*/ 306185 w 4154359"/>
                    <a:gd name="connsiteY2-2046" fmla="*/ 3966673 h 4174417"/>
                    <a:gd name="connsiteX3-2047" fmla="*/ 0 w 4154359"/>
                    <a:gd name="connsiteY3-2048" fmla="*/ 3670359 h 4174417"/>
                    <a:gd name="connsiteX4-2049" fmla="*/ 3639195 w 4154359"/>
                    <a:gd name="connsiteY4-2050" fmla="*/ 0 h 4174417"/>
                    <a:gd name="connsiteX0-2051" fmla="*/ 3639195 w 4154359"/>
                    <a:gd name="connsiteY0-2052" fmla="*/ 0 h 4174417"/>
                    <a:gd name="connsiteX1-2053" fmla="*/ 3914813 w 4154359"/>
                    <a:gd name="connsiteY1-2054" fmla="*/ 263859 h 4174417"/>
                    <a:gd name="connsiteX2-2055" fmla="*/ 306185 w 4154359"/>
                    <a:gd name="connsiteY2-2056" fmla="*/ 3966673 h 4174417"/>
                    <a:gd name="connsiteX3-2057" fmla="*/ 0 w 4154359"/>
                    <a:gd name="connsiteY3-2058" fmla="*/ 3670359 h 4174417"/>
                    <a:gd name="connsiteX4-2059" fmla="*/ 3639195 w 4154359"/>
                    <a:gd name="connsiteY4-2060" fmla="*/ 0 h 4174417"/>
                    <a:gd name="connsiteX0-2061" fmla="*/ 3632051 w 4147215"/>
                    <a:gd name="connsiteY0-2062" fmla="*/ 0 h 4174417"/>
                    <a:gd name="connsiteX1-2063" fmla="*/ 3907669 w 4147215"/>
                    <a:gd name="connsiteY1-2064" fmla="*/ 263859 h 4174417"/>
                    <a:gd name="connsiteX2-2065" fmla="*/ 299041 w 4147215"/>
                    <a:gd name="connsiteY2-2066" fmla="*/ 3966673 h 4174417"/>
                    <a:gd name="connsiteX3-2067" fmla="*/ 0 w 4147215"/>
                    <a:gd name="connsiteY3-2068" fmla="*/ 3670359 h 4174417"/>
                    <a:gd name="connsiteX4-2069" fmla="*/ 3632051 w 4147215"/>
                    <a:gd name="connsiteY4-2070" fmla="*/ 0 h 4174417"/>
                    <a:gd name="connsiteX0-2071" fmla="*/ 3632051 w 4147215"/>
                    <a:gd name="connsiteY0-2072" fmla="*/ 0 h 4174417"/>
                    <a:gd name="connsiteX1-2073" fmla="*/ 3907669 w 4147215"/>
                    <a:gd name="connsiteY1-2074" fmla="*/ 263859 h 4174417"/>
                    <a:gd name="connsiteX2-2075" fmla="*/ 299041 w 4147215"/>
                    <a:gd name="connsiteY2-2076" fmla="*/ 3966673 h 4174417"/>
                    <a:gd name="connsiteX3-2077" fmla="*/ 0 w 4147215"/>
                    <a:gd name="connsiteY3-2078" fmla="*/ 3670359 h 4174417"/>
                    <a:gd name="connsiteX4-2079" fmla="*/ 3632051 w 4147215"/>
                    <a:gd name="connsiteY4-2080" fmla="*/ 0 h 4174417"/>
                    <a:gd name="connsiteX0-2081" fmla="*/ 3632051 w 4147215"/>
                    <a:gd name="connsiteY0-2082" fmla="*/ 0 h 4174417"/>
                    <a:gd name="connsiteX1-2083" fmla="*/ 3907669 w 4147215"/>
                    <a:gd name="connsiteY1-2084" fmla="*/ 263859 h 4174417"/>
                    <a:gd name="connsiteX2-2085" fmla="*/ 299041 w 4147215"/>
                    <a:gd name="connsiteY2-2086" fmla="*/ 3966673 h 4174417"/>
                    <a:gd name="connsiteX3-2087" fmla="*/ 0 w 4147215"/>
                    <a:gd name="connsiteY3-2088" fmla="*/ 3670359 h 4174417"/>
                    <a:gd name="connsiteX4-2089" fmla="*/ 3632051 w 4147215"/>
                    <a:gd name="connsiteY4-2090" fmla="*/ 0 h 4174417"/>
                    <a:gd name="connsiteX0-2091" fmla="*/ 3632051 w 4147215"/>
                    <a:gd name="connsiteY0-2092" fmla="*/ 0 h 4174417"/>
                    <a:gd name="connsiteX1-2093" fmla="*/ 3907669 w 4147215"/>
                    <a:gd name="connsiteY1-2094" fmla="*/ 263859 h 4174417"/>
                    <a:gd name="connsiteX2-2095" fmla="*/ 299041 w 4147215"/>
                    <a:gd name="connsiteY2-2096" fmla="*/ 3966673 h 4174417"/>
                    <a:gd name="connsiteX3-2097" fmla="*/ 0 w 4147215"/>
                    <a:gd name="connsiteY3-2098" fmla="*/ 3670359 h 4174417"/>
                    <a:gd name="connsiteX4-2099" fmla="*/ 3632051 w 4147215"/>
                    <a:gd name="connsiteY4-2100" fmla="*/ 0 h 4174417"/>
                    <a:gd name="connsiteX0-2101" fmla="*/ 3632051 w 4147215"/>
                    <a:gd name="connsiteY0-2102" fmla="*/ 0 h 4174417"/>
                    <a:gd name="connsiteX1-2103" fmla="*/ 3907669 w 4147215"/>
                    <a:gd name="connsiteY1-2104" fmla="*/ 263859 h 4174417"/>
                    <a:gd name="connsiteX2-2105" fmla="*/ 299041 w 4147215"/>
                    <a:gd name="connsiteY2-2106" fmla="*/ 3966673 h 4174417"/>
                    <a:gd name="connsiteX3-2107" fmla="*/ 0 w 4147215"/>
                    <a:gd name="connsiteY3-2108" fmla="*/ 3670359 h 4174417"/>
                    <a:gd name="connsiteX4-2109" fmla="*/ 3632051 w 4147215"/>
                    <a:gd name="connsiteY4-2110" fmla="*/ 0 h 4174417"/>
                    <a:gd name="connsiteX0-2111" fmla="*/ 3632051 w 4147215"/>
                    <a:gd name="connsiteY0-2112" fmla="*/ 0 h 4174417"/>
                    <a:gd name="connsiteX1-2113" fmla="*/ 3907669 w 4147215"/>
                    <a:gd name="connsiteY1-2114" fmla="*/ 263859 h 4174417"/>
                    <a:gd name="connsiteX2-2115" fmla="*/ 299041 w 4147215"/>
                    <a:gd name="connsiteY2-2116" fmla="*/ 3966673 h 4174417"/>
                    <a:gd name="connsiteX3-2117" fmla="*/ 0 w 4147215"/>
                    <a:gd name="connsiteY3-2118" fmla="*/ 3670359 h 4174417"/>
                    <a:gd name="connsiteX4-2119" fmla="*/ 3632051 w 4147215"/>
                    <a:gd name="connsiteY4-2120" fmla="*/ 0 h 4174417"/>
                    <a:gd name="connsiteX0-2121" fmla="*/ 3632051 w 4136020"/>
                    <a:gd name="connsiteY0-2122" fmla="*/ 0 h 4174298"/>
                    <a:gd name="connsiteX1-2123" fmla="*/ 3895763 w 4136020"/>
                    <a:gd name="connsiteY1-2124" fmla="*/ 261478 h 4174298"/>
                    <a:gd name="connsiteX2-2125" fmla="*/ 299041 w 4136020"/>
                    <a:gd name="connsiteY2-2126" fmla="*/ 3966673 h 4174298"/>
                    <a:gd name="connsiteX3-2127" fmla="*/ 0 w 4136020"/>
                    <a:gd name="connsiteY3-2128" fmla="*/ 3670359 h 4174298"/>
                    <a:gd name="connsiteX4-2129" fmla="*/ 3632051 w 4136020"/>
                    <a:gd name="connsiteY4-2130" fmla="*/ 0 h 4174298"/>
                    <a:gd name="connsiteX0-2131" fmla="*/ 3632051 w 4145927"/>
                    <a:gd name="connsiteY0-2132" fmla="*/ 0 h 4174298"/>
                    <a:gd name="connsiteX1-2133" fmla="*/ 3895763 w 4145927"/>
                    <a:gd name="connsiteY1-2134" fmla="*/ 261478 h 4174298"/>
                    <a:gd name="connsiteX2-2135" fmla="*/ 299041 w 4145927"/>
                    <a:gd name="connsiteY2-2136" fmla="*/ 3966673 h 4174298"/>
                    <a:gd name="connsiteX3-2137" fmla="*/ 0 w 4145927"/>
                    <a:gd name="connsiteY3-2138" fmla="*/ 3670359 h 4174298"/>
                    <a:gd name="connsiteX4-2139" fmla="*/ 3632051 w 4145927"/>
                    <a:gd name="connsiteY4-2140" fmla="*/ 0 h 4174298"/>
                    <a:gd name="connsiteX0-2141" fmla="*/ 3632051 w 4145927"/>
                    <a:gd name="connsiteY0-2142" fmla="*/ 0 h 4174298"/>
                    <a:gd name="connsiteX1-2143" fmla="*/ 3895763 w 4145927"/>
                    <a:gd name="connsiteY1-2144" fmla="*/ 261478 h 4174298"/>
                    <a:gd name="connsiteX2-2145" fmla="*/ 299041 w 4145927"/>
                    <a:gd name="connsiteY2-2146" fmla="*/ 3966673 h 4174298"/>
                    <a:gd name="connsiteX3-2147" fmla="*/ 0 w 4145927"/>
                    <a:gd name="connsiteY3-2148" fmla="*/ 3670359 h 4174298"/>
                    <a:gd name="connsiteX4-2149" fmla="*/ 3632051 w 4145927"/>
                    <a:gd name="connsiteY4-2150" fmla="*/ 0 h 4174298"/>
                    <a:gd name="connsiteX0-2151" fmla="*/ 3632051 w 4145927"/>
                    <a:gd name="connsiteY0-2152" fmla="*/ 0 h 4174298"/>
                    <a:gd name="connsiteX1-2153" fmla="*/ 3895763 w 4145927"/>
                    <a:gd name="connsiteY1-2154" fmla="*/ 261478 h 4174298"/>
                    <a:gd name="connsiteX2-2155" fmla="*/ 299041 w 4145927"/>
                    <a:gd name="connsiteY2-2156" fmla="*/ 3966673 h 4174298"/>
                    <a:gd name="connsiteX3-2157" fmla="*/ 0 w 4145927"/>
                    <a:gd name="connsiteY3-2158" fmla="*/ 3670359 h 4174298"/>
                    <a:gd name="connsiteX4-2159" fmla="*/ 3632051 w 4145927"/>
                    <a:gd name="connsiteY4-2160" fmla="*/ 0 h 4174298"/>
                    <a:gd name="connsiteX0-2161" fmla="*/ 3632051 w 4145927"/>
                    <a:gd name="connsiteY0-2162" fmla="*/ 0 h 4174298"/>
                    <a:gd name="connsiteX1-2163" fmla="*/ 3895763 w 4145927"/>
                    <a:gd name="connsiteY1-2164" fmla="*/ 261478 h 4174298"/>
                    <a:gd name="connsiteX2-2165" fmla="*/ 299041 w 4145927"/>
                    <a:gd name="connsiteY2-2166" fmla="*/ 3966673 h 4174298"/>
                    <a:gd name="connsiteX3-2167" fmla="*/ 0 w 4145927"/>
                    <a:gd name="connsiteY3-2168" fmla="*/ 3667978 h 4174298"/>
                    <a:gd name="connsiteX4-2169" fmla="*/ 3632051 w 4145927"/>
                    <a:gd name="connsiteY4-2170" fmla="*/ 0 h 4174298"/>
                    <a:gd name="connsiteX0-2171" fmla="*/ 3632051 w 4145927"/>
                    <a:gd name="connsiteY0-2172" fmla="*/ 0 h 4174298"/>
                    <a:gd name="connsiteX1-2173" fmla="*/ 3895763 w 4145927"/>
                    <a:gd name="connsiteY1-2174" fmla="*/ 261478 h 4174298"/>
                    <a:gd name="connsiteX2-2175" fmla="*/ 299041 w 4145927"/>
                    <a:gd name="connsiteY2-2176" fmla="*/ 3966673 h 4174298"/>
                    <a:gd name="connsiteX3-2177" fmla="*/ 0 w 4145927"/>
                    <a:gd name="connsiteY3-2178" fmla="*/ 3667978 h 4174298"/>
                    <a:gd name="connsiteX4-2179" fmla="*/ 3632051 w 4145927"/>
                    <a:gd name="connsiteY4-2180" fmla="*/ 0 h 4174298"/>
                    <a:gd name="connsiteX0-2181" fmla="*/ 3632051 w 4145927"/>
                    <a:gd name="connsiteY0-2182" fmla="*/ 0 h 4174298"/>
                    <a:gd name="connsiteX1-2183" fmla="*/ 3895763 w 4145927"/>
                    <a:gd name="connsiteY1-2184" fmla="*/ 261478 h 4174298"/>
                    <a:gd name="connsiteX2-2185" fmla="*/ 299041 w 4145927"/>
                    <a:gd name="connsiteY2-2186" fmla="*/ 3966673 h 4174298"/>
                    <a:gd name="connsiteX3-2187" fmla="*/ 0 w 4145927"/>
                    <a:gd name="connsiteY3-2188" fmla="*/ 3667978 h 4174298"/>
                    <a:gd name="connsiteX4-2189" fmla="*/ 3632051 w 4145927"/>
                    <a:gd name="connsiteY4-2190" fmla="*/ 0 h 4174298"/>
                    <a:gd name="connsiteX0-2191" fmla="*/ 3622526 w 4136402"/>
                    <a:gd name="connsiteY0-2192" fmla="*/ 0 h 4174298"/>
                    <a:gd name="connsiteX1-2193" fmla="*/ 3886238 w 4136402"/>
                    <a:gd name="connsiteY1-2194" fmla="*/ 261478 h 4174298"/>
                    <a:gd name="connsiteX2-2195" fmla="*/ 289516 w 4136402"/>
                    <a:gd name="connsiteY2-2196" fmla="*/ 3966673 h 4174298"/>
                    <a:gd name="connsiteX3-2197" fmla="*/ 0 w 4136402"/>
                    <a:gd name="connsiteY3-2198" fmla="*/ 3677503 h 4174298"/>
                    <a:gd name="connsiteX4-2199" fmla="*/ 3622526 w 4136402"/>
                    <a:gd name="connsiteY4-2200" fmla="*/ 0 h 4174298"/>
                    <a:gd name="connsiteX0-2201" fmla="*/ 3622526 w 4136402"/>
                    <a:gd name="connsiteY0-2202" fmla="*/ 0 h 4174298"/>
                    <a:gd name="connsiteX1-2203" fmla="*/ 3886238 w 4136402"/>
                    <a:gd name="connsiteY1-2204" fmla="*/ 261478 h 4174298"/>
                    <a:gd name="connsiteX2-2205" fmla="*/ 289516 w 4136402"/>
                    <a:gd name="connsiteY2-2206" fmla="*/ 3966673 h 4174298"/>
                    <a:gd name="connsiteX3-2207" fmla="*/ 0 w 4136402"/>
                    <a:gd name="connsiteY3-2208" fmla="*/ 3672741 h 4174298"/>
                    <a:gd name="connsiteX4-2209" fmla="*/ 3622526 w 4136402"/>
                    <a:gd name="connsiteY4-2210" fmla="*/ 0 h 4174298"/>
                    <a:gd name="connsiteX0-2211" fmla="*/ 3622526 w 4136402"/>
                    <a:gd name="connsiteY0-2212" fmla="*/ 0 h 4174298"/>
                    <a:gd name="connsiteX1-2213" fmla="*/ 3886238 w 4136402"/>
                    <a:gd name="connsiteY1-2214" fmla="*/ 261478 h 4174298"/>
                    <a:gd name="connsiteX2-2215" fmla="*/ 289516 w 4136402"/>
                    <a:gd name="connsiteY2-2216" fmla="*/ 3966673 h 4174298"/>
                    <a:gd name="connsiteX3-2217" fmla="*/ 0 w 4136402"/>
                    <a:gd name="connsiteY3-2218" fmla="*/ 3672741 h 4174298"/>
                    <a:gd name="connsiteX4-2219" fmla="*/ 3622526 w 4136402"/>
                    <a:gd name="connsiteY4-2220" fmla="*/ 0 h 4174298"/>
                    <a:gd name="connsiteX0-2221" fmla="*/ 3622526 w 4136402"/>
                    <a:gd name="connsiteY0-2222" fmla="*/ 0 h 4174298"/>
                    <a:gd name="connsiteX1-2223" fmla="*/ 3886238 w 4136402"/>
                    <a:gd name="connsiteY1-2224" fmla="*/ 261478 h 4174298"/>
                    <a:gd name="connsiteX2-2225" fmla="*/ 289516 w 4136402"/>
                    <a:gd name="connsiteY2-2226" fmla="*/ 3966673 h 4174298"/>
                    <a:gd name="connsiteX3-2227" fmla="*/ 0 w 4136402"/>
                    <a:gd name="connsiteY3-2228" fmla="*/ 3672741 h 4174298"/>
                    <a:gd name="connsiteX4-2229" fmla="*/ 3622526 w 4136402"/>
                    <a:gd name="connsiteY4-2230" fmla="*/ 0 h 4174298"/>
                    <a:gd name="connsiteX0-2231" fmla="*/ 3622526 w 4136402"/>
                    <a:gd name="connsiteY0-2232" fmla="*/ 0 h 4174298"/>
                    <a:gd name="connsiteX1-2233" fmla="*/ 3886238 w 4136402"/>
                    <a:gd name="connsiteY1-2234" fmla="*/ 261478 h 4174298"/>
                    <a:gd name="connsiteX2-2235" fmla="*/ 289516 w 4136402"/>
                    <a:gd name="connsiteY2-2236" fmla="*/ 3966673 h 4174298"/>
                    <a:gd name="connsiteX3-2237" fmla="*/ 0 w 4136402"/>
                    <a:gd name="connsiteY3-2238" fmla="*/ 3672741 h 4174298"/>
                    <a:gd name="connsiteX4-2239" fmla="*/ 3622526 w 4136402"/>
                    <a:gd name="connsiteY4-2240" fmla="*/ 0 h 4174298"/>
                    <a:gd name="connsiteX0-2241" fmla="*/ 3613001 w 4126877"/>
                    <a:gd name="connsiteY0-2242" fmla="*/ 0 h 4174298"/>
                    <a:gd name="connsiteX1-2243" fmla="*/ 3876713 w 4126877"/>
                    <a:gd name="connsiteY1-2244" fmla="*/ 261478 h 4174298"/>
                    <a:gd name="connsiteX2-2245" fmla="*/ 279991 w 4126877"/>
                    <a:gd name="connsiteY2-2246" fmla="*/ 3966673 h 4174298"/>
                    <a:gd name="connsiteX3-2247" fmla="*/ 0 w 4126877"/>
                    <a:gd name="connsiteY3-2248" fmla="*/ 3729891 h 4174298"/>
                    <a:gd name="connsiteX4-2249" fmla="*/ 3613001 w 4126877"/>
                    <a:gd name="connsiteY4-2250" fmla="*/ 0 h 4174298"/>
                    <a:gd name="connsiteX0-2251" fmla="*/ 3624907 w 4138783"/>
                    <a:gd name="connsiteY0-2252" fmla="*/ 0 h 4174298"/>
                    <a:gd name="connsiteX1-2253" fmla="*/ 3888619 w 4138783"/>
                    <a:gd name="connsiteY1-2254" fmla="*/ 261478 h 4174298"/>
                    <a:gd name="connsiteX2-2255" fmla="*/ 291897 w 4138783"/>
                    <a:gd name="connsiteY2-2256" fmla="*/ 3966673 h 4174298"/>
                    <a:gd name="connsiteX3-2257" fmla="*/ 0 w 4138783"/>
                    <a:gd name="connsiteY3-2258" fmla="*/ 3677504 h 4174298"/>
                    <a:gd name="connsiteX4-2259" fmla="*/ 3624907 w 4138783"/>
                    <a:gd name="connsiteY4-2260" fmla="*/ 0 h 4174298"/>
                    <a:gd name="connsiteX0-2261" fmla="*/ 3617763 w 4131639"/>
                    <a:gd name="connsiteY0-2262" fmla="*/ 0 h 4174298"/>
                    <a:gd name="connsiteX1-2263" fmla="*/ 3881475 w 4131639"/>
                    <a:gd name="connsiteY1-2264" fmla="*/ 261478 h 4174298"/>
                    <a:gd name="connsiteX2-2265" fmla="*/ 284753 w 4131639"/>
                    <a:gd name="connsiteY2-2266" fmla="*/ 3966673 h 4174298"/>
                    <a:gd name="connsiteX3-2267" fmla="*/ 0 w 4131639"/>
                    <a:gd name="connsiteY3-2268" fmla="*/ 3677504 h 4174298"/>
                    <a:gd name="connsiteX4-2269" fmla="*/ 3617763 w 4131639"/>
                    <a:gd name="connsiteY4-2270" fmla="*/ 0 h 4174298"/>
                    <a:gd name="connsiteX0-2271" fmla="*/ 3617763 w 4131639"/>
                    <a:gd name="connsiteY0-2272" fmla="*/ 0 h 4174298"/>
                    <a:gd name="connsiteX1-2273" fmla="*/ 3881475 w 4131639"/>
                    <a:gd name="connsiteY1-2274" fmla="*/ 261478 h 4174298"/>
                    <a:gd name="connsiteX2-2275" fmla="*/ 284753 w 4131639"/>
                    <a:gd name="connsiteY2-2276" fmla="*/ 3966673 h 4174298"/>
                    <a:gd name="connsiteX3-2277" fmla="*/ 0 w 4131639"/>
                    <a:gd name="connsiteY3-2278" fmla="*/ 3677504 h 4174298"/>
                    <a:gd name="connsiteX4-2279" fmla="*/ 3617763 w 4131639"/>
                    <a:gd name="connsiteY4-2280" fmla="*/ 0 h 4174298"/>
                    <a:gd name="connsiteX0-2281" fmla="*/ 3617763 w 4131639"/>
                    <a:gd name="connsiteY0-2282" fmla="*/ 0 h 4174298"/>
                    <a:gd name="connsiteX1-2283" fmla="*/ 3881475 w 4131639"/>
                    <a:gd name="connsiteY1-2284" fmla="*/ 261478 h 4174298"/>
                    <a:gd name="connsiteX2-2285" fmla="*/ 284753 w 4131639"/>
                    <a:gd name="connsiteY2-2286" fmla="*/ 3966673 h 4174298"/>
                    <a:gd name="connsiteX3-2287" fmla="*/ 0 w 4131639"/>
                    <a:gd name="connsiteY3-2288" fmla="*/ 3677504 h 4174298"/>
                    <a:gd name="connsiteX4-2289" fmla="*/ 3617763 w 4131639"/>
                    <a:gd name="connsiteY4-2290" fmla="*/ 0 h 4174298"/>
                    <a:gd name="connsiteX0-2291" fmla="*/ 3617763 w 4131639"/>
                    <a:gd name="connsiteY0-2292" fmla="*/ 0 h 4174298"/>
                    <a:gd name="connsiteX1-2293" fmla="*/ 3881475 w 4131639"/>
                    <a:gd name="connsiteY1-2294" fmla="*/ 261478 h 4174298"/>
                    <a:gd name="connsiteX2-2295" fmla="*/ 284753 w 4131639"/>
                    <a:gd name="connsiteY2-2296" fmla="*/ 3966673 h 4174298"/>
                    <a:gd name="connsiteX3-2297" fmla="*/ 0 w 4131639"/>
                    <a:gd name="connsiteY3-2298" fmla="*/ 3677504 h 4174298"/>
                    <a:gd name="connsiteX4-2299" fmla="*/ 3617763 w 4131639"/>
                    <a:gd name="connsiteY4-2300" fmla="*/ 0 h 4174298"/>
                    <a:gd name="connsiteX0-2301" fmla="*/ 3617763 w 4131639"/>
                    <a:gd name="connsiteY0-2302" fmla="*/ 0 h 4174298"/>
                    <a:gd name="connsiteX1-2303" fmla="*/ 3881475 w 4131639"/>
                    <a:gd name="connsiteY1-2304" fmla="*/ 261478 h 4174298"/>
                    <a:gd name="connsiteX2-2305" fmla="*/ 284753 w 4131639"/>
                    <a:gd name="connsiteY2-2306" fmla="*/ 3966673 h 4174298"/>
                    <a:gd name="connsiteX3-2307" fmla="*/ 0 w 4131639"/>
                    <a:gd name="connsiteY3-2308" fmla="*/ 3677504 h 4174298"/>
                    <a:gd name="connsiteX4-2309" fmla="*/ 3617763 w 4131639"/>
                    <a:gd name="connsiteY4-2310" fmla="*/ 0 h 4174298"/>
                    <a:gd name="connsiteX0-2311" fmla="*/ 3617763 w 4131639"/>
                    <a:gd name="connsiteY0-2312" fmla="*/ 0 h 4174298"/>
                    <a:gd name="connsiteX1-2313" fmla="*/ 3881475 w 4131639"/>
                    <a:gd name="connsiteY1-2314" fmla="*/ 261478 h 4174298"/>
                    <a:gd name="connsiteX2-2315" fmla="*/ 284753 w 4131639"/>
                    <a:gd name="connsiteY2-2316" fmla="*/ 3966673 h 4174298"/>
                    <a:gd name="connsiteX3-2317" fmla="*/ 0 w 4131639"/>
                    <a:gd name="connsiteY3-2318" fmla="*/ 3677504 h 4174298"/>
                    <a:gd name="connsiteX4-2319" fmla="*/ 3617763 w 4131639"/>
                    <a:gd name="connsiteY4-2320" fmla="*/ 0 h 4174298"/>
                    <a:gd name="connsiteX0-2321" fmla="*/ 3617763 w 4128144"/>
                    <a:gd name="connsiteY0-2322" fmla="*/ 0 h 4181055"/>
                    <a:gd name="connsiteX1-2323" fmla="*/ 3881475 w 4128144"/>
                    <a:gd name="connsiteY1-2324" fmla="*/ 261478 h 4181055"/>
                    <a:gd name="connsiteX2-2325" fmla="*/ 284753 w 4128144"/>
                    <a:gd name="connsiteY2-2326" fmla="*/ 3966673 h 4181055"/>
                    <a:gd name="connsiteX3-2327" fmla="*/ 0 w 4128144"/>
                    <a:gd name="connsiteY3-2328" fmla="*/ 3677504 h 4181055"/>
                    <a:gd name="connsiteX4-2329" fmla="*/ 3617763 w 4128144"/>
                    <a:gd name="connsiteY4-2330" fmla="*/ 0 h 4181055"/>
                    <a:gd name="connsiteX0-2331" fmla="*/ 3617763 w 4128144"/>
                    <a:gd name="connsiteY0-2332" fmla="*/ 0 h 4167595"/>
                    <a:gd name="connsiteX1-2333" fmla="*/ 3881475 w 4128144"/>
                    <a:gd name="connsiteY1-2334" fmla="*/ 261478 h 4167595"/>
                    <a:gd name="connsiteX2-2335" fmla="*/ 284753 w 4128144"/>
                    <a:gd name="connsiteY2-2336" fmla="*/ 3966673 h 4167595"/>
                    <a:gd name="connsiteX3-2337" fmla="*/ 0 w 4128144"/>
                    <a:gd name="connsiteY3-2338" fmla="*/ 3677504 h 4167595"/>
                    <a:gd name="connsiteX4-2339" fmla="*/ 3617763 w 4128144"/>
                    <a:gd name="connsiteY4-2340" fmla="*/ 0 h 4167595"/>
                    <a:gd name="connsiteX0-2341" fmla="*/ 3617763 w 4130677"/>
                    <a:gd name="connsiteY0-2342" fmla="*/ 0 h 4170939"/>
                    <a:gd name="connsiteX1-2343" fmla="*/ 3881475 w 4130677"/>
                    <a:gd name="connsiteY1-2344" fmla="*/ 261478 h 4170939"/>
                    <a:gd name="connsiteX2-2345" fmla="*/ 284753 w 4130677"/>
                    <a:gd name="connsiteY2-2346" fmla="*/ 3966673 h 4170939"/>
                    <a:gd name="connsiteX3-2347" fmla="*/ 0 w 4130677"/>
                    <a:gd name="connsiteY3-2348" fmla="*/ 3677504 h 4170939"/>
                    <a:gd name="connsiteX4-2349" fmla="*/ 3617763 w 4130677"/>
                    <a:gd name="connsiteY4-2350" fmla="*/ 0 h 4170939"/>
                    <a:gd name="connsiteX0-2351" fmla="*/ 3617763 w 4125286"/>
                    <a:gd name="connsiteY0-2352" fmla="*/ 0 h 4195430"/>
                    <a:gd name="connsiteX1-2353" fmla="*/ 3881475 w 4125286"/>
                    <a:gd name="connsiteY1-2354" fmla="*/ 261478 h 4195430"/>
                    <a:gd name="connsiteX2-2355" fmla="*/ 194601 w 4125286"/>
                    <a:gd name="connsiteY2-2356" fmla="*/ 3992430 h 4195430"/>
                    <a:gd name="connsiteX3-2357" fmla="*/ 0 w 4125286"/>
                    <a:gd name="connsiteY3-2358" fmla="*/ 3677504 h 4195430"/>
                    <a:gd name="connsiteX4-2359" fmla="*/ 3617763 w 4125286"/>
                    <a:gd name="connsiteY4-2360" fmla="*/ 0 h 4195430"/>
                    <a:gd name="connsiteX0-2361" fmla="*/ 3617763 w 4133862"/>
                    <a:gd name="connsiteY0-2362" fmla="*/ 0 h 4207682"/>
                    <a:gd name="connsiteX1-2363" fmla="*/ 3881475 w 4133862"/>
                    <a:gd name="connsiteY1-2364" fmla="*/ 261478 h 4207682"/>
                    <a:gd name="connsiteX2-2365" fmla="*/ 336268 w 4133862"/>
                    <a:gd name="connsiteY2-2366" fmla="*/ 4005309 h 4207682"/>
                    <a:gd name="connsiteX3-2367" fmla="*/ 0 w 4133862"/>
                    <a:gd name="connsiteY3-2368" fmla="*/ 3677504 h 4207682"/>
                    <a:gd name="connsiteX4-2369" fmla="*/ 3617763 w 4133862"/>
                    <a:gd name="connsiteY4-2370" fmla="*/ 0 h 4207682"/>
                    <a:gd name="connsiteX0-2371" fmla="*/ 3617763 w 4140474"/>
                    <a:gd name="connsiteY0-2372" fmla="*/ 0 h 4195430"/>
                    <a:gd name="connsiteX1-2373" fmla="*/ 3881475 w 4140474"/>
                    <a:gd name="connsiteY1-2374" fmla="*/ 261478 h 4195430"/>
                    <a:gd name="connsiteX2-2375" fmla="*/ 439299 w 4140474"/>
                    <a:gd name="connsiteY2-2376" fmla="*/ 3992430 h 4195430"/>
                    <a:gd name="connsiteX3-2377" fmla="*/ 0 w 4140474"/>
                    <a:gd name="connsiteY3-2378" fmla="*/ 3677504 h 4195430"/>
                    <a:gd name="connsiteX4-2379" fmla="*/ 3617763 w 4140474"/>
                    <a:gd name="connsiteY4-2380" fmla="*/ 0 h 4195430"/>
                    <a:gd name="connsiteX0-2381" fmla="*/ 3617763 w 4140474"/>
                    <a:gd name="connsiteY0-2382" fmla="*/ 0 h 4195430"/>
                    <a:gd name="connsiteX1-2383" fmla="*/ 3881475 w 4140474"/>
                    <a:gd name="connsiteY1-2384" fmla="*/ 261478 h 4195430"/>
                    <a:gd name="connsiteX2-2385" fmla="*/ 439299 w 4140474"/>
                    <a:gd name="connsiteY2-2386" fmla="*/ 3992430 h 4195430"/>
                    <a:gd name="connsiteX3-2387" fmla="*/ 0 w 4140474"/>
                    <a:gd name="connsiteY3-2388" fmla="*/ 3677504 h 4195430"/>
                    <a:gd name="connsiteX4-2389" fmla="*/ 3617763 w 4140474"/>
                    <a:gd name="connsiteY4-2390" fmla="*/ 0 h 4195430"/>
                    <a:gd name="connsiteX0-2391" fmla="*/ 3617763 w 4140474"/>
                    <a:gd name="connsiteY0-2392" fmla="*/ 0 h 4207681"/>
                    <a:gd name="connsiteX1-2393" fmla="*/ 3881475 w 4140474"/>
                    <a:gd name="connsiteY1-2394" fmla="*/ 261478 h 4207681"/>
                    <a:gd name="connsiteX2-2395" fmla="*/ 439299 w 4140474"/>
                    <a:gd name="connsiteY2-2396" fmla="*/ 4005308 h 4207681"/>
                    <a:gd name="connsiteX3-2397" fmla="*/ 0 w 4140474"/>
                    <a:gd name="connsiteY3-2398" fmla="*/ 3677504 h 4207681"/>
                    <a:gd name="connsiteX4-2399" fmla="*/ 3617763 w 4140474"/>
                    <a:gd name="connsiteY4-2400" fmla="*/ 0 h 4207681"/>
                    <a:gd name="connsiteX0-2401" fmla="*/ 3617763 w 4140474"/>
                    <a:gd name="connsiteY0-2402" fmla="*/ 0 h 4207681"/>
                    <a:gd name="connsiteX1-2403" fmla="*/ 3881475 w 4140474"/>
                    <a:gd name="connsiteY1-2404" fmla="*/ 261478 h 4207681"/>
                    <a:gd name="connsiteX2-2405" fmla="*/ 439299 w 4140474"/>
                    <a:gd name="connsiteY2-2406" fmla="*/ 4005308 h 4207681"/>
                    <a:gd name="connsiteX3-2407" fmla="*/ 0 w 4140474"/>
                    <a:gd name="connsiteY3-2408" fmla="*/ 3677504 h 4207681"/>
                    <a:gd name="connsiteX4-2409" fmla="*/ 3617763 w 4140474"/>
                    <a:gd name="connsiteY4-2410" fmla="*/ 0 h 4207681"/>
                    <a:gd name="connsiteX0-2411" fmla="*/ 3617763 w 4140474"/>
                    <a:gd name="connsiteY0-2412" fmla="*/ 0 h 4207681"/>
                    <a:gd name="connsiteX1-2413" fmla="*/ 3881475 w 4140474"/>
                    <a:gd name="connsiteY1-2414" fmla="*/ 261478 h 4207681"/>
                    <a:gd name="connsiteX2-2415" fmla="*/ 439299 w 4140474"/>
                    <a:gd name="connsiteY2-2416" fmla="*/ 4005308 h 4207681"/>
                    <a:gd name="connsiteX3-2417" fmla="*/ 0 w 4140474"/>
                    <a:gd name="connsiteY3-2418" fmla="*/ 3677504 h 4207681"/>
                    <a:gd name="connsiteX4-2419" fmla="*/ 3617763 w 4140474"/>
                    <a:gd name="connsiteY4-2420" fmla="*/ 0 h 4207681"/>
                    <a:gd name="connsiteX0-2421" fmla="*/ 3617763 w 4140474"/>
                    <a:gd name="connsiteY0-2422" fmla="*/ 0 h 4207681"/>
                    <a:gd name="connsiteX1-2423" fmla="*/ 3881475 w 4140474"/>
                    <a:gd name="connsiteY1-2424" fmla="*/ 261478 h 4207681"/>
                    <a:gd name="connsiteX2-2425" fmla="*/ 439299 w 4140474"/>
                    <a:gd name="connsiteY2-2426" fmla="*/ 4005308 h 4207681"/>
                    <a:gd name="connsiteX3-2427" fmla="*/ 0 w 4140474"/>
                    <a:gd name="connsiteY3-2428" fmla="*/ 3677504 h 4207681"/>
                    <a:gd name="connsiteX4-2429" fmla="*/ 3617763 w 4140474"/>
                    <a:gd name="connsiteY4-2430" fmla="*/ 0 h 4207681"/>
                    <a:gd name="connsiteX0-2431" fmla="*/ 3617763 w 4140474"/>
                    <a:gd name="connsiteY0-2432" fmla="*/ 0 h 4207681"/>
                    <a:gd name="connsiteX1-2433" fmla="*/ 3881475 w 4140474"/>
                    <a:gd name="connsiteY1-2434" fmla="*/ 261478 h 4207681"/>
                    <a:gd name="connsiteX2-2435" fmla="*/ 439299 w 4140474"/>
                    <a:gd name="connsiteY2-2436" fmla="*/ 4005308 h 4207681"/>
                    <a:gd name="connsiteX3-2437" fmla="*/ 0 w 4140474"/>
                    <a:gd name="connsiteY3-2438" fmla="*/ 3677504 h 4207681"/>
                    <a:gd name="connsiteX4-2439" fmla="*/ 3617763 w 4140474"/>
                    <a:gd name="connsiteY4-2440" fmla="*/ 0 h 4207681"/>
                    <a:gd name="connsiteX0-2441" fmla="*/ 3617763 w 4141032"/>
                    <a:gd name="connsiteY0-2442" fmla="*/ 0 h 4183522"/>
                    <a:gd name="connsiteX1-2443" fmla="*/ 3881475 w 4141032"/>
                    <a:gd name="connsiteY1-2444" fmla="*/ 261478 h 4183522"/>
                    <a:gd name="connsiteX2-2445" fmla="*/ 447765 w 4141032"/>
                    <a:gd name="connsiteY2-2446" fmla="*/ 3979908 h 4183522"/>
                    <a:gd name="connsiteX3-2447" fmla="*/ 0 w 4141032"/>
                    <a:gd name="connsiteY3-2448" fmla="*/ 3677504 h 4183522"/>
                    <a:gd name="connsiteX4-2449" fmla="*/ 3617763 w 4141032"/>
                    <a:gd name="connsiteY4-2450" fmla="*/ 0 h 4183522"/>
                    <a:gd name="connsiteX0-2451" fmla="*/ 3617763 w 4141032"/>
                    <a:gd name="connsiteY0-2452" fmla="*/ 0 h 4183522"/>
                    <a:gd name="connsiteX1-2453" fmla="*/ 3881475 w 4141032"/>
                    <a:gd name="connsiteY1-2454" fmla="*/ 261478 h 4183522"/>
                    <a:gd name="connsiteX2-2455" fmla="*/ 447765 w 4141032"/>
                    <a:gd name="connsiteY2-2456" fmla="*/ 3979908 h 4183522"/>
                    <a:gd name="connsiteX3-2457" fmla="*/ 0 w 4141032"/>
                    <a:gd name="connsiteY3-2458" fmla="*/ 3677504 h 4183522"/>
                    <a:gd name="connsiteX4-2459" fmla="*/ 3617763 w 4141032"/>
                    <a:gd name="connsiteY4-2460" fmla="*/ 0 h 4183522"/>
                    <a:gd name="connsiteX0-2461" fmla="*/ 3617763 w 4141032"/>
                    <a:gd name="connsiteY0-2462" fmla="*/ 0 h 4183522"/>
                    <a:gd name="connsiteX1-2463" fmla="*/ 3881475 w 4141032"/>
                    <a:gd name="connsiteY1-2464" fmla="*/ 261478 h 4183522"/>
                    <a:gd name="connsiteX2-2465" fmla="*/ 447765 w 4141032"/>
                    <a:gd name="connsiteY2-2466" fmla="*/ 3979908 h 4183522"/>
                    <a:gd name="connsiteX3-2467" fmla="*/ 0 w 4141032"/>
                    <a:gd name="connsiteY3-2468" fmla="*/ 3677504 h 4183522"/>
                    <a:gd name="connsiteX4-2469" fmla="*/ 3617763 w 4141032"/>
                    <a:gd name="connsiteY4-2470" fmla="*/ 0 h 4183522"/>
                    <a:gd name="connsiteX0-2471" fmla="*/ 3617763 w 4141032"/>
                    <a:gd name="connsiteY0-2472" fmla="*/ 0 h 4183522"/>
                    <a:gd name="connsiteX1-2473" fmla="*/ 3881475 w 4141032"/>
                    <a:gd name="connsiteY1-2474" fmla="*/ 261478 h 4183522"/>
                    <a:gd name="connsiteX2-2475" fmla="*/ 447765 w 4141032"/>
                    <a:gd name="connsiteY2-2476" fmla="*/ 3979908 h 4183522"/>
                    <a:gd name="connsiteX3-2477" fmla="*/ 0 w 4141032"/>
                    <a:gd name="connsiteY3-2478" fmla="*/ 3677504 h 4183522"/>
                    <a:gd name="connsiteX4-2479" fmla="*/ 3617763 w 4141032"/>
                    <a:gd name="connsiteY4-2480" fmla="*/ 0 h 4183522"/>
                    <a:gd name="connsiteX0-2481" fmla="*/ 3617763 w 4141032"/>
                    <a:gd name="connsiteY0-2482" fmla="*/ 0 h 4183522"/>
                    <a:gd name="connsiteX1-2483" fmla="*/ 3881475 w 4141032"/>
                    <a:gd name="connsiteY1-2484" fmla="*/ 261478 h 4183522"/>
                    <a:gd name="connsiteX2-2485" fmla="*/ 447765 w 4141032"/>
                    <a:gd name="connsiteY2-2486" fmla="*/ 3979908 h 4183522"/>
                    <a:gd name="connsiteX3-2487" fmla="*/ 0 w 4141032"/>
                    <a:gd name="connsiteY3-2488" fmla="*/ 3677504 h 4183522"/>
                    <a:gd name="connsiteX4-2489" fmla="*/ 3617763 w 4141032"/>
                    <a:gd name="connsiteY4-2490" fmla="*/ 0 h 4183522"/>
                    <a:gd name="connsiteX0-2491" fmla="*/ 3617763 w 4142222"/>
                    <a:gd name="connsiteY0-2492" fmla="*/ 0 h 4158097"/>
                    <a:gd name="connsiteX1-2493" fmla="*/ 3881475 w 4142222"/>
                    <a:gd name="connsiteY1-2494" fmla="*/ 261478 h 4158097"/>
                    <a:gd name="connsiteX2-2495" fmla="*/ 447765 w 4142222"/>
                    <a:gd name="connsiteY2-2496" fmla="*/ 3979908 h 4158097"/>
                    <a:gd name="connsiteX3-2497" fmla="*/ 0 w 4142222"/>
                    <a:gd name="connsiteY3-2498" fmla="*/ 3677504 h 4158097"/>
                    <a:gd name="connsiteX4-2499" fmla="*/ 3617763 w 4142222"/>
                    <a:gd name="connsiteY4-2500" fmla="*/ 0 h 4158097"/>
                    <a:gd name="connsiteX0-2501" fmla="*/ 3617763 w 4142222"/>
                    <a:gd name="connsiteY0-2502" fmla="*/ 0 h 4158097"/>
                    <a:gd name="connsiteX1-2503" fmla="*/ 3881475 w 4142222"/>
                    <a:gd name="connsiteY1-2504" fmla="*/ 261478 h 4158097"/>
                    <a:gd name="connsiteX2-2505" fmla="*/ 447765 w 4142222"/>
                    <a:gd name="connsiteY2-2506" fmla="*/ 3979908 h 4158097"/>
                    <a:gd name="connsiteX3-2507" fmla="*/ 0 w 4142222"/>
                    <a:gd name="connsiteY3-2508" fmla="*/ 3675123 h 4158097"/>
                    <a:gd name="connsiteX4-2509" fmla="*/ 3617763 w 4142222"/>
                    <a:gd name="connsiteY4-2510" fmla="*/ 0 h 4158097"/>
                    <a:gd name="connsiteX0-2511" fmla="*/ 3617763 w 4137865"/>
                    <a:gd name="connsiteY0-2512" fmla="*/ 0 h 4193422"/>
                    <a:gd name="connsiteX1-2513" fmla="*/ 3881475 w 4137865"/>
                    <a:gd name="connsiteY1-2514" fmla="*/ 261478 h 4193422"/>
                    <a:gd name="connsiteX2-2515" fmla="*/ 381304 w 4137865"/>
                    <a:gd name="connsiteY2-2516" fmla="*/ 4016869 h 4193422"/>
                    <a:gd name="connsiteX3-2517" fmla="*/ 0 w 4137865"/>
                    <a:gd name="connsiteY3-2518" fmla="*/ 3675123 h 4193422"/>
                    <a:gd name="connsiteX4-2519" fmla="*/ 3617763 w 4137865"/>
                    <a:gd name="connsiteY4-2520" fmla="*/ 0 h 4193422"/>
                    <a:gd name="connsiteX0-2521" fmla="*/ 3617763 w 4137865"/>
                    <a:gd name="connsiteY0-2522" fmla="*/ 0 h 4193422"/>
                    <a:gd name="connsiteX1-2523" fmla="*/ 3881475 w 4137865"/>
                    <a:gd name="connsiteY1-2524" fmla="*/ 261478 h 4193422"/>
                    <a:gd name="connsiteX2-2525" fmla="*/ 381304 w 4137865"/>
                    <a:gd name="connsiteY2-2526" fmla="*/ 4016869 h 4193422"/>
                    <a:gd name="connsiteX3-2527" fmla="*/ 0 w 4137865"/>
                    <a:gd name="connsiteY3-2528" fmla="*/ 3675123 h 4193422"/>
                    <a:gd name="connsiteX4-2529" fmla="*/ 3617763 w 4137865"/>
                    <a:gd name="connsiteY4-2530" fmla="*/ 0 h 419342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137865" h="4193422">
                      <a:moveTo>
                        <a:pt x="3617763" y="0"/>
                      </a:moveTo>
                      <a:cubicBezTo>
                        <a:pt x="3700536" y="81069"/>
                        <a:pt x="3810608" y="189934"/>
                        <a:pt x="3881475" y="261478"/>
                      </a:cubicBezTo>
                      <a:cubicBezTo>
                        <a:pt x="5028793" y="1759949"/>
                        <a:pt x="2050546" y="4979701"/>
                        <a:pt x="381304" y="4016869"/>
                      </a:cubicBezTo>
                      <a:cubicBezTo>
                        <a:pt x="201819" y="3913820"/>
                        <a:pt x="209380" y="3844565"/>
                        <a:pt x="0" y="3675123"/>
                      </a:cubicBezTo>
                      <a:cubicBezTo>
                        <a:pt x="1490925" y="4626066"/>
                        <a:pt x="4629702" y="1560267"/>
                        <a:pt x="3617763" y="0"/>
                      </a:cubicBezTo>
                      <a:close/>
                    </a:path>
                  </a:pathLst>
                </a:custGeom>
                <a:solidFill>
                  <a:schemeClr val="tx1">
                    <a:lumMod val="65000"/>
                    <a:lumOff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 </a:t>
                  </a:r>
                  <a:endParaRPr lang="en-US" sz="1600" dirty="0">
                    <a:latin typeface="Arial" panose="020B0604020202020204" pitchFamily="34" charset="0"/>
                    <a:cs typeface="Arial" panose="020B0604020202020204" pitchFamily="34" charset="0"/>
                  </a:endParaRPr>
                </a:p>
              </p:txBody>
            </p:sp>
            <p:sp>
              <p:nvSpPr>
                <p:cNvPr id="423" name="Oval 422"/>
                <p:cNvSpPr/>
                <p:nvPr/>
              </p:nvSpPr>
              <p:spPr>
                <a:xfrm rot="18892609">
                  <a:off x="2598226" y="2596287"/>
                  <a:ext cx="5193708" cy="3108295"/>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24" name="Oval 423"/>
                <p:cNvSpPr/>
                <p:nvPr/>
              </p:nvSpPr>
              <p:spPr>
                <a:xfrm rot="18892609">
                  <a:off x="3153184" y="2931331"/>
                  <a:ext cx="4052636" cy="2404849"/>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25" name="Oval 424"/>
                <p:cNvSpPr/>
                <p:nvPr/>
              </p:nvSpPr>
              <p:spPr>
                <a:xfrm rot="18892609">
                  <a:off x="3696361" y="3246619"/>
                  <a:ext cx="2984809" cy="1786780"/>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26" name="Oval 425"/>
                <p:cNvSpPr/>
                <p:nvPr/>
              </p:nvSpPr>
              <p:spPr>
                <a:xfrm rot="18892609">
                  <a:off x="4268072" y="3584426"/>
                  <a:ext cx="1816079" cy="1105269"/>
                </a:xfrm>
                <a:prstGeom prst="ellipse">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27" name="Oval 426"/>
                <p:cNvSpPr/>
                <p:nvPr/>
              </p:nvSpPr>
              <p:spPr>
                <a:xfrm rot="18892609">
                  <a:off x="4812015" y="3893491"/>
                  <a:ext cx="774862" cy="47158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nvGrpSpPr>
            <p:cNvPr id="3" name="Group 2"/>
            <p:cNvGrpSpPr/>
            <p:nvPr/>
          </p:nvGrpSpPr>
          <p:grpSpPr>
            <a:xfrm>
              <a:off x="187036" y="2739359"/>
              <a:ext cx="2990411" cy="2517333"/>
              <a:chOff x="187036" y="2739359"/>
              <a:chExt cx="2990411" cy="2517333"/>
            </a:xfrm>
          </p:grpSpPr>
          <p:grpSp>
            <p:nvGrpSpPr>
              <p:cNvPr id="317" name="Group 316"/>
              <p:cNvGrpSpPr/>
              <p:nvPr/>
            </p:nvGrpSpPr>
            <p:grpSpPr>
              <a:xfrm rot="1611131" flipH="1">
                <a:off x="378873" y="2739359"/>
                <a:ext cx="2626248" cy="930616"/>
                <a:chOff x="4824756" y="2527524"/>
                <a:chExt cx="3663420" cy="1298138"/>
              </a:xfrm>
            </p:grpSpPr>
            <p:sp>
              <p:nvSpPr>
                <p:cNvPr id="343"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97630 w 376244"/>
                    <a:gd name="connsiteY0-352" fmla="*/ 0 h 277257"/>
                    <a:gd name="connsiteX1-353" fmla="*/ 376237 w 376244"/>
                    <a:gd name="connsiteY1-354" fmla="*/ 130968 h 277257"/>
                    <a:gd name="connsiteX2-355" fmla="*/ 271462 w 376244"/>
                    <a:gd name="connsiteY2-356" fmla="*/ 275431 h 277257"/>
                    <a:gd name="connsiteX3-357" fmla="*/ 0 w 376244"/>
                    <a:gd name="connsiteY3-358" fmla="*/ 134938 h 277257"/>
                    <a:gd name="connsiteX4-359" fmla="*/ 97630 w 376244"/>
                    <a:gd name="connsiteY4-360" fmla="*/ 0 h 277257"/>
                    <a:gd name="connsiteX0-361" fmla="*/ 97630 w 376244"/>
                    <a:gd name="connsiteY0-362" fmla="*/ 0 h 277257"/>
                    <a:gd name="connsiteX1-363" fmla="*/ 376237 w 376244"/>
                    <a:gd name="connsiteY1-364" fmla="*/ 130968 h 277257"/>
                    <a:gd name="connsiteX2-365" fmla="*/ 271462 w 376244"/>
                    <a:gd name="connsiteY2-366" fmla="*/ 275431 h 277257"/>
                    <a:gd name="connsiteX3-367" fmla="*/ 0 w 376244"/>
                    <a:gd name="connsiteY3-368" fmla="*/ 134938 h 277257"/>
                    <a:gd name="connsiteX4-369" fmla="*/ 97630 w 376244"/>
                    <a:gd name="connsiteY4-370" fmla="*/ 0 h 277257"/>
                    <a:gd name="connsiteX0-371" fmla="*/ 97630 w 378625"/>
                    <a:gd name="connsiteY0-372" fmla="*/ 0 h 277335"/>
                    <a:gd name="connsiteX1-373" fmla="*/ 378618 w 378625"/>
                    <a:gd name="connsiteY1-374" fmla="*/ 133349 h 277335"/>
                    <a:gd name="connsiteX2-375" fmla="*/ 271462 w 378625"/>
                    <a:gd name="connsiteY2-376" fmla="*/ 275431 h 277335"/>
                    <a:gd name="connsiteX3-377" fmla="*/ 0 w 378625"/>
                    <a:gd name="connsiteY3-378" fmla="*/ 134938 h 277335"/>
                    <a:gd name="connsiteX4-379" fmla="*/ 97630 w 378625"/>
                    <a:gd name="connsiteY4-380" fmla="*/ 0 h 277335"/>
                    <a:gd name="connsiteX0-381" fmla="*/ 97630 w 378625"/>
                    <a:gd name="connsiteY0-382" fmla="*/ 0 h 277335"/>
                    <a:gd name="connsiteX1-383" fmla="*/ 378618 w 378625"/>
                    <a:gd name="connsiteY1-384" fmla="*/ 133349 h 277335"/>
                    <a:gd name="connsiteX2-385" fmla="*/ 271462 w 378625"/>
                    <a:gd name="connsiteY2-386" fmla="*/ 275431 h 277335"/>
                    <a:gd name="connsiteX3-387" fmla="*/ 0 w 378625"/>
                    <a:gd name="connsiteY3-388" fmla="*/ 134938 h 277335"/>
                    <a:gd name="connsiteX4-389" fmla="*/ 97630 w 378625"/>
                    <a:gd name="connsiteY4-390" fmla="*/ 0 h 277335"/>
                    <a:gd name="connsiteX0-391" fmla="*/ 97630 w 378618"/>
                    <a:gd name="connsiteY0-392" fmla="*/ 0 h 279249"/>
                    <a:gd name="connsiteX1-393" fmla="*/ 378618 w 378618"/>
                    <a:gd name="connsiteY1-394" fmla="*/ 133349 h 279249"/>
                    <a:gd name="connsiteX2-395" fmla="*/ 271462 w 378618"/>
                    <a:gd name="connsiteY2-396" fmla="*/ 275431 h 279249"/>
                    <a:gd name="connsiteX3-397" fmla="*/ 0 w 378618"/>
                    <a:gd name="connsiteY3-398" fmla="*/ 134938 h 279249"/>
                    <a:gd name="connsiteX4-399" fmla="*/ 97630 w 378618"/>
                    <a:gd name="connsiteY4-400" fmla="*/ 0 h 279249"/>
                    <a:gd name="connsiteX0-401" fmla="*/ 97630 w 378618"/>
                    <a:gd name="connsiteY0-402" fmla="*/ 0 h 278045"/>
                    <a:gd name="connsiteX1-403" fmla="*/ 378618 w 378618"/>
                    <a:gd name="connsiteY1-404" fmla="*/ 133349 h 278045"/>
                    <a:gd name="connsiteX2-405" fmla="*/ 271462 w 378618"/>
                    <a:gd name="connsiteY2-406" fmla="*/ 275431 h 278045"/>
                    <a:gd name="connsiteX3-407" fmla="*/ 0 w 378618"/>
                    <a:gd name="connsiteY3-408" fmla="*/ 134938 h 278045"/>
                    <a:gd name="connsiteX4-409" fmla="*/ 97630 w 378618"/>
                    <a:gd name="connsiteY4-410" fmla="*/ 0 h 278045"/>
                    <a:gd name="connsiteX0-411" fmla="*/ 97630 w 378618"/>
                    <a:gd name="connsiteY0-412" fmla="*/ 0 h 278045"/>
                    <a:gd name="connsiteX1-413" fmla="*/ 378618 w 378618"/>
                    <a:gd name="connsiteY1-414" fmla="*/ 133349 h 278045"/>
                    <a:gd name="connsiteX2-415" fmla="*/ 271462 w 378618"/>
                    <a:gd name="connsiteY2-416" fmla="*/ 275431 h 278045"/>
                    <a:gd name="connsiteX3-417" fmla="*/ 0 w 378618"/>
                    <a:gd name="connsiteY3-418" fmla="*/ 134938 h 278045"/>
                    <a:gd name="connsiteX4-419" fmla="*/ 97630 w 378618"/>
                    <a:gd name="connsiteY4-420" fmla="*/ 0 h 278045"/>
                    <a:gd name="connsiteX0-421" fmla="*/ 97630 w 378618"/>
                    <a:gd name="connsiteY0-422" fmla="*/ 0 h 278045"/>
                    <a:gd name="connsiteX1-423" fmla="*/ 378618 w 378618"/>
                    <a:gd name="connsiteY1-424" fmla="*/ 133349 h 278045"/>
                    <a:gd name="connsiteX2-425" fmla="*/ 271462 w 378618"/>
                    <a:gd name="connsiteY2-426" fmla="*/ 275431 h 278045"/>
                    <a:gd name="connsiteX3-427" fmla="*/ 0 w 378618"/>
                    <a:gd name="connsiteY3-428" fmla="*/ 134938 h 278045"/>
                    <a:gd name="connsiteX4-429" fmla="*/ 97630 w 378618"/>
                    <a:gd name="connsiteY4-430" fmla="*/ 0 h 278045"/>
                    <a:gd name="connsiteX0-431" fmla="*/ 97630 w 378618"/>
                    <a:gd name="connsiteY0-432" fmla="*/ 0 h 278045"/>
                    <a:gd name="connsiteX1-433" fmla="*/ 378618 w 378618"/>
                    <a:gd name="connsiteY1-434" fmla="*/ 133349 h 278045"/>
                    <a:gd name="connsiteX2-435" fmla="*/ 271462 w 378618"/>
                    <a:gd name="connsiteY2-436" fmla="*/ 275431 h 278045"/>
                    <a:gd name="connsiteX3-437" fmla="*/ 0 w 378618"/>
                    <a:gd name="connsiteY3-438" fmla="*/ 134938 h 278045"/>
                    <a:gd name="connsiteX4-439" fmla="*/ 97630 w 378618"/>
                    <a:gd name="connsiteY4-440" fmla="*/ 0 h 278045"/>
                    <a:gd name="connsiteX0-441" fmla="*/ 97630 w 378618"/>
                    <a:gd name="connsiteY0-442" fmla="*/ 0 h 278045"/>
                    <a:gd name="connsiteX1-443" fmla="*/ 378618 w 378618"/>
                    <a:gd name="connsiteY1-444" fmla="*/ 133349 h 278045"/>
                    <a:gd name="connsiteX2-445" fmla="*/ 271462 w 378618"/>
                    <a:gd name="connsiteY2-446" fmla="*/ 275431 h 278045"/>
                    <a:gd name="connsiteX3-447" fmla="*/ 0 w 378618"/>
                    <a:gd name="connsiteY3-448" fmla="*/ 134938 h 278045"/>
                    <a:gd name="connsiteX4-449" fmla="*/ 97630 w 378618"/>
                    <a:gd name="connsiteY4-450" fmla="*/ 0 h 278045"/>
                    <a:gd name="connsiteX0-451" fmla="*/ 97630 w 380999"/>
                    <a:gd name="connsiteY0-452" fmla="*/ 0 h 278189"/>
                    <a:gd name="connsiteX1-453" fmla="*/ 380999 w 380999"/>
                    <a:gd name="connsiteY1-454" fmla="*/ 135730 h 278189"/>
                    <a:gd name="connsiteX2-455" fmla="*/ 271462 w 380999"/>
                    <a:gd name="connsiteY2-456" fmla="*/ 275431 h 278189"/>
                    <a:gd name="connsiteX3-457" fmla="*/ 0 w 380999"/>
                    <a:gd name="connsiteY3-458" fmla="*/ 134938 h 278189"/>
                    <a:gd name="connsiteX4-459" fmla="*/ 97630 w 380999"/>
                    <a:gd name="connsiteY4-460" fmla="*/ 0 h 278189"/>
                    <a:gd name="connsiteX0-461" fmla="*/ 97630 w 380999"/>
                    <a:gd name="connsiteY0-462" fmla="*/ 0 h 278667"/>
                    <a:gd name="connsiteX1-463" fmla="*/ 380999 w 380999"/>
                    <a:gd name="connsiteY1-464" fmla="*/ 135730 h 278667"/>
                    <a:gd name="connsiteX2-465" fmla="*/ 271462 w 380999"/>
                    <a:gd name="connsiteY2-466" fmla="*/ 275431 h 278667"/>
                    <a:gd name="connsiteX3-467" fmla="*/ 0 w 380999"/>
                    <a:gd name="connsiteY3-468" fmla="*/ 134938 h 278667"/>
                    <a:gd name="connsiteX4-469" fmla="*/ 97630 w 380999"/>
                    <a:gd name="connsiteY4-470" fmla="*/ 0 h 278667"/>
                    <a:gd name="connsiteX0-471" fmla="*/ 97630 w 380999"/>
                    <a:gd name="connsiteY0-472" fmla="*/ 0 h 277506"/>
                    <a:gd name="connsiteX1-473" fmla="*/ 380999 w 380999"/>
                    <a:gd name="connsiteY1-474" fmla="*/ 135730 h 277506"/>
                    <a:gd name="connsiteX2-475" fmla="*/ 271462 w 380999"/>
                    <a:gd name="connsiteY2-476" fmla="*/ 275431 h 277506"/>
                    <a:gd name="connsiteX3-477" fmla="*/ 0 w 380999"/>
                    <a:gd name="connsiteY3-478" fmla="*/ 134938 h 277506"/>
                    <a:gd name="connsiteX4-479" fmla="*/ 97630 w 380999"/>
                    <a:gd name="connsiteY4-480" fmla="*/ 0 h 277506"/>
                    <a:gd name="connsiteX0-481" fmla="*/ 97630 w 380999"/>
                    <a:gd name="connsiteY0-482" fmla="*/ 0 h 277506"/>
                    <a:gd name="connsiteX1-483" fmla="*/ 380999 w 380999"/>
                    <a:gd name="connsiteY1-484" fmla="*/ 135730 h 277506"/>
                    <a:gd name="connsiteX2-485" fmla="*/ 271462 w 380999"/>
                    <a:gd name="connsiteY2-486" fmla="*/ 275431 h 277506"/>
                    <a:gd name="connsiteX3-487" fmla="*/ 0 w 380999"/>
                    <a:gd name="connsiteY3-488" fmla="*/ 134938 h 277506"/>
                    <a:gd name="connsiteX4-489" fmla="*/ 97630 w 380999"/>
                    <a:gd name="connsiteY4-490" fmla="*/ 0 h 277506"/>
                    <a:gd name="connsiteX0-491" fmla="*/ 97630 w 380999"/>
                    <a:gd name="connsiteY0-492" fmla="*/ 0 h 278925"/>
                    <a:gd name="connsiteX1-493" fmla="*/ 380999 w 380999"/>
                    <a:gd name="connsiteY1-494" fmla="*/ 135730 h 278925"/>
                    <a:gd name="connsiteX2-495" fmla="*/ 271462 w 380999"/>
                    <a:gd name="connsiteY2-496" fmla="*/ 275431 h 278925"/>
                    <a:gd name="connsiteX3-497" fmla="*/ 0 w 380999"/>
                    <a:gd name="connsiteY3-498" fmla="*/ 134938 h 278925"/>
                    <a:gd name="connsiteX4-499" fmla="*/ 97630 w 380999"/>
                    <a:gd name="connsiteY4-500" fmla="*/ 0 h 278925"/>
                    <a:gd name="connsiteX0-501" fmla="*/ 97630 w 376236"/>
                    <a:gd name="connsiteY0-502" fmla="*/ 0 h 278797"/>
                    <a:gd name="connsiteX1-503" fmla="*/ 376236 w 376236"/>
                    <a:gd name="connsiteY1-504" fmla="*/ 133349 h 278797"/>
                    <a:gd name="connsiteX2-505" fmla="*/ 271462 w 376236"/>
                    <a:gd name="connsiteY2-506" fmla="*/ 275431 h 278797"/>
                    <a:gd name="connsiteX3-507" fmla="*/ 0 w 376236"/>
                    <a:gd name="connsiteY3-508" fmla="*/ 134938 h 278797"/>
                    <a:gd name="connsiteX4-509" fmla="*/ 97630 w 376236"/>
                    <a:gd name="connsiteY4-510" fmla="*/ 0 h 278797"/>
                    <a:gd name="connsiteX0-511" fmla="*/ 97630 w 376241"/>
                    <a:gd name="connsiteY0-512" fmla="*/ 0 h 278918"/>
                    <a:gd name="connsiteX1-513" fmla="*/ 376236 w 376241"/>
                    <a:gd name="connsiteY1-514" fmla="*/ 133349 h 278918"/>
                    <a:gd name="connsiteX2-515" fmla="*/ 271462 w 376241"/>
                    <a:gd name="connsiteY2-516" fmla="*/ 275431 h 278918"/>
                    <a:gd name="connsiteX3-517" fmla="*/ 0 w 376241"/>
                    <a:gd name="connsiteY3-518" fmla="*/ 134938 h 278918"/>
                    <a:gd name="connsiteX4-519" fmla="*/ 97630 w 376241"/>
                    <a:gd name="connsiteY4-520" fmla="*/ 0 h 278918"/>
                    <a:gd name="connsiteX0-521" fmla="*/ 97630 w 376236"/>
                    <a:gd name="connsiteY0-522" fmla="*/ 0 h 279326"/>
                    <a:gd name="connsiteX1-523" fmla="*/ 376236 w 376236"/>
                    <a:gd name="connsiteY1-524" fmla="*/ 133349 h 279326"/>
                    <a:gd name="connsiteX2-525" fmla="*/ 271462 w 376236"/>
                    <a:gd name="connsiteY2-526" fmla="*/ 275431 h 279326"/>
                    <a:gd name="connsiteX3-527" fmla="*/ 0 w 376236"/>
                    <a:gd name="connsiteY3-528" fmla="*/ 134938 h 279326"/>
                    <a:gd name="connsiteX4-529" fmla="*/ 97630 w 376236"/>
                    <a:gd name="connsiteY4-530" fmla="*/ 0 h 279326"/>
                    <a:gd name="connsiteX0-531" fmla="*/ 97630 w 376236"/>
                    <a:gd name="connsiteY0-532" fmla="*/ 0 h 277109"/>
                    <a:gd name="connsiteX1-533" fmla="*/ 376236 w 376236"/>
                    <a:gd name="connsiteY1-534" fmla="*/ 133349 h 277109"/>
                    <a:gd name="connsiteX2-535" fmla="*/ 271462 w 376236"/>
                    <a:gd name="connsiteY2-536" fmla="*/ 275431 h 277109"/>
                    <a:gd name="connsiteX3-537" fmla="*/ 0 w 376236"/>
                    <a:gd name="connsiteY3-538" fmla="*/ 134938 h 277109"/>
                    <a:gd name="connsiteX4-539" fmla="*/ 97630 w 376236"/>
                    <a:gd name="connsiteY4-540" fmla="*/ 0 h 277109"/>
                    <a:gd name="connsiteX0-541" fmla="*/ 97630 w 376236"/>
                    <a:gd name="connsiteY0-542" fmla="*/ 0 h 277109"/>
                    <a:gd name="connsiteX1-543" fmla="*/ 376236 w 376236"/>
                    <a:gd name="connsiteY1-544" fmla="*/ 133349 h 277109"/>
                    <a:gd name="connsiteX2-545" fmla="*/ 271462 w 376236"/>
                    <a:gd name="connsiteY2-546" fmla="*/ 275431 h 277109"/>
                    <a:gd name="connsiteX3-547" fmla="*/ 0 w 376236"/>
                    <a:gd name="connsiteY3-548" fmla="*/ 134938 h 277109"/>
                    <a:gd name="connsiteX4-549" fmla="*/ 97630 w 376236"/>
                    <a:gd name="connsiteY4-550" fmla="*/ 0 h 277109"/>
                    <a:gd name="connsiteX0-551" fmla="*/ 97630 w 376236"/>
                    <a:gd name="connsiteY0-552" fmla="*/ 0 h 277803"/>
                    <a:gd name="connsiteX1-553" fmla="*/ 376236 w 376236"/>
                    <a:gd name="connsiteY1-554" fmla="*/ 133349 h 277803"/>
                    <a:gd name="connsiteX2-555" fmla="*/ 271462 w 376236"/>
                    <a:gd name="connsiteY2-556" fmla="*/ 275431 h 277803"/>
                    <a:gd name="connsiteX3-557" fmla="*/ 0 w 376236"/>
                    <a:gd name="connsiteY3-558" fmla="*/ 134938 h 277803"/>
                    <a:gd name="connsiteX4-559" fmla="*/ 97630 w 376236"/>
                    <a:gd name="connsiteY4-560" fmla="*/ 0 h 277803"/>
                    <a:gd name="connsiteX0-561" fmla="*/ 97630 w 376236"/>
                    <a:gd name="connsiteY0-562" fmla="*/ 0 h 277803"/>
                    <a:gd name="connsiteX1-563" fmla="*/ 376236 w 376236"/>
                    <a:gd name="connsiteY1-564" fmla="*/ 133349 h 277803"/>
                    <a:gd name="connsiteX2-565" fmla="*/ 276225 w 376236"/>
                    <a:gd name="connsiteY2-566" fmla="*/ 275431 h 277803"/>
                    <a:gd name="connsiteX3-567" fmla="*/ 0 w 376236"/>
                    <a:gd name="connsiteY3-568" fmla="*/ 134938 h 277803"/>
                    <a:gd name="connsiteX4-569" fmla="*/ 97630 w 376236"/>
                    <a:gd name="connsiteY4-570" fmla="*/ 0 h 277803"/>
                    <a:gd name="connsiteX0-571" fmla="*/ 97630 w 376236"/>
                    <a:gd name="connsiteY0-572" fmla="*/ 0 h 277803"/>
                    <a:gd name="connsiteX1-573" fmla="*/ 376236 w 376236"/>
                    <a:gd name="connsiteY1-574" fmla="*/ 133349 h 277803"/>
                    <a:gd name="connsiteX2-575" fmla="*/ 276225 w 376236"/>
                    <a:gd name="connsiteY2-576" fmla="*/ 275431 h 277803"/>
                    <a:gd name="connsiteX3-577" fmla="*/ 0 w 376236"/>
                    <a:gd name="connsiteY3-578" fmla="*/ 134938 h 277803"/>
                    <a:gd name="connsiteX4-579" fmla="*/ 97630 w 376236"/>
                    <a:gd name="connsiteY4-580" fmla="*/ 0 h 277803"/>
                    <a:gd name="connsiteX0-581" fmla="*/ 97630 w 376236"/>
                    <a:gd name="connsiteY0-582" fmla="*/ 0 h 275947"/>
                    <a:gd name="connsiteX1-583" fmla="*/ 376236 w 376236"/>
                    <a:gd name="connsiteY1-584" fmla="*/ 133349 h 275947"/>
                    <a:gd name="connsiteX2-585" fmla="*/ 276225 w 376236"/>
                    <a:gd name="connsiteY2-586" fmla="*/ 275431 h 275947"/>
                    <a:gd name="connsiteX3-587" fmla="*/ 0 w 376236"/>
                    <a:gd name="connsiteY3-588" fmla="*/ 134938 h 275947"/>
                    <a:gd name="connsiteX4-589" fmla="*/ 97630 w 376236"/>
                    <a:gd name="connsiteY4-590" fmla="*/ 0 h 275947"/>
                    <a:gd name="connsiteX0-591" fmla="*/ 97630 w 376236"/>
                    <a:gd name="connsiteY0-592" fmla="*/ 0 h 275947"/>
                    <a:gd name="connsiteX1-593" fmla="*/ 376236 w 376236"/>
                    <a:gd name="connsiteY1-594" fmla="*/ 133349 h 275947"/>
                    <a:gd name="connsiteX2-595" fmla="*/ 280987 w 376236"/>
                    <a:gd name="connsiteY2-596" fmla="*/ 275431 h 275947"/>
                    <a:gd name="connsiteX3-597" fmla="*/ 0 w 376236"/>
                    <a:gd name="connsiteY3-598" fmla="*/ 134938 h 275947"/>
                    <a:gd name="connsiteX4-599" fmla="*/ 97630 w 376236"/>
                    <a:gd name="connsiteY4-600" fmla="*/ 0 h 275947"/>
                    <a:gd name="connsiteX0-601" fmla="*/ 97630 w 376236"/>
                    <a:gd name="connsiteY0-602" fmla="*/ 0 h 248851"/>
                    <a:gd name="connsiteX1-603" fmla="*/ 376236 w 376236"/>
                    <a:gd name="connsiteY1-604" fmla="*/ 133349 h 248851"/>
                    <a:gd name="connsiteX2-605" fmla="*/ 300037 w 376236"/>
                    <a:gd name="connsiteY2-606" fmla="*/ 246856 h 248851"/>
                    <a:gd name="connsiteX3-607" fmla="*/ 0 w 376236"/>
                    <a:gd name="connsiteY3-608" fmla="*/ 134938 h 248851"/>
                    <a:gd name="connsiteX4-609" fmla="*/ 97630 w 376236"/>
                    <a:gd name="connsiteY4-610" fmla="*/ 0 h 248851"/>
                    <a:gd name="connsiteX0-611" fmla="*/ 97630 w 376236"/>
                    <a:gd name="connsiteY0-612" fmla="*/ 0 h 271281"/>
                    <a:gd name="connsiteX1-613" fmla="*/ 376236 w 376236"/>
                    <a:gd name="connsiteY1-614" fmla="*/ 133349 h 271281"/>
                    <a:gd name="connsiteX2-615" fmla="*/ 283368 w 376236"/>
                    <a:gd name="connsiteY2-616" fmla="*/ 270669 h 271281"/>
                    <a:gd name="connsiteX3-617" fmla="*/ 0 w 376236"/>
                    <a:gd name="connsiteY3-618" fmla="*/ 134938 h 271281"/>
                    <a:gd name="connsiteX4-619" fmla="*/ 97630 w 376236"/>
                    <a:gd name="connsiteY4-620" fmla="*/ 0 h 271281"/>
                    <a:gd name="connsiteX0-621" fmla="*/ 97630 w 376236"/>
                    <a:gd name="connsiteY0-622" fmla="*/ 0 h 271281"/>
                    <a:gd name="connsiteX1-623" fmla="*/ 376236 w 376236"/>
                    <a:gd name="connsiteY1-624" fmla="*/ 133349 h 271281"/>
                    <a:gd name="connsiteX2-625" fmla="*/ 283368 w 376236"/>
                    <a:gd name="connsiteY2-626" fmla="*/ 270669 h 271281"/>
                    <a:gd name="connsiteX3-627" fmla="*/ 0 w 376236"/>
                    <a:gd name="connsiteY3-628" fmla="*/ 134938 h 271281"/>
                    <a:gd name="connsiteX4-629" fmla="*/ 97630 w 376236"/>
                    <a:gd name="connsiteY4-630" fmla="*/ 0 h 271281"/>
                    <a:gd name="connsiteX0-631" fmla="*/ 97630 w 376236"/>
                    <a:gd name="connsiteY0-632" fmla="*/ 0 h 271339"/>
                    <a:gd name="connsiteX1-633" fmla="*/ 376236 w 376236"/>
                    <a:gd name="connsiteY1-634" fmla="*/ 133349 h 271339"/>
                    <a:gd name="connsiteX2-635" fmla="*/ 283368 w 376236"/>
                    <a:gd name="connsiteY2-636" fmla="*/ 270669 h 271339"/>
                    <a:gd name="connsiteX3-637" fmla="*/ 0 w 376236"/>
                    <a:gd name="connsiteY3-638" fmla="*/ 134938 h 271339"/>
                    <a:gd name="connsiteX4-639" fmla="*/ 97630 w 376236"/>
                    <a:gd name="connsiteY4-640" fmla="*/ 0 h 271339"/>
                    <a:gd name="connsiteX0-641" fmla="*/ 97630 w 376236"/>
                    <a:gd name="connsiteY0-642" fmla="*/ 0 h 271231"/>
                    <a:gd name="connsiteX1-643" fmla="*/ 376236 w 376236"/>
                    <a:gd name="connsiteY1-644" fmla="*/ 133349 h 271231"/>
                    <a:gd name="connsiteX2-645" fmla="*/ 283368 w 376236"/>
                    <a:gd name="connsiteY2-646" fmla="*/ 270669 h 271231"/>
                    <a:gd name="connsiteX3-647" fmla="*/ 0 w 376236"/>
                    <a:gd name="connsiteY3-648" fmla="*/ 134938 h 271231"/>
                    <a:gd name="connsiteX4-649" fmla="*/ 97630 w 376236"/>
                    <a:gd name="connsiteY4-650" fmla="*/ 0 h 271231"/>
                    <a:gd name="connsiteX0-651" fmla="*/ 97630 w 376236"/>
                    <a:gd name="connsiteY0-652" fmla="*/ 0 h 271187"/>
                    <a:gd name="connsiteX1-653" fmla="*/ 376236 w 376236"/>
                    <a:gd name="connsiteY1-654" fmla="*/ 133349 h 271187"/>
                    <a:gd name="connsiteX2-655" fmla="*/ 283368 w 376236"/>
                    <a:gd name="connsiteY2-656" fmla="*/ 270669 h 271187"/>
                    <a:gd name="connsiteX3-657" fmla="*/ 0 w 376236"/>
                    <a:gd name="connsiteY3-658" fmla="*/ 134938 h 271187"/>
                    <a:gd name="connsiteX4-659" fmla="*/ 97630 w 376236"/>
                    <a:gd name="connsiteY4-660" fmla="*/ 0 h 271187"/>
                    <a:gd name="connsiteX0-661" fmla="*/ 97630 w 376236"/>
                    <a:gd name="connsiteY0-662" fmla="*/ 0 h 271187"/>
                    <a:gd name="connsiteX1-663" fmla="*/ 376236 w 376236"/>
                    <a:gd name="connsiteY1-664" fmla="*/ 133349 h 271187"/>
                    <a:gd name="connsiteX2-665" fmla="*/ 283368 w 376236"/>
                    <a:gd name="connsiteY2-666" fmla="*/ 270669 h 271187"/>
                    <a:gd name="connsiteX3-667" fmla="*/ 0 w 376236"/>
                    <a:gd name="connsiteY3-668" fmla="*/ 134938 h 271187"/>
                    <a:gd name="connsiteX4-669" fmla="*/ 97630 w 376236"/>
                    <a:gd name="connsiteY4-670" fmla="*/ 0 h 271187"/>
                    <a:gd name="connsiteX0-671" fmla="*/ 97630 w 373855"/>
                    <a:gd name="connsiteY0-672" fmla="*/ 0 h 271148"/>
                    <a:gd name="connsiteX1-673" fmla="*/ 373855 w 373855"/>
                    <a:gd name="connsiteY1-674" fmla="*/ 130968 h 271148"/>
                    <a:gd name="connsiteX2-675" fmla="*/ 283368 w 373855"/>
                    <a:gd name="connsiteY2-676" fmla="*/ 270669 h 271148"/>
                    <a:gd name="connsiteX3-677" fmla="*/ 0 w 373855"/>
                    <a:gd name="connsiteY3-678" fmla="*/ 134938 h 271148"/>
                    <a:gd name="connsiteX4-679" fmla="*/ 97630 w 373855"/>
                    <a:gd name="connsiteY4-680" fmla="*/ 0 h 271148"/>
                    <a:gd name="connsiteX0-681" fmla="*/ 97630 w 373855"/>
                    <a:gd name="connsiteY0-682" fmla="*/ 0 h 273495"/>
                    <a:gd name="connsiteX1-683" fmla="*/ 373855 w 373855"/>
                    <a:gd name="connsiteY1-684" fmla="*/ 130968 h 273495"/>
                    <a:gd name="connsiteX2-685" fmla="*/ 285750 w 373855"/>
                    <a:gd name="connsiteY2-686" fmla="*/ 273050 h 273495"/>
                    <a:gd name="connsiteX3-687" fmla="*/ 0 w 373855"/>
                    <a:gd name="connsiteY3-688" fmla="*/ 134938 h 273495"/>
                    <a:gd name="connsiteX4-689" fmla="*/ 97630 w 373855"/>
                    <a:gd name="connsiteY4-690" fmla="*/ 0 h 273495"/>
                    <a:gd name="connsiteX0-691" fmla="*/ 97630 w 373862"/>
                    <a:gd name="connsiteY0-692" fmla="*/ 0 h 273268"/>
                    <a:gd name="connsiteX1-693" fmla="*/ 373855 w 373862"/>
                    <a:gd name="connsiteY1-694" fmla="*/ 130968 h 273268"/>
                    <a:gd name="connsiteX2-695" fmla="*/ 285750 w 373862"/>
                    <a:gd name="connsiteY2-696" fmla="*/ 273050 h 273268"/>
                    <a:gd name="connsiteX3-697" fmla="*/ 0 w 373862"/>
                    <a:gd name="connsiteY3-698" fmla="*/ 134938 h 273268"/>
                    <a:gd name="connsiteX4-699" fmla="*/ 97630 w 373862"/>
                    <a:gd name="connsiteY4-700" fmla="*/ 0 h 273268"/>
                    <a:gd name="connsiteX0-701" fmla="*/ 97630 w 373855"/>
                    <a:gd name="connsiteY0-702" fmla="*/ 0 h 273331"/>
                    <a:gd name="connsiteX1-703" fmla="*/ 373855 w 373855"/>
                    <a:gd name="connsiteY1-704" fmla="*/ 130968 h 273331"/>
                    <a:gd name="connsiteX2-705" fmla="*/ 285750 w 373855"/>
                    <a:gd name="connsiteY2-706" fmla="*/ 273050 h 273331"/>
                    <a:gd name="connsiteX3-707" fmla="*/ 0 w 373855"/>
                    <a:gd name="connsiteY3-708" fmla="*/ 134938 h 273331"/>
                    <a:gd name="connsiteX4-709" fmla="*/ 97630 w 373855"/>
                    <a:gd name="connsiteY4-710" fmla="*/ 0 h 273331"/>
                    <a:gd name="connsiteX0-711" fmla="*/ 97630 w 373855"/>
                    <a:gd name="connsiteY0-712" fmla="*/ 0 h 273675"/>
                    <a:gd name="connsiteX1-713" fmla="*/ 373855 w 373855"/>
                    <a:gd name="connsiteY1-714" fmla="*/ 130968 h 273675"/>
                    <a:gd name="connsiteX2-715" fmla="*/ 285750 w 373855"/>
                    <a:gd name="connsiteY2-716" fmla="*/ 273050 h 273675"/>
                    <a:gd name="connsiteX3-717" fmla="*/ 0 w 373855"/>
                    <a:gd name="connsiteY3-718" fmla="*/ 134938 h 273675"/>
                    <a:gd name="connsiteX4-719" fmla="*/ 97630 w 373855"/>
                    <a:gd name="connsiteY4-720" fmla="*/ 0 h 273675"/>
                    <a:gd name="connsiteX0-721" fmla="*/ 97630 w 374197"/>
                    <a:gd name="connsiteY0-722" fmla="*/ 0 h 273626"/>
                    <a:gd name="connsiteX1-723" fmla="*/ 373855 w 374197"/>
                    <a:gd name="connsiteY1-724" fmla="*/ 130968 h 273626"/>
                    <a:gd name="connsiteX2-725" fmla="*/ 285750 w 374197"/>
                    <a:gd name="connsiteY2-726" fmla="*/ 273050 h 273626"/>
                    <a:gd name="connsiteX3-727" fmla="*/ 0 w 374197"/>
                    <a:gd name="connsiteY3-728" fmla="*/ 134938 h 273626"/>
                    <a:gd name="connsiteX4-729" fmla="*/ 97630 w 374197"/>
                    <a:gd name="connsiteY4-730" fmla="*/ 0 h 273626"/>
                    <a:gd name="connsiteX0-731" fmla="*/ 97630 w 374197"/>
                    <a:gd name="connsiteY0-732" fmla="*/ 0 h 273626"/>
                    <a:gd name="connsiteX1-733" fmla="*/ 373855 w 374197"/>
                    <a:gd name="connsiteY1-734" fmla="*/ 130968 h 273626"/>
                    <a:gd name="connsiteX2-735" fmla="*/ 285750 w 374197"/>
                    <a:gd name="connsiteY2-736" fmla="*/ 273050 h 273626"/>
                    <a:gd name="connsiteX3-737" fmla="*/ 0 w 374197"/>
                    <a:gd name="connsiteY3-738" fmla="*/ 134938 h 273626"/>
                    <a:gd name="connsiteX4-739" fmla="*/ 97630 w 374197"/>
                    <a:gd name="connsiteY4-740" fmla="*/ 0 h 273626"/>
                    <a:gd name="connsiteX0-741" fmla="*/ 97630 w 374197"/>
                    <a:gd name="connsiteY0-742" fmla="*/ 0 h 273626"/>
                    <a:gd name="connsiteX1-743" fmla="*/ 373855 w 374197"/>
                    <a:gd name="connsiteY1-744" fmla="*/ 130968 h 273626"/>
                    <a:gd name="connsiteX2-745" fmla="*/ 285750 w 374197"/>
                    <a:gd name="connsiteY2-746" fmla="*/ 273050 h 273626"/>
                    <a:gd name="connsiteX3-747" fmla="*/ 0 w 374197"/>
                    <a:gd name="connsiteY3-748" fmla="*/ 134938 h 273626"/>
                    <a:gd name="connsiteX4-749" fmla="*/ 97630 w 374197"/>
                    <a:gd name="connsiteY4-750" fmla="*/ 0 h 273626"/>
                    <a:gd name="connsiteX0-751" fmla="*/ 97630 w 374197"/>
                    <a:gd name="connsiteY0-752" fmla="*/ 0 h 273626"/>
                    <a:gd name="connsiteX1-753" fmla="*/ 373855 w 374197"/>
                    <a:gd name="connsiteY1-754" fmla="*/ 130968 h 273626"/>
                    <a:gd name="connsiteX2-755" fmla="*/ 285750 w 374197"/>
                    <a:gd name="connsiteY2-756" fmla="*/ 273050 h 273626"/>
                    <a:gd name="connsiteX3-757" fmla="*/ 0 w 374197"/>
                    <a:gd name="connsiteY3-758" fmla="*/ 134938 h 273626"/>
                    <a:gd name="connsiteX4-759" fmla="*/ 97630 w 374197"/>
                    <a:gd name="connsiteY4-760" fmla="*/ 0 h 273626"/>
                    <a:gd name="connsiteX0-761" fmla="*/ 97630 w 374197"/>
                    <a:gd name="connsiteY0-762" fmla="*/ 0 h 273626"/>
                    <a:gd name="connsiteX1-763" fmla="*/ 373855 w 374197"/>
                    <a:gd name="connsiteY1-764" fmla="*/ 130968 h 273626"/>
                    <a:gd name="connsiteX2-765" fmla="*/ 285750 w 374197"/>
                    <a:gd name="connsiteY2-766" fmla="*/ 273050 h 273626"/>
                    <a:gd name="connsiteX3-767" fmla="*/ 0 w 374197"/>
                    <a:gd name="connsiteY3-768" fmla="*/ 134938 h 273626"/>
                    <a:gd name="connsiteX4-769" fmla="*/ 97630 w 374197"/>
                    <a:gd name="connsiteY4-770" fmla="*/ 0 h 273626"/>
                    <a:gd name="connsiteX0-771" fmla="*/ 97630 w 374197"/>
                    <a:gd name="connsiteY0-772" fmla="*/ 0 h 273626"/>
                    <a:gd name="connsiteX1-773" fmla="*/ 373855 w 374197"/>
                    <a:gd name="connsiteY1-774" fmla="*/ 130968 h 273626"/>
                    <a:gd name="connsiteX2-775" fmla="*/ 285750 w 374197"/>
                    <a:gd name="connsiteY2-776" fmla="*/ 273050 h 273626"/>
                    <a:gd name="connsiteX3-777" fmla="*/ 0 w 374197"/>
                    <a:gd name="connsiteY3-778" fmla="*/ 134938 h 273626"/>
                    <a:gd name="connsiteX4-779" fmla="*/ 97630 w 374197"/>
                    <a:gd name="connsiteY4-780" fmla="*/ 0 h 273626"/>
                    <a:gd name="connsiteX0-781" fmla="*/ 97630 w 374197"/>
                    <a:gd name="connsiteY0-782" fmla="*/ 0 h 273626"/>
                    <a:gd name="connsiteX1-783" fmla="*/ 373855 w 374197"/>
                    <a:gd name="connsiteY1-784" fmla="*/ 130968 h 273626"/>
                    <a:gd name="connsiteX2-785" fmla="*/ 285750 w 374197"/>
                    <a:gd name="connsiteY2-786" fmla="*/ 273050 h 273626"/>
                    <a:gd name="connsiteX3-787" fmla="*/ 0 w 374197"/>
                    <a:gd name="connsiteY3-788" fmla="*/ 134938 h 273626"/>
                    <a:gd name="connsiteX4-789" fmla="*/ 97630 w 374197"/>
                    <a:gd name="connsiteY4-790" fmla="*/ 0 h 273626"/>
                    <a:gd name="connsiteX0-791" fmla="*/ 97630 w 374197"/>
                    <a:gd name="connsiteY0-792" fmla="*/ 0 h 273626"/>
                    <a:gd name="connsiteX1-793" fmla="*/ 373855 w 374197"/>
                    <a:gd name="connsiteY1-794" fmla="*/ 130968 h 273626"/>
                    <a:gd name="connsiteX2-795" fmla="*/ 285750 w 374197"/>
                    <a:gd name="connsiteY2-796" fmla="*/ 273050 h 273626"/>
                    <a:gd name="connsiteX3-797" fmla="*/ 0 w 374197"/>
                    <a:gd name="connsiteY3-798" fmla="*/ 134938 h 273626"/>
                    <a:gd name="connsiteX4-799" fmla="*/ 97630 w 374197"/>
                    <a:gd name="connsiteY4-800" fmla="*/ 0 h 273626"/>
                    <a:gd name="connsiteX0-801" fmla="*/ 97630 w 374197"/>
                    <a:gd name="connsiteY0-802" fmla="*/ 0 h 273626"/>
                    <a:gd name="connsiteX1-803" fmla="*/ 373855 w 374197"/>
                    <a:gd name="connsiteY1-804" fmla="*/ 130968 h 273626"/>
                    <a:gd name="connsiteX2-805" fmla="*/ 285750 w 374197"/>
                    <a:gd name="connsiteY2-806" fmla="*/ 273050 h 273626"/>
                    <a:gd name="connsiteX3-807" fmla="*/ 0 w 374197"/>
                    <a:gd name="connsiteY3-808" fmla="*/ 134938 h 273626"/>
                    <a:gd name="connsiteX4-809" fmla="*/ 97630 w 374197"/>
                    <a:gd name="connsiteY4-810" fmla="*/ 0 h 273626"/>
                    <a:gd name="connsiteX0-811" fmla="*/ 97630 w 374197"/>
                    <a:gd name="connsiteY0-812" fmla="*/ 0 h 273626"/>
                    <a:gd name="connsiteX1-813" fmla="*/ 373855 w 374197"/>
                    <a:gd name="connsiteY1-814" fmla="*/ 130968 h 273626"/>
                    <a:gd name="connsiteX2-815" fmla="*/ 285750 w 374197"/>
                    <a:gd name="connsiteY2-816" fmla="*/ 273050 h 273626"/>
                    <a:gd name="connsiteX3-817" fmla="*/ 0 w 374197"/>
                    <a:gd name="connsiteY3-818" fmla="*/ 134938 h 273626"/>
                    <a:gd name="connsiteX4-819" fmla="*/ 97630 w 374197"/>
                    <a:gd name="connsiteY4-820" fmla="*/ 0 h 273626"/>
                    <a:gd name="connsiteX0-821" fmla="*/ 97630 w 374197"/>
                    <a:gd name="connsiteY0-822" fmla="*/ 0 h 273626"/>
                    <a:gd name="connsiteX1-823" fmla="*/ 373855 w 374197"/>
                    <a:gd name="connsiteY1-824" fmla="*/ 130968 h 273626"/>
                    <a:gd name="connsiteX2-825" fmla="*/ 285750 w 374197"/>
                    <a:gd name="connsiteY2-826" fmla="*/ 273050 h 273626"/>
                    <a:gd name="connsiteX3-827" fmla="*/ 0 w 374197"/>
                    <a:gd name="connsiteY3-828" fmla="*/ 134938 h 273626"/>
                    <a:gd name="connsiteX4-829" fmla="*/ 97630 w 374197"/>
                    <a:gd name="connsiteY4-830" fmla="*/ 0 h 273626"/>
                    <a:gd name="connsiteX0-831" fmla="*/ 97630 w 374197"/>
                    <a:gd name="connsiteY0-832" fmla="*/ 0 h 273626"/>
                    <a:gd name="connsiteX1-833" fmla="*/ 373855 w 374197"/>
                    <a:gd name="connsiteY1-834" fmla="*/ 130968 h 273626"/>
                    <a:gd name="connsiteX2-835" fmla="*/ 285750 w 374197"/>
                    <a:gd name="connsiteY2-836" fmla="*/ 273050 h 273626"/>
                    <a:gd name="connsiteX3-837" fmla="*/ 0 w 374197"/>
                    <a:gd name="connsiteY3-838" fmla="*/ 134938 h 273626"/>
                    <a:gd name="connsiteX4-839" fmla="*/ 97630 w 374197"/>
                    <a:gd name="connsiteY4-840" fmla="*/ 0 h 273626"/>
                    <a:gd name="connsiteX0-841" fmla="*/ 97630 w 374197"/>
                    <a:gd name="connsiteY0-842" fmla="*/ 0 h 273626"/>
                    <a:gd name="connsiteX1-843" fmla="*/ 373855 w 374197"/>
                    <a:gd name="connsiteY1-844" fmla="*/ 130968 h 273626"/>
                    <a:gd name="connsiteX2-845" fmla="*/ 285750 w 374197"/>
                    <a:gd name="connsiteY2-846" fmla="*/ 273050 h 273626"/>
                    <a:gd name="connsiteX3-847" fmla="*/ 0 w 374197"/>
                    <a:gd name="connsiteY3-848" fmla="*/ 134938 h 273626"/>
                    <a:gd name="connsiteX4-849" fmla="*/ 97630 w 374197"/>
                    <a:gd name="connsiteY4-850" fmla="*/ 0 h 273626"/>
                    <a:gd name="connsiteX0-851" fmla="*/ 97630 w 374197"/>
                    <a:gd name="connsiteY0-852" fmla="*/ 0 h 273626"/>
                    <a:gd name="connsiteX1-853" fmla="*/ 373855 w 374197"/>
                    <a:gd name="connsiteY1-854" fmla="*/ 130968 h 273626"/>
                    <a:gd name="connsiteX2-855" fmla="*/ 285750 w 374197"/>
                    <a:gd name="connsiteY2-856" fmla="*/ 273050 h 273626"/>
                    <a:gd name="connsiteX3-857" fmla="*/ 0 w 374197"/>
                    <a:gd name="connsiteY3-858" fmla="*/ 134938 h 273626"/>
                    <a:gd name="connsiteX4-859" fmla="*/ 97630 w 374197"/>
                    <a:gd name="connsiteY4-860" fmla="*/ 0 h 273626"/>
                    <a:gd name="connsiteX0-861" fmla="*/ 88310 w 364877"/>
                    <a:gd name="connsiteY0-862" fmla="*/ 0 h 273626"/>
                    <a:gd name="connsiteX1-863" fmla="*/ 364535 w 364877"/>
                    <a:gd name="connsiteY1-864" fmla="*/ 130968 h 273626"/>
                    <a:gd name="connsiteX2-865" fmla="*/ 276430 w 364877"/>
                    <a:gd name="connsiteY2-866" fmla="*/ 273050 h 273626"/>
                    <a:gd name="connsiteX3-867" fmla="*/ 0 w 364877"/>
                    <a:gd name="connsiteY3-868" fmla="*/ 140530 h 273626"/>
                    <a:gd name="connsiteX4-869" fmla="*/ 88310 w 364877"/>
                    <a:gd name="connsiteY4-870" fmla="*/ 0 h 273626"/>
                    <a:gd name="connsiteX0-871" fmla="*/ 92038 w 368605"/>
                    <a:gd name="connsiteY0-872" fmla="*/ 0 h 273626"/>
                    <a:gd name="connsiteX1-873" fmla="*/ 368263 w 368605"/>
                    <a:gd name="connsiteY1-874" fmla="*/ 130968 h 273626"/>
                    <a:gd name="connsiteX2-875" fmla="*/ 280158 w 368605"/>
                    <a:gd name="connsiteY2-876" fmla="*/ 273050 h 273626"/>
                    <a:gd name="connsiteX3-877" fmla="*/ 0 w 368605"/>
                    <a:gd name="connsiteY3-878" fmla="*/ 140530 h 273626"/>
                    <a:gd name="connsiteX4-879" fmla="*/ 92038 w 368605"/>
                    <a:gd name="connsiteY4-880" fmla="*/ 0 h 273626"/>
                    <a:gd name="connsiteX0-881" fmla="*/ 92038 w 368605"/>
                    <a:gd name="connsiteY0-882" fmla="*/ 0 h 273626"/>
                    <a:gd name="connsiteX1-883" fmla="*/ 368263 w 368605"/>
                    <a:gd name="connsiteY1-884" fmla="*/ 130968 h 273626"/>
                    <a:gd name="connsiteX2-885" fmla="*/ 280158 w 368605"/>
                    <a:gd name="connsiteY2-886" fmla="*/ 273050 h 273626"/>
                    <a:gd name="connsiteX3-887" fmla="*/ 0 w 368605"/>
                    <a:gd name="connsiteY3-888" fmla="*/ 140530 h 273626"/>
                    <a:gd name="connsiteX4-889" fmla="*/ 92038 w 368605"/>
                    <a:gd name="connsiteY4-890" fmla="*/ 0 h 273626"/>
                    <a:gd name="connsiteX0-891" fmla="*/ 92038 w 368605"/>
                    <a:gd name="connsiteY0-892" fmla="*/ 0 h 273626"/>
                    <a:gd name="connsiteX1-893" fmla="*/ 368263 w 368605"/>
                    <a:gd name="connsiteY1-894" fmla="*/ 130968 h 273626"/>
                    <a:gd name="connsiteX2-895" fmla="*/ 280158 w 368605"/>
                    <a:gd name="connsiteY2-896" fmla="*/ 273050 h 273626"/>
                    <a:gd name="connsiteX3-897" fmla="*/ 0 w 368605"/>
                    <a:gd name="connsiteY3-898" fmla="*/ 140530 h 273626"/>
                    <a:gd name="connsiteX4-899" fmla="*/ 92038 w 368605"/>
                    <a:gd name="connsiteY4-900" fmla="*/ 0 h 2736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44"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1" fmla="*/ 0 w 189837"/>
                    <a:gd name="connsiteY0-2" fmla="*/ 0 h 154899"/>
                    <a:gd name="connsiteX1-3" fmla="*/ 178006 w 189837"/>
                    <a:gd name="connsiteY1-4" fmla="*/ 0 h 154899"/>
                    <a:gd name="connsiteX2-5" fmla="*/ 178006 w 189837"/>
                    <a:gd name="connsiteY2-6" fmla="*/ 154899 h 154899"/>
                    <a:gd name="connsiteX3-7" fmla="*/ 0 w 189837"/>
                    <a:gd name="connsiteY3-8" fmla="*/ 154899 h 154899"/>
                    <a:gd name="connsiteX4-9" fmla="*/ 0 w 189837"/>
                    <a:gd name="connsiteY4-10" fmla="*/ 0 h 154899"/>
                    <a:gd name="connsiteX0-11" fmla="*/ 0 w 200791"/>
                    <a:gd name="connsiteY0-12" fmla="*/ 0 h 154899"/>
                    <a:gd name="connsiteX1-13" fmla="*/ 178006 w 200791"/>
                    <a:gd name="connsiteY1-14" fmla="*/ 0 h 154899"/>
                    <a:gd name="connsiteX2-15" fmla="*/ 178006 w 200791"/>
                    <a:gd name="connsiteY2-16" fmla="*/ 154899 h 154899"/>
                    <a:gd name="connsiteX3-17" fmla="*/ 0 w 200791"/>
                    <a:gd name="connsiteY3-18" fmla="*/ 154899 h 154899"/>
                    <a:gd name="connsiteX4-19" fmla="*/ 0 w 200791"/>
                    <a:gd name="connsiteY4-20" fmla="*/ 0 h 154899"/>
                    <a:gd name="connsiteX0-21" fmla="*/ 0 w 198296"/>
                    <a:gd name="connsiteY0-22" fmla="*/ 0 h 154899"/>
                    <a:gd name="connsiteX1-23" fmla="*/ 178006 w 198296"/>
                    <a:gd name="connsiteY1-24" fmla="*/ 0 h 154899"/>
                    <a:gd name="connsiteX2-25" fmla="*/ 178006 w 198296"/>
                    <a:gd name="connsiteY2-26" fmla="*/ 154899 h 154899"/>
                    <a:gd name="connsiteX3-27" fmla="*/ 0 w 198296"/>
                    <a:gd name="connsiteY3-28" fmla="*/ 154899 h 154899"/>
                    <a:gd name="connsiteX4-29" fmla="*/ 0 w 198296"/>
                    <a:gd name="connsiteY4-30" fmla="*/ 0 h 1548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345" name="Group 344"/>
                <p:cNvGrpSpPr/>
                <p:nvPr/>
              </p:nvGrpSpPr>
              <p:grpSpPr>
                <a:xfrm rot="2700000">
                  <a:off x="7273000" y="2610486"/>
                  <a:ext cx="1298138" cy="1132214"/>
                  <a:chOff x="4084527" y="737296"/>
                  <a:chExt cx="1640542" cy="1430853"/>
                </a:xfrm>
              </p:grpSpPr>
              <p:grpSp>
                <p:nvGrpSpPr>
                  <p:cNvPr id="362" name="Group 361"/>
                  <p:cNvGrpSpPr/>
                  <p:nvPr/>
                </p:nvGrpSpPr>
                <p:grpSpPr>
                  <a:xfrm rot="18913881">
                    <a:off x="4402009" y="737296"/>
                    <a:ext cx="1323060" cy="1019404"/>
                    <a:chOff x="5687211" y="3859429"/>
                    <a:chExt cx="1323060" cy="1019404"/>
                  </a:xfrm>
                </p:grpSpPr>
                <p:sp>
                  <p:nvSpPr>
                    <p:cNvPr id="366"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1" fmla="*/ 0 w 1234463"/>
                        <a:gd name="connsiteY0-2" fmla="*/ 56234 h 958157"/>
                        <a:gd name="connsiteX1-3" fmla="*/ 56234 w 1234463"/>
                        <a:gd name="connsiteY1-4" fmla="*/ 0 h 958157"/>
                        <a:gd name="connsiteX2-5" fmla="*/ 1178229 w 1234463"/>
                        <a:gd name="connsiteY2-6" fmla="*/ 0 h 958157"/>
                        <a:gd name="connsiteX3-7" fmla="*/ 1234463 w 1234463"/>
                        <a:gd name="connsiteY3-8" fmla="*/ 56234 h 958157"/>
                        <a:gd name="connsiteX4-9" fmla="*/ 1234463 w 1234463"/>
                        <a:gd name="connsiteY4-10" fmla="*/ 901923 h 958157"/>
                        <a:gd name="connsiteX5-11" fmla="*/ 1178229 w 1234463"/>
                        <a:gd name="connsiteY5-12" fmla="*/ 958157 h 958157"/>
                        <a:gd name="connsiteX6-13" fmla="*/ 56234 w 1234463"/>
                        <a:gd name="connsiteY6-14" fmla="*/ 958157 h 958157"/>
                        <a:gd name="connsiteX7-15" fmla="*/ 0 w 1234463"/>
                        <a:gd name="connsiteY7-16" fmla="*/ 901923 h 958157"/>
                        <a:gd name="connsiteX8-17" fmla="*/ 10778 w 1234463"/>
                        <a:gd name="connsiteY8-18" fmla="*/ 506039 h 958157"/>
                        <a:gd name="connsiteX9" fmla="*/ 0 w 1234463"/>
                        <a:gd name="connsiteY9" fmla="*/ 56234 h 958157"/>
                        <a:gd name="connsiteX0-19" fmla="*/ 0 w 1234463"/>
                        <a:gd name="connsiteY0-20" fmla="*/ 56234 h 958157"/>
                        <a:gd name="connsiteX1-21" fmla="*/ 56234 w 1234463"/>
                        <a:gd name="connsiteY1-22" fmla="*/ 0 h 958157"/>
                        <a:gd name="connsiteX2-23" fmla="*/ 1178229 w 1234463"/>
                        <a:gd name="connsiteY2-24" fmla="*/ 0 h 958157"/>
                        <a:gd name="connsiteX3-25" fmla="*/ 1234463 w 1234463"/>
                        <a:gd name="connsiteY3-26" fmla="*/ 56234 h 958157"/>
                        <a:gd name="connsiteX4-27" fmla="*/ 1234463 w 1234463"/>
                        <a:gd name="connsiteY4-28" fmla="*/ 901923 h 958157"/>
                        <a:gd name="connsiteX5-29" fmla="*/ 1178229 w 1234463"/>
                        <a:gd name="connsiteY5-30" fmla="*/ 958157 h 958157"/>
                        <a:gd name="connsiteX6-31" fmla="*/ 56234 w 1234463"/>
                        <a:gd name="connsiteY6-32" fmla="*/ 958157 h 958157"/>
                        <a:gd name="connsiteX7-33" fmla="*/ 0 w 1234463"/>
                        <a:gd name="connsiteY7-34" fmla="*/ 901923 h 958157"/>
                        <a:gd name="connsiteX8-35" fmla="*/ 207561 w 1234463"/>
                        <a:gd name="connsiteY8-36" fmla="*/ 562599 h 958157"/>
                        <a:gd name="connsiteX9-37" fmla="*/ 0 w 1234463"/>
                        <a:gd name="connsiteY9-38" fmla="*/ 56234 h 958157"/>
                        <a:gd name="connsiteX0-39" fmla="*/ 0 w 1234463"/>
                        <a:gd name="connsiteY0-40" fmla="*/ 56234 h 958157"/>
                        <a:gd name="connsiteX1-41" fmla="*/ 56234 w 1234463"/>
                        <a:gd name="connsiteY1-42" fmla="*/ 0 h 958157"/>
                        <a:gd name="connsiteX2-43" fmla="*/ 1178229 w 1234463"/>
                        <a:gd name="connsiteY2-44" fmla="*/ 0 h 958157"/>
                        <a:gd name="connsiteX3-45" fmla="*/ 1234463 w 1234463"/>
                        <a:gd name="connsiteY3-46" fmla="*/ 56234 h 958157"/>
                        <a:gd name="connsiteX4-47" fmla="*/ 1234463 w 1234463"/>
                        <a:gd name="connsiteY4-48" fmla="*/ 901923 h 958157"/>
                        <a:gd name="connsiteX5-49" fmla="*/ 1178229 w 1234463"/>
                        <a:gd name="connsiteY5-50" fmla="*/ 958157 h 958157"/>
                        <a:gd name="connsiteX6-51" fmla="*/ 56234 w 1234463"/>
                        <a:gd name="connsiteY6-52" fmla="*/ 958157 h 958157"/>
                        <a:gd name="connsiteX7-53" fmla="*/ 0 w 1234463"/>
                        <a:gd name="connsiteY7-54" fmla="*/ 901923 h 958157"/>
                        <a:gd name="connsiteX8-55" fmla="*/ 207561 w 1234463"/>
                        <a:gd name="connsiteY8-56" fmla="*/ 562599 h 958157"/>
                        <a:gd name="connsiteX9-57" fmla="*/ 0 w 1234463"/>
                        <a:gd name="connsiteY9-58" fmla="*/ 56234 h 958157"/>
                        <a:gd name="connsiteX0-59" fmla="*/ 0 w 1235642"/>
                        <a:gd name="connsiteY0-60" fmla="*/ 56234 h 958157"/>
                        <a:gd name="connsiteX1-61" fmla="*/ 56234 w 1235642"/>
                        <a:gd name="connsiteY1-62" fmla="*/ 0 h 958157"/>
                        <a:gd name="connsiteX2-63" fmla="*/ 1178229 w 1235642"/>
                        <a:gd name="connsiteY2-64" fmla="*/ 0 h 958157"/>
                        <a:gd name="connsiteX3-65" fmla="*/ 1235642 w 1235642"/>
                        <a:gd name="connsiteY3-66" fmla="*/ 247187 h 958157"/>
                        <a:gd name="connsiteX4-67" fmla="*/ 1234463 w 1235642"/>
                        <a:gd name="connsiteY4-68" fmla="*/ 901923 h 958157"/>
                        <a:gd name="connsiteX5-69" fmla="*/ 1178229 w 1235642"/>
                        <a:gd name="connsiteY5-70" fmla="*/ 958157 h 958157"/>
                        <a:gd name="connsiteX6-71" fmla="*/ 56234 w 1235642"/>
                        <a:gd name="connsiteY6-72" fmla="*/ 958157 h 958157"/>
                        <a:gd name="connsiteX7-73" fmla="*/ 0 w 1235642"/>
                        <a:gd name="connsiteY7-74" fmla="*/ 901923 h 958157"/>
                        <a:gd name="connsiteX8-75" fmla="*/ 207561 w 1235642"/>
                        <a:gd name="connsiteY8-76" fmla="*/ 562599 h 958157"/>
                        <a:gd name="connsiteX9-77" fmla="*/ 0 w 1235642"/>
                        <a:gd name="connsiteY9-78" fmla="*/ 56234 h 958157"/>
                        <a:gd name="connsiteX0-79" fmla="*/ 0 w 1235642"/>
                        <a:gd name="connsiteY0-80" fmla="*/ 56234 h 958157"/>
                        <a:gd name="connsiteX1-81" fmla="*/ 56234 w 1235642"/>
                        <a:gd name="connsiteY1-82" fmla="*/ 0 h 958157"/>
                        <a:gd name="connsiteX2-83" fmla="*/ 1001323 w 1235642"/>
                        <a:gd name="connsiteY2-84" fmla="*/ 10823 h 958157"/>
                        <a:gd name="connsiteX3-85" fmla="*/ 1235642 w 1235642"/>
                        <a:gd name="connsiteY3-86" fmla="*/ 247187 h 958157"/>
                        <a:gd name="connsiteX4-87" fmla="*/ 1234463 w 1235642"/>
                        <a:gd name="connsiteY4-88" fmla="*/ 901923 h 958157"/>
                        <a:gd name="connsiteX5-89" fmla="*/ 1178229 w 1235642"/>
                        <a:gd name="connsiteY5-90" fmla="*/ 958157 h 958157"/>
                        <a:gd name="connsiteX6-91" fmla="*/ 56234 w 1235642"/>
                        <a:gd name="connsiteY6-92" fmla="*/ 958157 h 958157"/>
                        <a:gd name="connsiteX7-93" fmla="*/ 0 w 1235642"/>
                        <a:gd name="connsiteY7-94" fmla="*/ 901923 h 958157"/>
                        <a:gd name="connsiteX8-95" fmla="*/ 207561 w 1235642"/>
                        <a:gd name="connsiteY8-96" fmla="*/ 562599 h 958157"/>
                        <a:gd name="connsiteX9-97" fmla="*/ 0 w 1235642"/>
                        <a:gd name="connsiteY9-98" fmla="*/ 56234 h 958157"/>
                        <a:gd name="connsiteX0-99" fmla="*/ 0 w 1235642"/>
                        <a:gd name="connsiteY0-100" fmla="*/ 56234 h 958157"/>
                        <a:gd name="connsiteX1-101" fmla="*/ 56234 w 1235642"/>
                        <a:gd name="connsiteY1-102" fmla="*/ 0 h 958157"/>
                        <a:gd name="connsiteX2-103" fmla="*/ 997633 w 1235642"/>
                        <a:gd name="connsiteY2-104" fmla="*/ 4156 h 958157"/>
                        <a:gd name="connsiteX3-105" fmla="*/ 1235642 w 1235642"/>
                        <a:gd name="connsiteY3-106" fmla="*/ 247187 h 958157"/>
                        <a:gd name="connsiteX4-107" fmla="*/ 1234463 w 1235642"/>
                        <a:gd name="connsiteY4-108" fmla="*/ 901923 h 958157"/>
                        <a:gd name="connsiteX5-109" fmla="*/ 1178229 w 1235642"/>
                        <a:gd name="connsiteY5-110" fmla="*/ 958157 h 958157"/>
                        <a:gd name="connsiteX6-111" fmla="*/ 56234 w 1235642"/>
                        <a:gd name="connsiteY6-112" fmla="*/ 958157 h 958157"/>
                        <a:gd name="connsiteX7-113" fmla="*/ 0 w 1235642"/>
                        <a:gd name="connsiteY7-114" fmla="*/ 901923 h 958157"/>
                        <a:gd name="connsiteX8-115" fmla="*/ 207561 w 1235642"/>
                        <a:gd name="connsiteY8-116" fmla="*/ 562599 h 958157"/>
                        <a:gd name="connsiteX9-117" fmla="*/ 0 w 1235642"/>
                        <a:gd name="connsiteY9-118" fmla="*/ 56234 h 958157"/>
                        <a:gd name="connsiteX0-119" fmla="*/ 0 w 1235642"/>
                        <a:gd name="connsiteY0-120" fmla="*/ 56234 h 958157"/>
                        <a:gd name="connsiteX1-121" fmla="*/ 56234 w 1235642"/>
                        <a:gd name="connsiteY1-122" fmla="*/ 0 h 958157"/>
                        <a:gd name="connsiteX2-123" fmla="*/ 980609 w 1235642"/>
                        <a:gd name="connsiteY2-124" fmla="*/ 4869 h 958157"/>
                        <a:gd name="connsiteX3-125" fmla="*/ 1235642 w 1235642"/>
                        <a:gd name="connsiteY3-126" fmla="*/ 247187 h 958157"/>
                        <a:gd name="connsiteX4-127" fmla="*/ 1234463 w 1235642"/>
                        <a:gd name="connsiteY4-128" fmla="*/ 901923 h 958157"/>
                        <a:gd name="connsiteX5-129" fmla="*/ 1178229 w 1235642"/>
                        <a:gd name="connsiteY5-130" fmla="*/ 958157 h 958157"/>
                        <a:gd name="connsiteX6-131" fmla="*/ 56234 w 1235642"/>
                        <a:gd name="connsiteY6-132" fmla="*/ 958157 h 958157"/>
                        <a:gd name="connsiteX7-133" fmla="*/ 0 w 1235642"/>
                        <a:gd name="connsiteY7-134" fmla="*/ 901923 h 958157"/>
                        <a:gd name="connsiteX8-135" fmla="*/ 207561 w 1235642"/>
                        <a:gd name="connsiteY8-136" fmla="*/ 562599 h 958157"/>
                        <a:gd name="connsiteX9-137" fmla="*/ 0 w 1235642"/>
                        <a:gd name="connsiteY9-138" fmla="*/ 56234 h 958157"/>
                        <a:gd name="connsiteX0-139" fmla="*/ 0 w 1235642"/>
                        <a:gd name="connsiteY0-140" fmla="*/ 56234 h 958157"/>
                        <a:gd name="connsiteX1-141" fmla="*/ 56234 w 1235642"/>
                        <a:gd name="connsiteY1-142" fmla="*/ 0 h 958157"/>
                        <a:gd name="connsiteX2-143" fmla="*/ 980609 w 1235642"/>
                        <a:gd name="connsiteY2-144" fmla="*/ 4869 h 958157"/>
                        <a:gd name="connsiteX3-145" fmla="*/ 1235642 w 1235642"/>
                        <a:gd name="connsiteY3-146" fmla="*/ 247187 h 958157"/>
                        <a:gd name="connsiteX4-147" fmla="*/ 1234463 w 1235642"/>
                        <a:gd name="connsiteY4-148" fmla="*/ 901923 h 958157"/>
                        <a:gd name="connsiteX5-149" fmla="*/ 1178229 w 1235642"/>
                        <a:gd name="connsiteY5-150" fmla="*/ 958157 h 958157"/>
                        <a:gd name="connsiteX6-151" fmla="*/ 56234 w 1235642"/>
                        <a:gd name="connsiteY6-152" fmla="*/ 958157 h 958157"/>
                        <a:gd name="connsiteX7-153" fmla="*/ 0 w 1235642"/>
                        <a:gd name="connsiteY7-154" fmla="*/ 901923 h 958157"/>
                        <a:gd name="connsiteX8-155" fmla="*/ 207561 w 1235642"/>
                        <a:gd name="connsiteY8-156" fmla="*/ 562599 h 958157"/>
                        <a:gd name="connsiteX9-157" fmla="*/ 0 w 1235642"/>
                        <a:gd name="connsiteY9-158" fmla="*/ 56234 h 958157"/>
                        <a:gd name="connsiteX0-159" fmla="*/ 0 w 1235642"/>
                        <a:gd name="connsiteY0-160" fmla="*/ 56234 h 958157"/>
                        <a:gd name="connsiteX1-161" fmla="*/ 56234 w 1235642"/>
                        <a:gd name="connsiteY1-162" fmla="*/ 0 h 958157"/>
                        <a:gd name="connsiteX2-163" fmla="*/ 980609 w 1235642"/>
                        <a:gd name="connsiteY2-164" fmla="*/ 4869 h 958157"/>
                        <a:gd name="connsiteX3-165" fmla="*/ 1235642 w 1235642"/>
                        <a:gd name="connsiteY3-166" fmla="*/ 247187 h 958157"/>
                        <a:gd name="connsiteX4-167" fmla="*/ 1234463 w 1235642"/>
                        <a:gd name="connsiteY4-168" fmla="*/ 901923 h 958157"/>
                        <a:gd name="connsiteX5-169" fmla="*/ 1178229 w 1235642"/>
                        <a:gd name="connsiteY5-170" fmla="*/ 958157 h 958157"/>
                        <a:gd name="connsiteX6-171" fmla="*/ 56234 w 1235642"/>
                        <a:gd name="connsiteY6-172" fmla="*/ 958157 h 958157"/>
                        <a:gd name="connsiteX7-173" fmla="*/ 0 w 1235642"/>
                        <a:gd name="connsiteY7-174" fmla="*/ 901923 h 958157"/>
                        <a:gd name="connsiteX8-175" fmla="*/ 207561 w 1235642"/>
                        <a:gd name="connsiteY8-176" fmla="*/ 562599 h 958157"/>
                        <a:gd name="connsiteX9-177" fmla="*/ 0 w 1235642"/>
                        <a:gd name="connsiteY9-178" fmla="*/ 56234 h 958157"/>
                        <a:gd name="connsiteX0-179" fmla="*/ 0 w 1235642"/>
                        <a:gd name="connsiteY0-180" fmla="*/ 56234 h 958157"/>
                        <a:gd name="connsiteX1-181" fmla="*/ 56234 w 1235642"/>
                        <a:gd name="connsiteY1-182" fmla="*/ 0 h 958157"/>
                        <a:gd name="connsiteX2-183" fmla="*/ 980609 w 1235642"/>
                        <a:gd name="connsiteY2-184" fmla="*/ 4869 h 958157"/>
                        <a:gd name="connsiteX3-185" fmla="*/ 1235642 w 1235642"/>
                        <a:gd name="connsiteY3-186" fmla="*/ 247187 h 958157"/>
                        <a:gd name="connsiteX4-187" fmla="*/ 1234463 w 1235642"/>
                        <a:gd name="connsiteY4-188" fmla="*/ 901923 h 958157"/>
                        <a:gd name="connsiteX5-189" fmla="*/ 1178229 w 1235642"/>
                        <a:gd name="connsiteY5-190" fmla="*/ 958157 h 958157"/>
                        <a:gd name="connsiteX6-191" fmla="*/ 56234 w 1235642"/>
                        <a:gd name="connsiteY6-192" fmla="*/ 958157 h 958157"/>
                        <a:gd name="connsiteX7-193" fmla="*/ 0 w 1235642"/>
                        <a:gd name="connsiteY7-194" fmla="*/ 901923 h 958157"/>
                        <a:gd name="connsiteX8-195" fmla="*/ 207561 w 1235642"/>
                        <a:gd name="connsiteY8-196" fmla="*/ 562599 h 958157"/>
                        <a:gd name="connsiteX9-197" fmla="*/ 0 w 1235642"/>
                        <a:gd name="connsiteY9-198" fmla="*/ 56234 h 958157"/>
                        <a:gd name="connsiteX0-199" fmla="*/ 0 w 1242309"/>
                        <a:gd name="connsiteY0-200" fmla="*/ 56234 h 958157"/>
                        <a:gd name="connsiteX1-201" fmla="*/ 56234 w 1242309"/>
                        <a:gd name="connsiteY1-202" fmla="*/ 0 h 958157"/>
                        <a:gd name="connsiteX2-203" fmla="*/ 980609 w 1242309"/>
                        <a:gd name="connsiteY2-204" fmla="*/ 4869 h 958157"/>
                        <a:gd name="connsiteX3-205" fmla="*/ 1242309 w 1242309"/>
                        <a:gd name="connsiteY3-206" fmla="*/ 243497 h 958157"/>
                        <a:gd name="connsiteX4-207" fmla="*/ 1234463 w 1242309"/>
                        <a:gd name="connsiteY4-208" fmla="*/ 901923 h 958157"/>
                        <a:gd name="connsiteX5-209" fmla="*/ 1178229 w 1242309"/>
                        <a:gd name="connsiteY5-210" fmla="*/ 958157 h 958157"/>
                        <a:gd name="connsiteX6-211" fmla="*/ 56234 w 1242309"/>
                        <a:gd name="connsiteY6-212" fmla="*/ 958157 h 958157"/>
                        <a:gd name="connsiteX7-213" fmla="*/ 0 w 1242309"/>
                        <a:gd name="connsiteY7-214" fmla="*/ 901923 h 958157"/>
                        <a:gd name="connsiteX8-215" fmla="*/ 207561 w 1242309"/>
                        <a:gd name="connsiteY8-216" fmla="*/ 562599 h 958157"/>
                        <a:gd name="connsiteX9-217" fmla="*/ 0 w 1242309"/>
                        <a:gd name="connsiteY9-218" fmla="*/ 56234 h 958157"/>
                        <a:gd name="connsiteX0-219" fmla="*/ 0 w 1242309"/>
                        <a:gd name="connsiteY0-220" fmla="*/ 56234 h 958157"/>
                        <a:gd name="connsiteX1-221" fmla="*/ 56234 w 1242309"/>
                        <a:gd name="connsiteY1-222" fmla="*/ 0 h 958157"/>
                        <a:gd name="connsiteX2-223" fmla="*/ 980609 w 1242309"/>
                        <a:gd name="connsiteY2-224" fmla="*/ 4869 h 958157"/>
                        <a:gd name="connsiteX3-225" fmla="*/ 1242309 w 1242309"/>
                        <a:gd name="connsiteY3-226" fmla="*/ 243497 h 958157"/>
                        <a:gd name="connsiteX4-227" fmla="*/ 1234463 w 1242309"/>
                        <a:gd name="connsiteY4-228" fmla="*/ 901923 h 958157"/>
                        <a:gd name="connsiteX5-229" fmla="*/ 1178229 w 1242309"/>
                        <a:gd name="connsiteY5-230" fmla="*/ 958157 h 958157"/>
                        <a:gd name="connsiteX6-231" fmla="*/ 56234 w 1242309"/>
                        <a:gd name="connsiteY6-232" fmla="*/ 958157 h 958157"/>
                        <a:gd name="connsiteX7-233" fmla="*/ 0 w 1242309"/>
                        <a:gd name="connsiteY7-234" fmla="*/ 901923 h 958157"/>
                        <a:gd name="connsiteX8-235" fmla="*/ 207561 w 1242309"/>
                        <a:gd name="connsiteY8-236" fmla="*/ 562599 h 958157"/>
                        <a:gd name="connsiteX9-237" fmla="*/ 0 w 1242309"/>
                        <a:gd name="connsiteY9-238" fmla="*/ 56234 h 958157"/>
                        <a:gd name="connsiteX0-239" fmla="*/ 0 w 1242309"/>
                        <a:gd name="connsiteY0-240" fmla="*/ 56234 h 958157"/>
                        <a:gd name="connsiteX1-241" fmla="*/ 56234 w 1242309"/>
                        <a:gd name="connsiteY1-242" fmla="*/ 0 h 958157"/>
                        <a:gd name="connsiteX2-243" fmla="*/ 980609 w 1242309"/>
                        <a:gd name="connsiteY2-244" fmla="*/ 4869 h 958157"/>
                        <a:gd name="connsiteX3-245" fmla="*/ 1242309 w 1242309"/>
                        <a:gd name="connsiteY3-246" fmla="*/ 243497 h 958157"/>
                        <a:gd name="connsiteX4-247" fmla="*/ 1234463 w 1242309"/>
                        <a:gd name="connsiteY4-248" fmla="*/ 901923 h 958157"/>
                        <a:gd name="connsiteX5-249" fmla="*/ 1178229 w 1242309"/>
                        <a:gd name="connsiteY5-250" fmla="*/ 958157 h 958157"/>
                        <a:gd name="connsiteX6-251" fmla="*/ 56234 w 1242309"/>
                        <a:gd name="connsiteY6-252" fmla="*/ 958157 h 958157"/>
                        <a:gd name="connsiteX7-253" fmla="*/ 0 w 1242309"/>
                        <a:gd name="connsiteY7-254" fmla="*/ 901923 h 958157"/>
                        <a:gd name="connsiteX8-255" fmla="*/ 207561 w 1242309"/>
                        <a:gd name="connsiteY8-256" fmla="*/ 562599 h 958157"/>
                        <a:gd name="connsiteX9-257" fmla="*/ 0 w 1242309"/>
                        <a:gd name="connsiteY9-258" fmla="*/ 56234 h 958157"/>
                        <a:gd name="connsiteX0-259" fmla="*/ 0 w 1242309"/>
                        <a:gd name="connsiteY0-260" fmla="*/ 56234 h 958157"/>
                        <a:gd name="connsiteX1-261" fmla="*/ 56234 w 1242309"/>
                        <a:gd name="connsiteY1-262" fmla="*/ 0 h 958157"/>
                        <a:gd name="connsiteX2-263" fmla="*/ 980609 w 1242309"/>
                        <a:gd name="connsiteY2-264" fmla="*/ 4869 h 958157"/>
                        <a:gd name="connsiteX3-265" fmla="*/ 1242309 w 1242309"/>
                        <a:gd name="connsiteY3-266" fmla="*/ 243497 h 958157"/>
                        <a:gd name="connsiteX4-267" fmla="*/ 1234463 w 1242309"/>
                        <a:gd name="connsiteY4-268" fmla="*/ 901923 h 958157"/>
                        <a:gd name="connsiteX5-269" fmla="*/ 1178229 w 1242309"/>
                        <a:gd name="connsiteY5-270" fmla="*/ 958157 h 958157"/>
                        <a:gd name="connsiteX6-271" fmla="*/ 56234 w 1242309"/>
                        <a:gd name="connsiteY6-272" fmla="*/ 958157 h 958157"/>
                        <a:gd name="connsiteX7-273" fmla="*/ 0 w 1242309"/>
                        <a:gd name="connsiteY7-274" fmla="*/ 901923 h 958157"/>
                        <a:gd name="connsiteX8-275" fmla="*/ 207561 w 1242309"/>
                        <a:gd name="connsiteY8-276" fmla="*/ 562599 h 958157"/>
                        <a:gd name="connsiteX9-277" fmla="*/ 0 w 1242309"/>
                        <a:gd name="connsiteY9-278" fmla="*/ 56234 h 958157"/>
                        <a:gd name="connsiteX0-279" fmla="*/ 0 w 1242309"/>
                        <a:gd name="connsiteY0-280" fmla="*/ 56234 h 958157"/>
                        <a:gd name="connsiteX1-281" fmla="*/ 56234 w 1242309"/>
                        <a:gd name="connsiteY1-282" fmla="*/ 0 h 958157"/>
                        <a:gd name="connsiteX2-283" fmla="*/ 980609 w 1242309"/>
                        <a:gd name="connsiteY2-284" fmla="*/ 4869 h 958157"/>
                        <a:gd name="connsiteX3-285" fmla="*/ 1242309 w 1242309"/>
                        <a:gd name="connsiteY3-286" fmla="*/ 243497 h 958157"/>
                        <a:gd name="connsiteX4-287" fmla="*/ 1234463 w 1242309"/>
                        <a:gd name="connsiteY4-288" fmla="*/ 901923 h 958157"/>
                        <a:gd name="connsiteX5-289" fmla="*/ 1178229 w 1242309"/>
                        <a:gd name="connsiteY5-290" fmla="*/ 958157 h 958157"/>
                        <a:gd name="connsiteX6-291" fmla="*/ 56234 w 1242309"/>
                        <a:gd name="connsiteY6-292" fmla="*/ 958157 h 958157"/>
                        <a:gd name="connsiteX7-293" fmla="*/ 0 w 1242309"/>
                        <a:gd name="connsiteY7-294" fmla="*/ 901923 h 958157"/>
                        <a:gd name="connsiteX8-295" fmla="*/ 207561 w 1242309"/>
                        <a:gd name="connsiteY8-296" fmla="*/ 562599 h 958157"/>
                        <a:gd name="connsiteX9-297" fmla="*/ 0 w 1242309"/>
                        <a:gd name="connsiteY9-298" fmla="*/ 56234 h 958157"/>
                        <a:gd name="connsiteX0-299" fmla="*/ 0 w 1242309"/>
                        <a:gd name="connsiteY0-300" fmla="*/ 56234 h 958157"/>
                        <a:gd name="connsiteX1-301" fmla="*/ 56234 w 1242309"/>
                        <a:gd name="connsiteY1-302" fmla="*/ 0 h 958157"/>
                        <a:gd name="connsiteX2-303" fmla="*/ 980609 w 1242309"/>
                        <a:gd name="connsiteY2-304" fmla="*/ 4869 h 958157"/>
                        <a:gd name="connsiteX3-305" fmla="*/ 1242309 w 1242309"/>
                        <a:gd name="connsiteY3-306" fmla="*/ 243497 h 958157"/>
                        <a:gd name="connsiteX4-307" fmla="*/ 1234463 w 1242309"/>
                        <a:gd name="connsiteY4-308" fmla="*/ 901923 h 958157"/>
                        <a:gd name="connsiteX5-309" fmla="*/ 1178229 w 1242309"/>
                        <a:gd name="connsiteY5-310" fmla="*/ 958157 h 958157"/>
                        <a:gd name="connsiteX6-311" fmla="*/ 56234 w 1242309"/>
                        <a:gd name="connsiteY6-312" fmla="*/ 958157 h 958157"/>
                        <a:gd name="connsiteX7-313" fmla="*/ 0 w 1242309"/>
                        <a:gd name="connsiteY7-314" fmla="*/ 901923 h 958157"/>
                        <a:gd name="connsiteX8-315" fmla="*/ 207561 w 1242309"/>
                        <a:gd name="connsiteY8-316" fmla="*/ 562599 h 958157"/>
                        <a:gd name="connsiteX9-317" fmla="*/ 0 w 1242309"/>
                        <a:gd name="connsiteY9-318" fmla="*/ 56234 h 958157"/>
                        <a:gd name="connsiteX0-319" fmla="*/ 0 w 1242309"/>
                        <a:gd name="connsiteY0-320" fmla="*/ 56234 h 958157"/>
                        <a:gd name="connsiteX1-321" fmla="*/ 56234 w 1242309"/>
                        <a:gd name="connsiteY1-322" fmla="*/ 0 h 958157"/>
                        <a:gd name="connsiteX2-323" fmla="*/ 980609 w 1242309"/>
                        <a:gd name="connsiteY2-324" fmla="*/ 4869 h 958157"/>
                        <a:gd name="connsiteX3-325" fmla="*/ 1242309 w 1242309"/>
                        <a:gd name="connsiteY3-326" fmla="*/ 243497 h 958157"/>
                        <a:gd name="connsiteX4-327" fmla="*/ 1234463 w 1242309"/>
                        <a:gd name="connsiteY4-328" fmla="*/ 901923 h 958157"/>
                        <a:gd name="connsiteX5-329" fmla="*/ 1178229 w 1242309"/>
                        <a:gd name="connsiteY5-330" fmla="*/ 958157 h 958157"/>
                        <a:gd name="connsiteX6-331" fmla="*/ 56234 w 1242309"/>
                        <a:gd name="connsiteY6-332" fmla="*/ 958157 h 958157"/>
                        <a:gd name="connsiteX7-333" fmla="*/ 0 w 1242309"/>
                        <a:gd name="connsiteY7-334" fmla="*/ 901923 h 958157"/>
                        <a:gd name="connsiteX8-335" fmla="*/ 207561 w 1242309"/>
                        <a:gd name="connsiteY8-336" fmla="*/ 562599 h 958157"/>
                        <a:gd name="connsiteX9-337" fmla="*/ 0 w 1242309"/>
                        <a:gd name="connsiteY9-338" fmla="*/ 56234 h 958157"/>
                        <a:gd name="connsiteX0-339" fmla="*/ 0 w 1242309"/>
                        <a:gd name="connsiteY0-340" fmla="*/ 56234 h 958157"/>
                        <a:gd name="connsiteX1-341" fmla="*/ 56234 w 1242309"/>
                        <a:gd name="connsiteY1-342" fmla="*/ 0 h 958157"/>
                        <a:gd name="connsiteX2-343" fmla="*/ 980609 w 1242309"/>
                        <a:gd name="connsiteY2-344" fmla="*/ 4869 h 958157"/>
                        <a:gd name="connsiteX3-345" fmla="*/ 1242309 w 1242309"/>
                        <a:gd name="connsiteY3-346" fmla="*/ 243497 h 958157"/>
                        <a:gd name="connsiteX4-347" fmla="*/ 1234463 w 1242309"/>
                        <a:gd name="connsiteY4-348" fmla="*/ 901923 h 958157"/>
                        <a:gd name="connsiteX5-349" fmla="*/ 1178229 w 1242309"/>
                        <a:gd name="connsiteY5-350" fmla="*/ 958157 h 958157"/>
                        <a:gd name="connsiteX6-351" fmla="*/ 56234 w 1242309"/>
                        <a:gd name="connsiteY6-352" fmla="*/ 958157 h 958157"/>
                        <a:gd name="connsiteX7-353" fmla="*/ 0 w 1242309"/>
                        <a:gd name="connsiteY7-354" fmla="*/ 901923 h 958157"/>
                        <a:gd name="connsiteX8-355" fmla="*/ 207561 w 1242309"/>
                        <a:gd name="connsiteY8-356" fmla="*/ 562599 h 958157"/>
                        <a:gd name="connsiteX9-357" fmla="*/ 0 w 1242309"/>
                        <a:gd name="connsiteY9-358" fmla="*/ 56234 h 958157"/>
                        <a:gd name="connsiteX0-359" fmla="*/ 0 w 1242309"/>
                        <a:gd name="connsiteY0-360" fmla="*/ 56234 h 958157"/>
                        <a:gd name="connsiteX1-361" fmla="*/ 56234 w 1242309"/>
                        <a:gd name="connsiteY1-362" fmla="*/ 0 h 958157"/>
                        <a:gd name="connsiteX2-363" fmla="*/ 980609 w 1242309"/>
                        <a:gd name="connsiteY2-364" fmla="*/ 4869 h 958157"/>
                        <a:gd name="connsiteX3-365" fmla="*/ 1242309 w 1242309"/>
                        <a:gd name="connsiteY3-366" fmla="*/ 243497 h 958157"/>
                        <a:gd name="connsiteX4-367" fmla="*/ 1234463 w 1242309"/>
                        <a:gd name="connsiteY4-368" fmla="*/ 901923 h 958157"/>
                        <a:gd name="connsiteX5-369" fmla="*/ 1178229 w 1242309"/>
                        <a:gd name="connsiteY5-370" fmla="*/ 958157 h 958157"/>
                        <a:gd name="connsiteX6-371" fmla="*/ 56234 w 1242309"/>
                        <a:gd name="connsiteY6-372" fmla="*/ 958157 h 958157"/>
                        <a:gd name="connsiteX7-373" fmla="*/ 0 w 1242309"/>
                        <a:gd name="connsiteY7-374" fmla="*/ 901923 h 958157"/>
                        <a:gd name="connsiteX8-375" fmla="*/ 207561 w 1242309"/>
                        <a:gd name="connsiteY8-376" fmla="*/ 562599 h 958157"/>
                        <a:gd name="connsiteX9-377" fmla="*/ 0 w 1242309"/>
                        <a:gd name="connsiteY9-378" fmla="*/ 56234 h 958157"/>
                        <a:gd name="connsiteX0-379" fmla="*/ 0 w 1242309"/>
                        <a:gd name="connsiteY0-380" fmla="*/ 56234 h 958157"/>
                        <a:gd name="connsiteX1-381" fmla="*/ 56234 w 1242309"/>
                        <a:gd name="connsiteY1-382" fmla="*/ 0 h 958157"/>
                        <a:gd name="connsiteX2-383" fmla="*/ 953228 w 1242309"/>
                        <a:gd name="connsiteY2-384" fmla="*/ 2606 h 958157"/>
                        <a:gd name="connsiteX3-385" fmla="*/ 1242309 w 1242309"/>
                        <a:gd name="connsiteY3-386" fmla="*/ 243497 h 958157"/>
                        <a:gd name="connsiteX4-387" fmla="*/ 1234463 w 1242309"/>
                        <a:gd name="connsiteY4-388" fmla="*/ 901923 h 958157"/>
                        <a:gd name="connsiteX5-389" fmla="*/ 1178229 w 1242309"/>
                        <a:gd name="connsiteY5-390" fmla="*/ 958157 h 958157"/>
                        <a:gd name="connsiteX6-391" fmla="*/ 56234 w 1242309"/>
                        <a:gd name="connsiteY6-392" fmla="*/ 958157 h 958157"/>
                        <a:gd name="connsiteX7-393" fmla="*/ 0 w 1242309"/>
                        <a:gd name="connsiteY7-394" fmla="*/ 901923 h 958157"/>
                        <a:gd name="connsiteX8-395" fmla="*/ 207561 w 1242309"/>
                        <a:gd name="connsiteY8-396" fmla="*/ 562599 h 958157"/>
                        <a:gd name="connsiteX9-397" fmla="*/ 0 w 1242309"/>
                        <a:gd name="connsiteY9-398" fmla="*/ 56234 h 958157"/>
                        <a:gd name="connsiteX0-399" fmla="*/ 0 w 1242309"/>
                        <a:gd name="connsiteY0-400" fmla="*/ 56234 h 958157"/>
                        <a:gd name="connsiteX1-401" fmla="*/ 56234 w 1242309"/>
                        <a:gd name="connsiteY1-402" fmla="*/ 0 h 958157"/>
                        <a:gd name="connsiteX2-403" fmla="*/ 939895 w 1242309"/>
                        <a:gd name="connsiteY2-404" fmla="*/ 9987 h 958157"/>
                        <a:gd name="connsiteX3-405" fmla="*/ 1242309 w 1242309"/>
                        <a:gd name="connsiteY3-406" fmla="*/ 243497 h 958157"/>
                        <a:gd name="connsiteX4-407" fmla="*/ 1234463 w 1242309"/>
                        <a:gd name="connsiteY4-408" fmla="*/ 901923 h 958157"/>
                        <a:gd name="connsiteX5-409" fmla="*/ 1178229 w 1242309"/>
                        <a:gd name="connsiteY5-410" fmla="*/ 958157 h 958157"/>
                        <a:gd name="connsiteX6-411" fmla="*/ 56234 w 1242309"/>
                        <a:gd name="connsiteY6-412" fmla="*/ 958157 h 958157"/>
                        <a:gd name="connsiteX7-413" fmla="*/ 0 w 1242309"/>
                        <a:gd name="connsiteY7-414" fmla="*/ 901923 h 958157"/>
                        <a:gd name="connsiteX8-415" fmla="*/ 207561 w 1242309"/>
                        <a:gd name="connsiteY8-416" fmla="*/ 562599 h 958157"/>
                        <a:gd name="connsiteX9-417" fmla="*/ 0 w 1242309"/>
                        <a:gd name="connsiteY9-418" fmla="*/ 56234 h 958157"/>
                        <a:gd name="connsiteX0-419" fmla="*/ 0 w 1242309"/>
                        <a:gd name="connsiteY0-420" fmla="*/ 56234 h 958157"/>
                        <a:gd name="connsiteX1-421" fmla="*/ 56234 w 1242309"/>
                        <a:gd name="connsiteY1-422" fmla="*/ 0 h 958157"/>
                        <a:gd name="connsiteX2-423" fmla="*/ 939895 w 1242309"/>
                        <a:gd name="connsiteY2-424" fmla="*/ 9987 h 958157"/>
                        <a:gd name="connsiteX3-425" fmla="*/ 1242309 w 1242309"/>
                        <a:gd name="connsiteY3-426" fmla="*/ 243497 h 958157"/>
                        <a:gd name="connsiteX4-427" fmla="*/ 1234463 w 1242309"/>
                        <a:gd name="connsiteY4-428" fmla="*/ 901923 h 958157"/>
                        <a:gd name="connsiteX5-429" fmla="*/ 1178229 w 1242309"/>
                        <a:gd name="connsiteY5-430" fmla="*/ 958157 h 958157"/>
                        <a:gd name="connsiteX6-431" fmla="*/ 56234 w 1242309"/>
                        <a:gd name="connsiteY6-432" fmla="*/ 958157 h 958157"/>
                        <a:gd name="connsiteX7-433" fmla="*/ 0 w 1242309"/>
                        <a:gd name="connsiteY7-434" fmla="*/ 901923 h 958157"/>
                        <a:gd name="connsiteX8-435" fmla="*/ 207561 w 1242309"/>
                        <a:gd name="connsiteY8-436" fmla="*/ 562599 h 958157"/>
                        <a:gd name="connsiteX9-437" fmla="*/ 0 w 1242309"/>
                        <a:gd name="connsiteY9-438" fmla="*/ 56234 h 958157"/>
                        <a:gd name="connsiteX0-439" fmla="*/ 0 w 1242309"/>
                        <a:gd name="connsiteY0-440" fmla="*/ 56234 h 958157"/>
                        <a:gd name="connsiteX1-441" fmla="*/ 56234 w 1242309"/>
                        <a:gd name="connsiteY1-442" fmla="*/ 0 h 958157"/>
                        <a:gd name="connsiteX2-443" fmla="*/ 939895 w 1242309"/>
                        <a:gd name="connsiteY2-444" fmla="*/ 9987 h 958157"/>
                        <a:gd name="connsiteX3-445" fmla="*/ 1242309 w 1242309"/>
                        <a:gd name="connsiteY3-446" fmla="*/ 243497 h 958157"/>
                        <a:gd name="connsiteX4-447" fmla="*/ 1234463 w 1242309"/>
                        <a:gd name="connsiteY4-448" fmla="*/ 901923 h 958157"/>
                        <a:gd name="connsiteX5-449" fmla="*/ 1178229 w 1242309"/>
                        <a:gd name="connsiteY5-450" fmla="*/ 958157 h 958157"/>
                        <a:gd name="connsiteX6-451" fmla="*/ 56234 w 1242309"/>
                        <a:gd name="connsiteY6-452" fmla="*/ 958157 h 958157"/>
                        <a:gd name="connsiteX7-453" fmla="*/ 0 w 1242309"/>
                        <a:gd name="connsiteY7-454" fmla="*/ 901923 h 958157"/>
                        <a:gd name="connsiteX8-455" fmla="*/ 207561 w 1242309"/>
                        <a:gd name="connsiteY8-456" fmla="*/ 562599 h 958157"/>
                        <a:gd name="connsiteX9-457" fmla="*/ 0 w 1242309"/>
                        <a:gd name="connsiteY9-458" fmla="*/ 56234 h 958157"/>
                        <a:gd name="connsiteX0-459" fmla="*/ 0 w 1242309"/>
                        <a:gd name="connsiteY0-460" fmla="*/ 56234 h 958157"/>
                        <a:gd name="connsiteX1-461" fmla="*/ 56234 w 1242309"/>
                        <a:gd name="connsiteY1-462" fmla="*/ 0 h 958157"/>
                        <a:gd name="connsiteX2-463" fmla="*/ 939895 w 1242309"/>
                        <a:gd name="connsiteY2-464" fmla="*/ 9987 h 958157"/>
                        <a:gd name="connsiteX3-465" fmla="*/ 1242309 w 1242309"/>
                        <a:gd name="connsiteY3-466" fmla="*/ 243497 h 958157"/>
                        <a:gd name="connsiteX4-467" fmla="*/ 1234463 w 1242309"/>
                        <a:gd name="connsiteY4-468" fmla="*/ 901923 h 958157"/>
                        <a:gd name="connsiteX5-469" fmla="*/ 1178229 w 1242309"/>
                        <a:gd name="connsiteY5-470" fmla="*/ 958157 h 958157"/>
                        <a:gd name="connsiteX6-471" fmla="*/ 56234 w 1242309"/>
                        <a:gd name="connsiteY6-472" fmla="*/ 958157 h 958157"/>
                        <a:gd name="connsiteX7-473" fmla="*/ 0 w 1242309"/>
                        <a:gd name="connsiteY7-474" fmla="*/ 901923 h 958157"/>
                        <a:gd name="connsiteX8-475" fmla="*/ 207561 w 1242309"/>
                        <a:gd name="connsiteY8-476" fmla="*/ 562599 h 958157"/>
                        <a:gd name="connsiteX9-477" fmla="*/ 0 w 1242309"/>
                        <a:gd name="connsiteY9-478" fmla="*/ 56234 h 958157"/>
                        <a:gd name="connsiteX0-479" fmla="*/ 0 w 1242309"/>
                        <a:gd name="connsiteY0-480" fmla="*/ 56234 h 958157"/>
                        <a:gd name="connsiteX1-481" fmla="*/ 56234 w 1242309"/>
                        <a:gd name="connsiteY1-482" fmla="*/ 0 h 958157"/>
                        <a:gd name="connsiteX2-483" fmla="*/ 939895 w 1242309"/>
                        <a:gd name="connsiteY2-484" fmla="*/ 9987 h 958157"/>
                        <a:gd name="connsiteX3-485" fmla="*/ 1242309 w 1242309"/>
                        <a:gd name="connsiteY3-486" fmla="*/ 243497 h 958157"/>
                        <a:gd name="connsiteX4-487" fmla="*/ 1234463 w 1242309"/>
                        <a:gd name="connsiteY4-488" fmla="*/ 901923 h 958157"/>
                        <a:gd name="connsiteX5-489" fmla="*/ 1178229 w 1242309"/>
                        <a:gd name="connsiteY5-490" fmla="*/ 958157 h 958157"/>
                        <a:gd name="connsiteX6-491" fmla="*/ 56234 w 1242309"/>
                        <a:gd name="connsiteY6-492" fmla="*/ 958157 h 958157"/>
                        <a:gd name="connsiteX7-493" fmla="*/ 0 w 1242309"/>
                        <a:gd name="connsiteY7-494" fmla="*/ 901923 h 958157"/>
                        <a:gd name="connsiteX8-495" fmla="*/ 207561 w 1242309"/>
                        <a:gd name="connsiteY8-496" fmla="*/ 562599 h 958157"/>
                        <a:gd name="connsiteX9-497" fmla="*/ 0 w 1242309"/>
                        <a:gd name="connsiteY9-498" fmla="*/ 56234 h 958157"/>
                        <a:gd name="connsiteX0-499" fmla="*/ 0 w 1242309"/>
                        <a:gd name="connsiteY0-500" fmla="*/ 56234 h 958157"/>
                        <a:gd name="connsiteX1-501" fmla="*/ 56234 w 1242309"/>
                        <a:gd name="connsiteY1-502" fmla="*/ 0 h 958157"/>
                        <a:gd name="connsiteX2-503" fmla="*/ 939895 w 1242309"/>
                        <a:gd name="connsiteY2-504" fmla="*/ 9987 h 958157"/>
                        <a:gd name="connsiteX3-505" fmla="*/ 1242309 w 1242309"/>
                        <a:gd name="connsiteY3-506" fmla="*/ 243497 h 958157"/>
                        <a:gd name="connsiteX4-507" fmla="*/ 1234463 w 1242309"/>
                        <a:gd name="connsiteY4-508" fmla="*/ 901923 h 958157"/>
                        <a:gd name="connsiteX5-509" fmla="*/ 1178229 w 1242309"/>
                        <a:gd name="connsiteY5-510" fmla="*/ 958157 h 958157"/>
                        <a:gd name="connsiteX6-511" fmla="*/ 56234 w 1242309"/>
                        <a:gd name="connsiteY6-512" fmla="*/ 958157 h 958157"/>
                        <a:gd name="connsiteX7-513" fmla="*/ 0 w 1242309"/>
                        <a:gd name="connsiteY7-514" fmla="*/ 901923 h 958157"/>
                        <a:gd name="connsiteX8-515" fmla="*/ 207561 w 1242309"/>
                        <a:gd name="connsiteY8-516" fmla="*/ 562599 h 958157"/>
                        <a:gd name="connsiteX9-517" fmla="*/ 0 w 1242309"/>
                        <a:gd name="connsiteY9-518" fmla="*/ 56234 h 958157"/>
                        <a:gd name="connsiteX0-519" fmla="*/ 0 w 1242309"/>
                        <a:gd name="connsiteY0-520" fmla="*/ 56234 h 958157"/>
                        <a:gd name="connsiteX1-521" fmla="*/ 56234 w 1242309"/>
                        <a:gd name="connsiteY1-522" fmla="*/ 0 h 958157"/>
                        <a:gd name="connsiteX2-523" fmla="*/ 939895 w 1242309"/>
                        <a:gd name="connsiteY2-524" fmla="*/ 9987 h 958157"/>
                        <a:gd name="connsiteX3-525" fmla="*/ 1242309 w 1242309"/>
                        <a:gd name="connsiteY3-526" fmla="*/ 243497 h 958157"/>
                        <a:gd name="connsiteX4-527" fmla="*/ 1234463 w 1242309"/>
                        <a:gd name="connsiteY4-528" fmla="*/ 901923 h 958157"/>
                        <a:gd name="connsiteX5-529" fmla="*/ 1178229 w 1242309"/>
                        <a:gd name="connsiteY5-530" fmla="*/ 958157 h 958157"/>
                        <a:gd name="connsiteX6-531" fmla="*/ 56234 w 1242309"/>
                        <a:gd name="connsiteY6-532" fmla="*/ 958157 h 958157"/>
                        <a:gd name="connsiteX7-533" fmla="*/ 0 w 1242309"/>
                        <a:gd name="connsiteY7-534" fmla="*/ 901923 h 958157"/>
                        <a:gd name="connsiteX8-535" fmla="*/ 230538 w 1242309"/>
                        <a:gd name="connsiteY8-536" fmla="*/ 541172 h 958157"/>
                        <a:gd name="connsiteX9-537" fmla="*/ 0 w 1242309"/>
                        <a:gd name="connsiteY9-538" fmla="*/ 56234 h 958157"/>
                        <a:gd name="connsiteX0-539" fmla="*/ 0 w 1242309"/>
                        <a:gd name="connsiteY0-540" fmla="*/ 56234 h 958157"/>
                        <a:gd name="connsiteX1-541" fmla="*/ 56234 w 1242309"/>
                        <a:gd name="connsiteY1-542" fmla="*/ 0 h 958157"/>
                        <a:gd name="connsiteX2-543" fmla="*/ 939895 w 1242309"/>
                        <a:gd name="connsiteY2-544" fmla="*/ 9987 h 958157"/>
                        <a:gd name="connsiteX3-545" fmla="*/ 1242309 w 1242309"/>
                        <a:gd name="connsiteY3-546" fmla="*/ 243497 h 958157"/>
                        <a:gd name="connsiteX4-547" fmla="*/ 1234463 w 1242309"/>
                        <a:gd name="connsiteY4-548" fmla="*/ 901923 h 958157"/>
                        <a:gd name="connsiteX5-549" fmla="*/ 1178229 w 1242309"/>
                        <a:gd name="connsiteY5-550" fmla="*/ 958157 h 958157"/>
                        <a:gd name="connsiteX6-551" fmla="*/ 56234 w 1242309"/>
                        <a:gd name="connsiteY6-552" fmla="*/ 958157 h 958157"/>
                        <a:gd name="connsiteX7-553" fmla="*/ 0 w 1242309"/>
                        <a:gd name="connsiteY7-554" fmla="*/ 901923 h 958157"/>
                        <a:gd name="connsiteX8-555" fmla="*/ 193514 w 1242309"/>
                        <a:gd name="connsiteY8-556" fmla="*/ 552956 h 958157"/>
                        <a:gd name="connsiteX9-557" fmla="*/ 0 w 1242309"/>
                        <a:gd name="connsiteY9-558" fmla="*/ 56234 h 958157"/>
                        <a:gd name="connsiteX0-559" fmla="*/ 0 w 1242309"/>
                        <a:gd name="connsiteY0-560" fmla="*/ 56234 h 958157"/>
                        <a:gd name="connsiteX1-561" fmla="*/ 56234 w 1242309"/>
                        <a:gd name="connsiteY1-562" fmla="*/ 0 h 958157"/>
                        <a:gd name="connsiteX2-563" fmla="*/ 939895 w 1242309"/>
                        <a:gd name="connsiteY2-564" fmla="*/ 9987 h 958157"/>
                        <a:gd name="connsiteX3-565" fmla="*/ 1242309 w 1242309"/>
                        <a:gd name="connsiteY3-566" fmla="*/ 243497 h 958157"/>
                        <a:gd name="connsiteX4-567" fmla="*/ 1234463 w 1242309"/>
                        <a:gd name="connsiteY4-568" fmla="*/ 901923 h 958157"/>
                        <a:gd name="connsiteX5-569" fmla="*/ 1178229 w 1242309"/>
                        <a:gd name="connsiteY5-570" fmla="*/ 958157 h 958157"/>
                        <a:gd name="connsiteX6-571" fmla="*/ 56234 w 1242309"/>
                        <a:gd name="connsiteY6-572" fmla="*/ 958157 h 958157"/>
                        <a:gd name="connsiteX7-573" fmla="*/ 0 w 1242309"/>
                        <a:gd name="connsiteY7-574" fmla="*/ 901923 h 958157"/>
                        <a:gd name="connsiteX8-575" fmla="*/ 206848 w 1242309"/>
                        <a:gd name="connsiteY8-576" fmla="*/ 545577 h 958157"/>
                        <a:gd name="connsiteX9-577" fmla="*/ 0 w 1242309"/>
                        <a:gd name="connsiteY9-578" fmla="*/ 56234 h 958157"/>
                        <a:gd name="connsiteX0-579" fmla="*/ 0 w 1242309"/>
                        <a:gd name="connsiteY0-580" fmla="*/ 56234 h 958157"/>
                        <a:gd name="connsiteX1-581" fmla="*/ 56234 w 1242309"/>
                        <a:gd name="connsiteY1-582" fmla="*/ 0 h 958157"/>
                        <a:gd name="connsiteX2-583" fmla="*/ 939895 w 1242309"/>
                        <a:gd name="connsiteY2-584" fmla="*/ 9987 h 958157"/>
                        <a:gd name="connsiteX3-585" fmla="*/ 1242309 w 1242309"/>
                        <a:gd name="connsiteY3-586" fmla="*/ 243497 h 958157"/>
                        <a:gd name="connsiteX4-587" fmla="*/ 1234463 w 1242309"/>
                        <a:gd name="connsiteY4-588" fmla="*/ 901923 h 958157"/>
                        <a:gd name="connsiteX5-589" fmla="*/ 1178229 w 1242309"/>
                        <a:gd name="connsiteY5-590" fmla="*/ 958157 h 958157"/>
                        <a:gd name="connsiteX6-591" fmla="*/ 56234 w 1242309"/>
                        <a:gd name="connsiteY6-592" fmla="*/ 958157 h 958157"/>
                        <a:gd name="connsiteX7-593" fmla="*/ 0 w 1242309"/>
                        <a:gd name="connsiteY7-594" fmla="*/ 901923 h 958157"/>
                        <a:gd name="connsiteX8-595" fmla="*/ 202961 w 1242309"/>
                        <a:gd name="connsiteY8-596" fmla="*/ 527699 h 958157"/>
                        <a:gd name="connsiteX9-597" fmla="*/ 0 w 1242309"/>
                        <a:gd name="connsiteY9-598" fmla="*/ 56234 h 958157"/>
                        <a:gd name="connsiteX0-599" fmla="*/ 0 w 1242309"/>
                        <a:gd name="connsiteY0-600" fmla="*/ 56234 h 958157"/>
                        <a:gd name="connsiteX1-601" fmla="*/ 56234 w 1242309"/>
                        <a:gd name="connsiteY1-602" fmla="*/ 0 h 958157"/>
                        <a:gd name="connsiteX2-603" fmla="*/ 939895 w 1242309"/>
                        <a:gd name="connsiteY2-604" fmla="*/ 9987 h 958157"/>
                        <a:gd name="connsiteX3-605" fmla="*/ 1242309 w 1242309"/>
                        <a:gd name="connsiteY3-606" fmla="*/ 243497 h 958157"/>
                        <a:gd name="connsiteX4-607" fmla="*/ 1234463 w 1242309"/>
                        <a:gd name="connsiteY4-608" fmla="*/ 901923 h 958157"/>
                        <a:gd name="connsiteX5-609" fmla="*/ 1178229 w 1242309"/>
                        <a:gd name="connsiteY5-610" fmla="*/ 958157 h 958157"/>
                        <a:gd name="connsiteX6-611" fmla="*/ 56234 w 1242309"/>
                        <a:gd name="connsiteY6-612" fmla="*/ 958157 h 958157"/>
                        <a:gd name="connsiteX7-613" fmla="*/ 0 w 1242309"/>
                        <a:gd name="connsiteY7-614" fmla="*/ 901923 h 958157"/>
                        <a:gd name="connsiteX8-615" fmla="*/ 202814 w 1242309"/>
                        <a:gd name="connsiteY8-616" fmla="*/ 524695 h 958157"/>
                        <a:gd name="connsiteX9-617" fmla="*/ 0 w 1242309"/>
                        <a:gd name="connsiteY9-618" fmla="*/ 56234 h 958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5482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67" name="Freeform 366"/>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363" name="Group 362"/>
                  <p:cNvGrpSpPr/>
                  <p:nvPr/>
                </p:nvGrpSpPr>
                <p:grpSpPr>
                  <a:xfrm rot="18913881">
                    <a:off x="4084527" y="1096825"/>
                    <a:ext cx="1617770" cy="1071324"/>
                    <a:chOff x="5147595" y="3987338"/>
                    <a:chExt cx="1617770" cy="1071324"/>
                  </a:xfrm>
                </p:grpSpPr>
                <p:sp>
                  <p:nvSpPr>
                    <p:cNvPr id="364" name="Freeform 363"/>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669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65" name="Freeform 364"/>
                    <p:cNvSpPr/>
                    <p:nvPr/>
                  </p:nvSpPr>
                  <p:spPr>
                    <a:xfrm rot="-120000">
                      <a:off x="5147595" y="4006842"/>
                      <a:ext cx="1592890"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54823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
              <p:nvSpPr>
                <p:cNvPr id="346"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578644"/>
                    <a:gd name="connsiteY0-2" fmla="*/ 0 h 368300"/>
                    <a:gd name="connsiteX1-3" fmla="*/ 571500 w 578644"/>
                    <a:gd name="connsiteY1-4" fmla="*/ 0 h 368300"/>
                    <a:gd name="connsiteX2-5" fmla="*/ 578644 w 578644"/>
                    <a:gd name="connsiteY2-6" fmla="*/ 356394 h 368300"/>
                    <a:gd name="connsiteX3-7" fmla="*/ 0 w 578644"/>
                    <a:gd name="connsiteY3-8" fmla="*/ 368300 h 368300"/>
                    <a:gd name="connsiteX4-9" fmla="*/ 0 w 578644"/>
                    <a:gd name="connsiteY4-10" fmla="*/ 0 h 368300"/>
                    <a:gd name="connsiteX0-11" fmla="*/ 0 w 578644"/>
                    <a:gd name="connsiteY0-12" fmla="*/ 0 h 368300"/>
                    <a:gd name="connsiteX1-13" fmla="*/ 571500 w 578644"/>
                    <a:gd name="connsiteY1-14" fmla="*/ 0 h 368300"/>
                    <a:gd name="connsiteX2-15" fmla="*/ 578644 w 578644"/>
                    <a:gd name="connsiteY2-16" fmla="*/ 361156 h 368300"/>
                    <a:gd name="connsiteX3-17" fmla="*/ 0 w 578644"/>
                    <a:gd name="connsiteY3-18" fmla="*/ 368300 h 368300"/>
                    <a:gd name="connsiteX4-19" fmla="*/ 0 w 578644"/>
                    <a:gd name="connsiteY4-20" fmla="*/ 0 h 368300"/>
                    <a:gd name="connsiteX0-21" fmla="*/ 0 w 578644"/>
                    <a:gd name="connsiteY0-22" fmla="*/ 0 h 368300"/>
                    <a:gd name="connsiteX1-23" fmla="*/ 240506 w 578644"/>
                    <a:gd name="connsiteY1-24" fmla="*/ 159544 h 368300"/>
                    <a:gd name="connsiteX2-25" fmla="*/ 578644 w 578644"/>
                    <a:gd name="connsiteY2-26" fmla="*/ 361156 h 368300"/>
                    <a:gd name="connsiteX3-27" fmla="*/ 0 w 578644"/>
                    <a:gd name="connsiteY3-28" fmla="*/ 368300 h 368300"/>
                    <a:gd name="connsiteX4-29" fmla="*/ 0 w 578644"/>
                    <a:gd name="connsiteY4-30" fmla="*/ 0 h 368300"/>
                    <a:gd name="connsiteX0-31" fmla="*/ 0 w 578644"/>
                    <a:gd name="connsiteY0-32" fmla="*/ 0 h 361156"/>
                    <a:gd name="connsiteX1-33" fmla="*/ 240506 w 578644"/>
                    <a:gd name="connsiteY1-34" fmla="*/ 159544 h 361156"/>
                    <a:gd name="connsiteX2-35" fmla="*/ 578644 w 578644"/>
                    <a:gd name="connsiteY2-36" fmla="*/ 361156 h 361156"/>
                    <a:gd name="connsiteX3-37" fmla="*/ 195262 w 578644"/>
                    <a:gd name="connsiteY3-38" fmla="*/ 215900 h 361156"/>
                    <a:gd name="connsiteX4-39" fmla="*/ 0 w 578644"/>
                    <a:gd name="connsiteY4-40" fmla="*/ 0 h 361156"/>
                    <a:gd name="connsiteX0-41" fmla="*/ 0 w 578644"/>
                    <a:gd name="connsiteY0-42" fmla="*/ 0 h 361156"/>
                    <a:gd name="connsiteX1-43" fmla="*/ 240506 w 578644"/>
                    <a:gd name="connsiteY1-44" fmla="*/ 159544 h 361156"/>
                    <a:gd name="connsiteX2-45" fmla="*/ 578644 w 578644"/>
                    <a:gd name="connsiteY2-46" fmla="*/ 361156 h 361156"/>
                    <a:gd name="connsiteX3-47" fmla="*/ 195262 w 578644"/>
                    <a:gd name="connsiteY3-48" fmla="*/ 215900 h 361156"/>
                    <a:gd name="connsiteX4-49" fmla="*/ 0 w 578644"/>
                    <a:gd name="connsiteY4-50" fmla="*/ 0 h 361156"/>
                    <a:gd name="connsiteX0-51" fmla="*/ 0 w 578644"/>
                    <a:gd name="connsiteY0-52" fmla="*/ 0 h 361156"/>
                    <a:gd name="connsiteX1-53" fmla="*/ 240506 w 578644"/>
                    <a:gd name="connsiteY1-54" fmla="*/ 159544 h 361156"/>
                    <a:gd name="connsiteX2-55" fmla="*/ 578644 w 578644"/>
                    <a:gd name="connsiteY2-56" fmla="*/ 361156 h 361156"/>
                    <a:gd name="connsiteX3-57" fmla="*/ 195262 w 578644"/>
                    <a:gd name="connsiteY3-58" fmla="*/ 215900 h 361156"/>
                    <a:gd name="connsiteX4-59" fmla="*/ 0 w 578644"/>
                    <a:gd name="connsiteY4-60" fmla="*/ 0 h 361156"/>
                    <a:gd name="connsiteX0-61" fmla="*/ 0 w 578644"/>
                    <a:gd name="connsiteY0-62" fmla="*/ 0 h 361156"/>
                    <a:gd name="connsiteX1-63" fmla="*/ 240506 w 578644"/>
                    <a:gd name="connsiteY1-64" fmla="*/ 159544 h 361156"/>
                    <a:gd name="connsiteX2-65" fmla="*/ 578644 w 578644"/>
                    <a:gd name="connsiteY2-66" fmla="*/ 361156 h 361156"/>
                    <a:gd name="connsiteX3-67" fmla="*/ 195262 w 578644"/>
                    <a:gd name="connsiteY3-68" fmla="*/ 215900 h 361156"/>
                    <a:gd name="connsiteX4-69" fmla="*/ 0 w 578644"/>
                    <a:gd name="connsiteY4-70" fmla="*/ 0 h 361156"/>
                    <a:gd name="connsiteX0-71" fmla="*/ 0 w 578644"/>
                    <a:gd name="connsiteY0-72" fmla="*/ 0 h 361156"/>
                    <a:gd name="connsiteX1-73" fmla="*/ 240506 w 578644"/>
                    <a:gd name="connsiteY1-74" fmla="*/ 159544 h 361156"/>
                    <a:gd name="connsiteX2-75" fmla="*/ 578644 w 578644"/>
                    <a:gd name="connsiteY2-76" fmla="*/ 361156 h 361156"/>
                    <a:gd name="connsiteX3-77" fmla="*/ 195262 w 578644"/>
                    <a:gd name="connsiteY3-78" fmla="*/ 215900 h 361156"/>
                    <a:gd name="connsiteX4-79" fmla="*/ 0 w 578644"/>
                    <a:gd name="connsiteY4-80" fmla="*/ 0 h 361156"/>
                    <a:gd name="connsiteX0-81" fmla="*/ 0 w 578644"/>
                    <a:gd name="connsiteY0-82" fmla="*/ 0 h 361156"/>
                    <a:gd name="connsiteX1-83" fmla="*/ 240506 w 578644"/>
                    <a:gd name="connsiteY1-84" fmla="*/ 159544 h 361156"/>
                    <a:gd name="connsiteX2-85" fmla="*/ 578644 w 578644"/>
                    <a:gd name="connsiteY2-86" fmla="*/ 361156 h 361156"/>
                    <a:gd name="connsiteX3-87" fmla="*/ 195262 w 578644"/>
                    <a:gd name="connsiteY3-88" fmla="*/ 215900 h 361156"/>
                    <a:gd name="connsiteX4-89" fmla="*/ 0 w 578644"/>
                    <a:gd name="connsiteY4-90" fmla="*/ 0 h 361156"/>
                    <a:gd name="connsiteX0-91" fmla="*/ 0 w 578644"/>
                    <a:gd name="connsiteY0-92" fmla="*/ 0 h 361156"/>
                    <a:gd name="connsiteX1-93" fmla="*/ 240506 w 578644"/>
                    <a:gd name="connsiteY1-94" fmla="*/ 159544 h 361156"/>
                    <a:gd name="connsiteX2-95" fmla="*/ 578644 w 578644"/>
                    <a:gd name="connsiteY2-96" fmla="*/ 361156 h 361156"/>
                    <a:gd name="connsiteX3-97" fmla="*/ 195262 w 578644"/>
                    <a:gd name="connsiteY3-98" fmla="*/ 215900 h 361156"/>
                    <a:gd name="connsiteX4-99" fmla="*/ 0 w 578644"/>
                    <a:gd name="connsiteY4-100" fmla="*/ 0 h 361156"/>
                    <a:gd name="connsiteX0-101" fmla="*/ 0 w 559594"/>
                    <a:gd name="connsiteY0-102" fmla="*/ 0 h 346869"/>
                    <a:gd name="connsiteX1-103" fmla="*/ 240506 w 559594"/>
                    <a:gd name="connsiteY1-104" fmla="*/ 159544 h 346869"/>
                    <a:gd name="connsiteX2-105" fmla="*/ 559594 w 559594"/>
                    <a:gd name="connsiteY2-106" fmla="*/ 346869 h 346869"/>
                    <a:gd name="connsiteX3-107" fmla="*/ 195262 w 559594"/>
                    <a:gd name="connsiteY3-108" fmla="*/ 215900 h 346869"/>
                    <a:gd name="connsiteX4-109" fmla="*/ 0 w 559594"/>
                    <a:gd name="connsiteY4-110" fmla="*/ 0 h 346869"/>
                    <a:gd name="connsiteX0-111" fmla="*/ 0 w 559594"/>
                    <a:gd name="connsiteY0-112" fmla="*/ 0 h 346869"/>
                    <a:gd name="connsiteX1-113" fmla="*/ 240506 w 559594"/>
                    <a:gd name="connsiteY1-114" fmla="*/ 159544 h 346869"/>
                    <a:gd name="connsiteX2-115" fmla="*/ 559594 w 559594"/>
                    <a:gd name="connsiteY2-116" fmla="*/ 346869 h 346869"/>
                    <a:gd name="connsiteX3-117" fmla="*/ 195262 w 559594"/>
                    <a:gd name="connsiteY3-118" fmla="*/ 215900 h 346869"/>
                    <a:gd name="connsiteX4-119" fmla="*/ 0 w 559594"/>
                    <a:gd name="connsiteY4-120" fmla="*/ 0 h 346869"/>
                    <a:gd name="connsiteX0-121" fmla="*/ 0 w 559594"/>
                    <a:gd name="connsiteY0-122" fmla="*/ 0 h 346869"/>
                    <a:gd name="connsiteX1-123" fmla="*/ 240506 w 559594"/>
                    <a:gd name="connsiteY1-124" fmla="*/ 159544 h 346869"/>
                    <a:gd name="connsiteX2-125" fmla="*/ 559594 w 559594"/>
                    <a:gd name="connsiteY2-126" fmla="*/ 346869 h 346869"/>
                    <a:gd name="connsiteX3-127" fmla="*/ 195262 w 559594"/>
                    <a:gd name="connsiteY3-128" fmla="*/ 215900 h 346869"/>
                    <a:gd name="connsiteX4-129" fmla="*/ 0 w 559594"/>
                    <a:gd name="connsiteY4-130" fmla="*/ 0 h 346869"/>
                    <a:gd name="connsiteX0-131" fmla="*/ 0 w 559594"/>
                    <a:gd name="connsiteY0-132" fmla="*/ 0 h 346869"/>
                    <a:gd name="connsiteX1-133" fmla="*/ 240506 w 559594"/>
                    <a:gd name="connsiteY1-134" fmla="*/ 159544 h 346869"/>
                    <a:gd name="connsiteX2-135" fmla="*/ 559594 w 559594"/>
                    <a:gd name="connsiteY2-136" fmla="*/ 346869 h 346869"/>
                    <a:gd name="connsiteX3-137" fmla="*/ 195262 w 559594"/>
                    <a:gd name="connsiteY3-138" fmla="*/ 215900 h 346869"/>
                    <a:gd name="connsiteX4-139" fmla="*/ 0 w 559594"/>
                    <a:gd name="connsiteY4-140" fmla="*/ 0 h 346869"/>
                    <a:gd name="connsiteX0-141" fmla="*/ 0 w 559594"/>
                    <a:gd name="connsiteY0-142" fmla="*/ 0 h 346869"/>
                    <a:gd name="connsiteX1-143" fmla="*/ 240506 w 559594"/>
                    <a:gd name="connsiteY1-144" fmla="*/ 159544 h 346869"/>
                    <a:gd name="connsiteX2-145" fmla="*/ 559594 w 559594"/>
                    <a:gd name="connsiteY2-146" fmla="*/ 346869 h 346869"/>
                    <a:gd name="connsiteX3-147" fmla="*/ 195262 w 559594"/>
                    <a:gd name="connsiteY3-148" fmla="*/ 215900 h 346869"/>
                    <a:gd name="connsiteX4-149" fmla="*/ 0 w 559594"/>
                    <a:gd name="connsiteY4-150" fmla="*/ 0 h 346869"/>
                    <a:gd name="connsiteX0-151" fmla="*/ 0 w 559594"/>
                    <a:gd name="connsiteY0-152" fmla="*/ 0 h 346869"/>
                    <a:gd name="connsiteX1-153" fmla="*/ 240506 w 559594"/>
                    <a:gd name="connsiteY1-154" fmla="*/ 159544 h 346869"/>
                    <a:gd name="connsiteX2-155" fmla="*/ 559594 w 559594"/>
                    <a:gd name="connsiteY2-156" fmla="*/ 346869 h 346869"/>
                    <a:gd name="connsiteX3-157" fmla="*/ 195262 w 559594"/>
                    <a:gd name="connsiteY3-158" fmla="*/ 215900 h 346869"/>
                    <a:gd name="connsiteX4-159" fmla="*/ 0 w 559594"/>
                    <a:gd name="connsiteY4-160" fmla="*/ 0 h 346869"/>
                    <a:gd name="connsiteX0-161" fmla="*/ 0 w 559594"/>
                    <a:gd name="connsiteY0-162" fmla="*/ 0 h 346869"/>
                    <a:gd name="connsiteX1-163" fmla="*/ 219075 w 559594"/>
                    <a:gd name="connsiteY1-164" fmla="*/ 147638 h 346869"/>
                    <a:gd name="connsiteX2-165" fmla="*/ 559594 w 559594"/>
                    <a:gd name="connsiteY2-166" fmla="*/ 346869 h 346869"/>
                    <a:gd name="connsiteX3-167" fmla="*/ 195262 w 559594"/>
                    <a:gd name="connsiteY3-168" fmla="*/ 215900 h 346869"/>
                    <a:gd name="connsiteX4-169" fmla="*/ 0 w 559594"/>
                    <a:gd name="connsiteY4-170" fmla="*/ 0 h 346869"/>
                    <a:gd name="connsiteX0-171" fmla="*/ 0 w 559594"/>
                    <a:gd name="connsiteY0-172" fmla="*/ 0 h 346869"/>
                    <a:gd name="connsiteX1-173" fmla="*/ 219075 w 559594"/>
                    <a:gd name="connsiteY1-174" fmla="*/ 147638 h 346869"/>
                    <a:gd name="connsiteX2-175" fmla="*/ 559594 w 559594"/>
                    <a:gd name="connsiteY2-176" fmla="*/ 346869 h 346869"/>
                    <a:gd name="connsiteX3-177" fmla="*/ 183355 w 559594"/>
                    <a:gd name="connsiteY3-178" fmla="*/ 208756 h 346869"/>
                    <a:gd name="connsiteX4-179" fmla="*/ 0 w 559594"/>
                    <a:gd name="connsiteY4-180" fmla="*/ 0 h 346869"/>
                    <a:gd name="connsiteX0-181" fmla="*/ 0 w 376239"/>
                    <a:gd name="connsiteY0-182" fmla="*/ 61118 h 199231"/>
                    <a:gd name="connsiteX1-183" fmla="*/ 35720 w 376239"/>
                    <a:gd name="connsiteY1-184" fmla="*/ 0 h 199231"/>
                    <a:gd name="connsiteX2-185" fmla="*/ 376239 w 376239"/>
                    <a:gd name="connsiteY2-186" fmla="*/ 199231 h 199231"/>
                    <a:gd name="connsiteX3-187" fmla="*/ 0 w 376239"/>
                    <a:gd name="connsiteY3-188" fmla="*/ 61118 h 199231"/>
                    <a:gd name="connsiteX0-189" fmla="*/ 0 w 376239"/>
                    <a:gd name="connsiteY0-190" fmla="*/ 61118 h 199231"/>
                    <a:gd name="connsiteX1-191" fmla="*/ 35720 w 376239"/>
                    <a:gd name="connsiteY1-192" fmla="*/ 0 h 199231"/>
                    <a:gd name="connsiteX2-193" fmla="*/ 376239 w 376239"/>
                    <a:gd name="connsiteY2-194" fmla="*/ 199231 h 199231"/>
                    <a:gd name="connsiteX3-195" fmla="*/ 0 w 376239"/>
                    <a:gd name="connsiteY3-196" fmla="*/ 61118 h 199231"/>
                    <a:gd name="connsiteX0-197" fmla="*/ 0 w 376239"/>
                    <a:gd name="connsiteY0-198" fmla="*/ 61118 h 199231"/>
                    <a:gd name="connsiteX1-199" fmla="*/ 35720 w 376239"/>
                    <a:gd name="connsiteY1-200" fmla="*/ 0 h 199231"/>
                    <a:gd name="connsiteX2-201" fmla="*/ 376239 w 376239"/>
                    <a:gd name="connsiteY2-202" fmla="*/ 199231 h 199231"/>
                    <a:gd name="connsiteX3-203" fmla="*/ 0 w 376239"/>
                    <a:gd name="connsiteY3-204" fmla="*/ 61118 h 199231"/>
                    <a:gd name="connsiteX0-205" fmla="*/ 0 w 376239"/>
                    <a:gd name="connsiteY0-206" fmla="*/ 76993 h 215106"/>
                    <a:gd name="connsiteX1-207" fmla="*/ 42070 w 376239"/>
                    <a:gd name="connsiteY1-208" fmla="*/ 0 h 215106"/>
                    <a:gd name="connsiteX2-209" fmla="*/ 376239 w 376239"/>
                    <a:gd name="connsiteY2-210" fmla="*/ 215106 h 215106"/>
                    <a:gd name="connsiteX3-211" fmla="*/ 0 w 376239"/>
                    <a:gd name="connsiteY3-212" fmla="*/ 76993 h 215106"/>
                    <a:gd name="connsiteX0-213" fmla="*/ 0 w 376239"/>
                    <a:gd name="connsiteY0-214" fmla="*/ 76993 h 215106"/>
                    <a:gd name="connsiteX1-215" fmla="*/ 35720 w 376239"/>
                    <a:gd name="connsiteY1-216" fmla="*/ 0 h 215106"/>
                    <a:gd name="connsiteX2-217" fmla="*/ 376239 w 376239"/>
                    <a:gd name="connsiteY2-218" fmla="*/ 215106 h 215106"/>
                    <a:gd name="connsiteX3-219" fmla="*/ 0 w 376239"/>
                    <a:gd name="connsiteY3-220" fmla="*/ 76993 h 215106"/>
                    <a:gd name="connsiteX0-221" fmla="*/ 0 w 381002"/>
                    <a:gd name="connsiteY0-222" fmla="*/ 76993 h 215106"/>
                    <a:gd name="connsiteX1-223" fmla="*/ 40483 w 381002"/>
                    <a:gd name="connsiteY1-224" fmla="*/ 0 h 215106"/>
                    <a:gd name="connsiteX2-225" fmla="*/ 381002 w 381002"/>
                    <a:gd name="connsiteY2-226" fmla="*/ 215106 h 215106"/>
                    <a:gd name="connsiteX3-227" fmla="*/ 0 w 381002"/>
                    <a:gd name="connsiteY3-228" fmla="*/ 76993 h 215106"/>
                  </a:gdLst>
                  <a:ahLst/>
                  <a:cxnLst>
                    <a:cxn ang="0">
                      <a:pos x="connsiteX0-1" y="connsiteY0-2"/>
                    </a:cxn>
                    <a:cxn ang="0">
                      <a:pos x="connsiteX1-3" y="connsiteY1-4"/>
                    </a:cxn>
                    <a:cxn ang="0">
                      <a:pos x="connsiteX2-5" y="connsiteY2-6"/>
                    </a:cxn>
                    <a:cxn ang="0">
                      <a:pos x="connsiteX3-7" y="connsiteY3-8"/>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47"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31031"/>
                    <a:gd name="connsiteY0-2" fmla="*/ 0 h 368300"/>
                    <a:gd name="connsiteX1-3" fmla="*/ 631031 w 631031"/>
                    <a:gd name="connsiteY1-4" fmla="*/ 259556 h 368300"/>
                    <a:gd name="connsiteX2-5" fmla="*/ 571500 w 631031"/>
                    <a:gd name="connsiteY2-6" fmla="*/ 368300 h 368300"/>
                    <a:gd name="connsiteX3-7" fmla="*/ 0 w 631031"/>
                    <a:gd name="connsiteY3-8" fmla="*/ 368300 h 368300"/>
                    <a:gd name="connsiteX4-9" fmla="*/ 0 w 631031"/>
                    <a:gd name="connsiteY4-10" fmla="*/ 0 h 368300"/>
                    <a:gd name="connsiteX0-11" fmla="*/ 366712 w 631031"/>
                    <a:gd name="connsiteY0-12" fmla="*/ 0 h 258763"/>
                    <a:gd name="connsiteX1-13" fmla="*/ 631031 w 631031"/>
                    <a:gd name="connsiteY1-14" fmla="*/ 150019 h 258763"/>
                    <a:gd name="connsiteX2-15" fmla="*/ 571500 w 631031"/>
                    <a:gd name="connsiteY2-16" fmla="*/ 258763 h 258763"/>
                    <a:gd name="connsiteX3-17" fmla="*/ 0 w 631031"/>
                    <a:gd name="connsiteY3-18" fmla="*/ 258763 h 258763"/>
                    <a:gd name="connsiteX4-19" fmla="*/ 366712 w 631031"/>
                    <a:gd name="connsiteY4-20" fmla="*/ 0 h 258763"/>
                    <a:gd name="connsiteX0-21" fmla="*/ 111919 w 376238"/>
                    <a:gd name="connsiteY0-22" fmla="*/ 0 h 258763"/>
                    <a:gd name="connsiteX1-23" fmla="*/ 376238 w 376238"/>
                    <a:gd name="connsiteY1-24" fmla="*/ 150019 h 258763"/>
                    <a:gd name="connsiteX2-25" fmla="*/ 316707 w 376238"/>
                    <a:gd name="connsiteY2-26" fmla="*/ 258763 h 258763"/>
                    <a:gd name="connsiteX3-27" fmla="*/ 0 w 376238"/>
                    <a:gd name="connsiteY3-28" fmla="*/ 146844 h 258763"/>
                    <a:gd name="connsiteX4-29" fmla="*/ 111919 w 376238"/>
                    <a:gd name="connsiteY4-30" fmla="*/ 0 h 258763"/>
                    <a:gd name="connsiteX0-31" fmla="*/ 111919 w 376238"/>
                    <a:gd name="connsiteY0-32" fmla="*/ 0 h 258763"/>
                    <a:gd name="connsiteX1-33" fmla="*/ 376238 w 376238"/>
                    <a:gd name="connsiteY1-34" fmla="*/ 150019 h 258763"/>
                    <a:gd name="connsiteX2-35" fmla="*/ 316707 w 376238"/>
                    <a:gd name="connsiteY2-36" fmla="*/ 258763 h 258763"/>
                    <a:gd name="connsiteX3-37" fmla="*/ 0 w 376238"/>
                    <a:gd name="connsiteY3-38" fmla="*/ 146844 h 258763"/>
                    <a:gd name="connsiteX4-39" fmla="*/ 111919 w 376238"/>
                    <a:gd name="connsiteY4-40" fmla="*/ 0 h 258763"/>
                    <a:gd name="connsiteX0-41" fmla="*/ 111919 w 376238"/>
                    <a:gd name="connsiteY0-42" fmla="*/ 0 h 258763"/>
                    <a:gd name="connsiteX1-43" fmla="*/ 376238 w 376238"/>
                    <a:gd name="connsiteY1-44" fmla="*/ 150019 h 258763"/>
                    <a:gd name="connsiteX2-45" fmla="*/ 316707 w 376238"/>
                    <a:gd name="connsiteY2-46" fmla="*/ 258763 h 258763"/>
                    <a:gd name="connsiteX3-47" fmla="*/ 0 w 376238"/>
                    <a:gd name="connsiteY3-48" fmla="*/ 146844 h 258763"/>
                    <a:gd name="connsiteX4-49" fmla="*/ 111919 w 376238"/>
                    <a:gd name="connsiteY4-50" fmla="*/ 0 h 258763"/>
                    <a:gd name="connsiteX0-51" fmla="*/ 111919 w 376238"/>
                    <a:gd name="connsiteY0-52" fmla="*/ 0 h 258763"/>
                    <a:gd name="connsiteX1-53" fmla="*/ 376238 w 376238"/>
                    <a:gd name="connsiteY1-54" fmla="*/ 150019 h 258763"/>
                    <a:gd name="connsiteX2-55" fmla="*/ 316707 w 376238"/>
                    <a:gd name="connsiteY2-56" fmla="*/ 258763 h 258763"/>
                    <a:gd name="connsiteX3-57" fmla="*/ 0 w 376238"/>
                    <a:gd name="connsiteY3-58" fmla="*/ 146844 h 258763"/>
                    <a:gd name="connsiteX4-59" fmla="*/ 111919 w 376238"/>
                    <a:gd name="connsiteY4-60" fmla="*/ 0 h 258763"/>
                    <a:gd name="connsiteX0-61" fmla="*/ 104776 w 369095"/>
                    <a:gd name="connsiteY0-62" fmla="*/ 0 h 258763"/>
                    <a:gd name="connsiteX1-63" fmla="*/ 369095 w 369095"/>
                    <a:gd name="connsiteY1-64" fmla="*/ 150019 h 258763"/>
                    <a:gd name="connsiteX2-65" fmla="*/ 309564 w 369095"/>
                    <a:gd name="connsiteY2-66" fmla="*/ 258763 h 258763"/>
                    <a:gd name="connsiteX3-67" fmla="*/ 0 w 369095"/>
                    <a:gd name="connsiteY3-68" fmla="*/ 139700 h 258763"/>
                    <a:gd name="connsiteX4-69" fmla="*/ 104776 w 369095"/>
                    <a:gd name="connsiteY4-70" fmla="*/ 0 h 258763"/>
                    <a:gd name="connsiteX0-71" fmla="*/ 104776 w 369095"/>
                    <a:gd name="connsiteY0-72" fmla="*/ 0 h 258763"/>
                    <a:gd name="connsiteX1-73" fmla="*/ 369095 w 369095"/>
                    <a:gd name="connsiteY1-74" fmla="*/ 150019 h 258763"/>
                    <a:gd name="connsiteX2-75" fmla="*/ 309564 w 369095"/>
                    <a:gd name="connsiteY2-76" fmla="*/ 258763 h 258763"/>
                    <a:gd name="connsiteX3-77" fmla="*/ 0 w 369095"/>
                    <a:gd name="connsiteY3-78" fmla="*/ 139700 h 258763"/>
                    <a:gd name="connsiteX4-79" fmla="*/ 104776 w 369095"/>
                    <a:gd name="connsiteY4-80" fmla="*/ 0 h 258763"/>
                    <a:gd name="connsiteX0-81" fmla="*/ 104776 w 369095"/>
                    <a:gd name="connsiteY0-82" fmla="*/ 0 h 206375"/>
                    <a:gd name="connsiteX1-83" fmla="*/ 369095 w 369095"/>
                    <a:gd name="connsiteY1-84" fmla="*/ 150019 h 206375"/>
                    <a:gd name="connsiteX2-85" fmla="*/ 230983 w 369095"/>
                    <a:gd name="connsiteY2-86" fmla="*/ 206375 h 206375"/>
                    <a:gd name="connsiteX3-87" fmla="*/ 0 w 369095"/>
                    <a:gd name="connsiteY3-88" fmla="*/ 139700 h 206375"/>
                    <a:gd name="connsiteX4-89" fmla="*/ 104776 w 369095"/>
                    <a:gd name="connsiteY4-90" fmla="*/ 0 h 206375"/>
                    <a:gd name="connsiteX0-91" fmla="*/ 104776 w 369095"/>
                    <a:gd name="connsiteY0-92" fmla="*/ 0 h 261144"/>
                    <a:gd name="connsiteX1-93" fmla="*/ 369095 w 369095"/>
                    <a:gd name="connsiteY1-94" fmla="*/ 150019 h 261144"/>
                    <a:gd name="connsiteX2-95" fmla="*/ 278608 w 369095"/>
                    <a:gd name="connsiteY2-96" fmla="*/ 261144 h 261144"/>
                    <a:gd name="connsiteX3-97" fmla="*/ 0 w 369095"/>
                    <a:gd name="connsiteY3-98" fmla="*/ 139700 h 261144"/>
                    <a:gd name="connsiteX4-99" fmla="*/ 104776 w 369095"/>
                    <a:gd name="connsiteY4-100" fmla="*/ 0 h 261144"/>
                    <a:gd name="connsiteX0-101" fmla="*/ 104776 w 369095"/>
                    <a:gd name="connsiteY0-102" fmla="*/ 0 h 263525"/>
                    <a:gd name="connsiteX1-103" fmla="*/ 369095 w 369095"/>
                    <a:gd name="connsiteY1-104" fmla="*/ 150019 h 263525"/>
                    <a:gd name="connsiteX2-105" fmla="*/ 271464 w 369095"/>
                    <a:gd name="connsiteY2-106" fmla="*/ 263525 h 263525"/>
                    <a:gd name="connsiteX3-107" fmla="*/ 0 w 369095"/>
                    <a:gd name="connsiteY3-108" fmla="*/ 139700 h 263525"/>
                    <a:gd name="connsiteX4-109" fmla="*/ 104776 w 369095"/>
                    <a:gd name="connsiteY4-110" fmla="*/ 0 h 263525"/>
                    <a:gd name="connsiteX0-111" fmla="*/ 104776 w 302420"/>
                    <a:gd name="connsiteY0-112" fmla="*/ 0 h 263525"/>
                    <a:gd name="connsiteX1-113" fmla="*/ 302420 w 302420"/>
                    <a:gd name="connsiteY1-114" fmla="*/ 78581 h 263525"/>
                    <a:gd name="connsiteX2-115" fmla="*/ 271464 w 302420"/>
                    <a:gd name="connsiteY2-116" fmla="*/ 263525 h 263525"/>
                    <a:gd name="connsiteX3-117" fmla="*/ 0 w 302420"/>
                    <a:gd name="connsiteY3-118" fmla="*/ 139700 h 263525"/>
                    <a:gd name="connsiteX4-119" fmla="*/ 104776 w 302420"/>
                    <a:gd name="connsiteY4-120" fmla="*/ 0 h 263525"/>
                    <a:gd name="connsiteX0-121" fmla="*/ 104776 w 354807"/>
                    <a:gd name="connsiteY0-122" fmla="*/ 0 h 263525"/>
                    <a:gd name="connsiteX1-123" fmla="*/ 354807 w 354807"/>
                    <a:gd name="connsiteY1-124" fmla="*/ 135731 h 263525"/>
                    <a:gd name="connsiteX2-125" fmla="*/ 271464 w 354807"/>
                    <a:gd name="connsiteY2-126" fmla="*/ 263525 h 263525"/>
                    <a:gd name="connsiteX3-127" fmla="*/ 0 w 354807"/>
                    <a:gd name="connsiteY3-128" fmla="*/ 139700 h 263525"/>
                    <a:gd name="connsiteX4-129" fmla="*/ 104776 w 354807"/>
                    <a:gd name="connsiteY4-130" fmla="*/ 0 h 263525"/>
                    <a:gd name="connsiteX0-131" fmla="*/ 104776 w 359570"/>
                    <a:gd name="connsiteY0-132" fmla="*/ 0 h 263525"/>
                    <a:gd name="connsiteX1-133" fmla="*/ 359570 w 359570"/>
                    <a:gd name="connsiteY1-134" fmla="*/ 135731 h 263525"/>
                    <a:gd name="connsiteX2-135" fmla="*/ 271464 w 359570"/>
                    <a:gd name="connsiteY2-136" fmla="*/ 263525 h 263525"/>
                    <a:gd name="connsiteX3-137" fmla="*/ 0 w 359570"/>
                    <a:gd name="connsiteY3-138" fmla="*/ 139700 h 263525"/>
                    <a:gd name="connsiteX4-139" fmla="*/ 104776 w 359570"/>
                    <a:gd name="connsiteY4-140" fmla="*/ 0 h 263525"/>
                    <a:gd name="connsiteX0-141" fmla="*/ 104776 w 359570"/>
                    <a:gd name="connsiteY0-142" fmla="*/ 0 h 263525"/>
                    <a:gd name="connsiteX1-143" fmla="*/ 359570 w 359570"/>
                    <a:gd name="connsiteY1-144" fmla="*/ 135731 h 263525"/>
                    <a:gd name="connsiteX2-145" fmla="*/ 271464 w 359570"/>
                    <a:gd name="connsiteY2-146" fmla="*/ 263525 h 263525"/>
                    <a:gd name="connsiteX3-147" fmla="*/ 0 w 359570"/>
                    <a:gd name="connsiteY3-148" fmla="*/ 139700 h 263525"/>
                    <a:gd name="connsiteX4-149" fmla="*/ 104776 w 359570"/>
                    <a:gd name="connsiteY4-150" fmla="*/ 0 h 263525"/>
                    <a:gd name="connsiteX0-151" fmla="*/ 104776 w 359570"/>
                    <a:gd name="connsiteY0-152" fmla="*/ 0 h 263525"/>
                    <a:gd name="connsiteX1-153" fmla="*/ 359570 w 359570"/>
                    <a:gd name="connsiteY1-154" fmla="*/ 135731 h 263525"/>
                    <a:gd name="connsiteX2-155" fmla="*/ 271464 w 359570"/>
                    <a:gd name="connsiteY2-156" fmla="*/ 263525 h 263525"/>
                    <a:gd name="connsiteX3-157" fmla="*/ 0 w 359570"/>
                    <a:gd name="connsiteY3-158" fmla="*/ 139700 h 263525"/>
                    <a:gd name="connsiteX4-159" fmla="*/ 104776 w 359570"/>
                    <a:gd name="connsiteY4-160" fmla="*/ 0 h 263525"/>
                    <a:gd name="connsiteX0-161" fmla="*/ 104776 w 359570"/>
                    <a:gd name="connsiteY0-162" fmla="*/ 0 h 263525"/>
                    <a:gd name="connsiteX1-163" fmla="*/ 359570 w 359570"/>
                    <a:gd name="connsiteY1-164" fmla="*/ 135731 h 263525"/>
                    <a:gd name="connsiteX2-165" fmla="*/ 271464 w 359570"/>
                    <a:gd name="connsiteY2-166" fmla="*/ 263525 h 263525"/>
                    <a:gd name="connsiteX3-167" fmla="*/ 0 w 359570"/>
                    <a:gd name="connsiteY3-168" fmla="*/ 139700 h 263525"/>
                    <a:gd name="connsiteX4-169" fmla="*/ 104776 w 359570"/>
                    <a:gd name="connsiteY4-170" fmla="*/ 0 h 263525"/>
                    <a:gd name="connsiteX0-171" fmla="*/ 104776 w 359570"/>
                    <a:gd name="connsiteY0-172" fmla="*/ 0 h 263525"/>
                    <a:gd name="connsiteX1-173" fmla="*/ 359570 w 359570"/>
                    <a:gd name="connsiteY1-174" fmla="*/ 135731 h 263525"/>
                    <a:gd name="connsiteX2-175" fmla="*/ 271464 w 359570"/>
                    <a:gd name="connsiteY2-176" fmla="*/ 263525 h 263525"/>
                    <a:gd name="connsiteX3-177" fmla="*/ 0 w 359570"/>
                    <a:gd name="connsiteY3-178" fmla="*/ 139700 h 263525"/>
                    <a:gd name="connsiteX4-179" fmla="*/ 104776 w 359570"/>
                    <a:gd name="connsiteY4-180" fmla="*/ 0 h 263525"/>
                    <a:gd name="connsiteX0-181" fmla="*/ 104776 w 300039"/>
                    <a:gd name="connsiteY0-182" fmla="*/ 0 h 263525"/>
                    <a:gd name="connsiteX1-183" fmla="*/ 300039 w 300039"/>
                    <a:gd name="connsiteY1-184" fmla="*/ 97631 h 263525"/>
                    <a:gd name="connsiteX2-185" fmla="*/ 271464 w 300039"/>
                    <a:gd name="connsiteY2-186" fmla="*/ 263525 h 263525"/>
                    <a:gd name="connsiteX3-187" fmla="*/ 0 w 300039"/>
                    <a:gd name="connsiteY3-188" fmla="*/ 139700 h 263525"/>
                    <a:gd name="connsiteX4-189" fmla="*/ 104776 w 300039"/>
                    <a:gd name="connsiteY4-190" fmla="*/ 0 h 263525"/>
                    <a:gd name="connsiteX0-191" fmla="*/ 104776 w 352427"/>
                    <a:gd name="connsiteY0-192" fmla="*/ 0 h 263525"/>
                    <a:gd name="connsiteX1-193" fmla="*/ 352427 w 352427"/>
                    <a:gd name="connsiteY1-194" fmla="*/ 142874 h 263525"/>
                    <a:gd name="connsiteX2-195" fmla="*/ 271464 w 352427"/>
                    <a:gd name="connsiteY2-196" fmla="*/ 263525 h 263525"/>
                    <a:gd name="connsiteX3-197" fmla="*/ 0 w 352427"/>
                    <a:gd name="connsiteY3-198" fmla="*/ 139700 h 263525"/>
                    <a:gd name="connsiteX4-199" fmla="*/ 104776 w 352427"/>
                    <a:gd name="connsiteY4-200" fmla="*/ 0 h 263525"/>
                    <a:gd name="connsiteX0-201" fmla="*/ 104776 w 352427"/>
                    <a:gd name="connsiteY0-202" fmla="*/ 0 h 263525"/>
                    <a:gd name="connsiteX1-203" fmla="*/ 352427 w 352427"/>
                    <a:gd name="connsiteY1-204" fmla="*/ 142874 h 263525"/>
                    <a:gd name="connsiteX2-205" fmla="*/ 271464 w 352427"/>
                    <a:gd name="connsiteY2-206" fmla="*/ 263525 h 263525"/>
                    <a:gd name="connsiteX3-207" fmla="*/ 0 w 352427"/>
                    <a:gd name="connsiteY3-208" fmla="*/ 139700 h 263525"/>
                    <a:gd name="connsiteX4-209" fmla="*/ 104776 w 352427"/>
                    <a:gd name="connsiteY4-210" fmla="*/ 0 h 263525"/>
                    <a:gd name="connsiteX0-211" fmla="*/ 104776 w 345283"/>
                    <a:gd name="connsiteY0-212" fmla="*/ 0 h 263525"/>
                    <a:gd name="connsiteX1-213" fmla="*/ 345283 w 345283"/>
                    <a:gd name="connsiteY1-214" fmla="*/ 133349 h 263525"/>
                    <a:gd name="connsiteX2-215" fmla="*/ 271464 w 345283"/>
                    <a:gd name="connsiteY2-216" fmla="*/ 263525 h 263525"/>
                    <a:gd name="connsiteX3-217" fmla="*/ 0 w 345283"/>
                    <a:gd name="connsiteY3-218" fmla="*/ 139700 h 263525"/>
                    <a:gd name="connsiteX4-219" fmla="*/ 104776 w 345283"/>
                    <a:gd name="connsiteY4-220" fmla="*/ 0 h 263525"/>
                    <a:gd name="connsiteX0-221" fmla="*/ 104776 w 345283"/>
                    <a:gd name="connsiteY0-222" fmla="*/ 0 h 263525"/>
                    <a:gd name="connsiteX1-223" fmla="*/ 345283 w 345283"/>
                    <a:gd name="connsiteY1-224" fmla="*/ 133349 h 263525"/>
                    <a:gd name="connsiteX2-225" fmla="*/ 271464 w 345283"/>
                    <a:gd name="connsiteY2-226" fmla="*/ 263525 h 263525"/>
                    <a:gd name="connsiteX3-227" fmla="*/ 0 w 345283"/>
                    <a:gd name="connsiteY3-228" fmla="*/ 139700 h 263525"/>
                    <a:gd name="connsiteX4-229" fmla="*/ 104776 w 345283"/>
                    <a:gd name="connsiteY4-230" fmla="*/ 0 h 263525"/>
                    <a:gd name="connsiteX0-231" fmla="*/ 104776 w 345283"/>
                    <a:gd name="connsiteY0-232" fmla="*/ 0 h 263525"/>
                    <a:gd name="connsiteX1-233" fmla="*/ 345283 w 345283"/>
                    <a:gd name="connsiteY1-234" fmla="*/ 133349 h 263525"/>
                    <a:gd name="connsiteX2-235" fmla="*/ 271464 w 345283"/>
                    <a:gd name="connsiteY2-236" fmla="*/ 263525 h 263525"/>
                    <a:gd name="connsiteX3-237" fmla="*/ 0 w 345283"/>
                    <a:gd name="connsiteY3-238" fmla="*/ 139700 h 263525"/>
                    <a:gd name="connsiteX4-239" fmla="*/ 104776 w 345283"/>
                    <a:gd name="connsiteY4-240" fmla="*/ 0 h 263525"/>
                    <a:gd name="connsiteX0-241" fmla="*/ 104776 w 345283"/>
                    <a:gd name="connsiteY0-242" fmla="*/ 0 h 251619"/>
                    <a:gd name="connsiteX1-243" fmla="*/ 345283 w 345283"/>
                    <a:gd name="connsiteY1-244" fmla="*/ 133349 h 251619"/>
                    <a:gd name="connsiteX2-245" fmla="*/ 266702 w 345283"/>
                    <a:gd name="connsiteY2-246" fmla="*/ 251619 h 251619"/>
                    <a:gd name="connsiteX3-247" fmla="*/ 0 w 345283"/>
                    <a:gd name="connsiteY3-248" fmla="*/ 139700 h 251619"/>
                    <a:gd name="connsiteX4-249" fmla="*/ 104776 w 345283"/>
                    <a:gd name="connsiteY4-250" fmla="*/ 0 h 251619"/>
                    <a:gd name="connsiteX0-251" fmla="*/ 104776 w 345283"/>
                    <a:gd name="connsiteY0-252" fmla="*/ 0 h 251619"/>
                    <a:gd name="connsiteX1-253" fmla="*/ 345283 w 345283"/>
                    <a:gd name="connsiteY1-254" fmla="*/ 133349 h 251619"/>
                    <a:gd name="connsiteX2-255" fmla="*/ 266702 w 345283"/>
                    <a:gd name="connsiteY2-256" fmla="*/ 251619 h 251619"/>
                    <a:gd name="connsiteX3-257" fmla="*/ 0 w 345283"/>
                    <a:gd name="connsiteY3-258" fmla="*/ 139700 h 251619"/>
                    <a:gd name="connsiteX4-259" fmla="*/ 104776 w 345283"/>
                    <a:gd name="connsiteY4-260" fmla="*/ 0 h 251619"/>
                    <a:gd name="connsiteX0-261" fmla="*/ 104776 w 345283"/>
                    <a:gd name="connsiteY0-262" fmla="*/ 0 h 251619"/>
                    <a:gd name="connsiteX1-263" fmla="*/ 345283 w 345283"/>
                    <a:gd name="connsiteY1-264" fmla="*/ 133349 h 251619"/>
                    <a:gd name="connsiteX2-265" fmla="*/ 266702 w 345283"/>
                    <a:gd name="connsiteY2-266" fmla="*/ 251619 h 251619"/>
                    <a:gd name="connsiteX3-267" fmla="*/ 0 w 345283"/>
                    <a:gd name="connsiteY3-268" fmla="*/ 139700 h 251619"/>
                    <a:gd name="connsiteX4-269" fmla="*/ 104776 w 345283"/>
                    <a:gd name="connsiteY4-270" fmla="*/ 0 h 251619"/>
                    <a:gd name="connsiteX0-271" fmla="*/ 104776 w 345283"/>
                    <a:gd name="connsiteY0-272" fmla="*/ 0 h 254000"/>
                    <a:gd name="connsiteX1-273" fmla="*/ 345283 w 345283"/>
                    <a:gd name="connsiteY1-274" fmla="*/ 133349 h 254000"/>
                    <a:gd name="connsiteX2-275" fmla="*/ 261939 w 345283"/>
                    <a:gd name="connsiteY2-276" fmla="*/ 254000 h 254000"/>
                    <a:gd name="connsiteX3-277" fmla="*/ 0 w 345283"/>
                    <a:gd name="connsiteY3-278" fmla="*/ 139700 h 254000"/>
                    <a:gd name="connsiteX4-279" fmla="*/ 104776 w 345283"/>
                    <a:gd name="connsiteY4-280" fmla="*/ 0 h 254000"/>
                    <a:gd name="connsiteX0-281" fmla="*/ 104776 w 345283"/>
                    <a:gd name="connsiteY0-282" fmla="*/ 0 h 254000"/>
                    <a:gd name="connsiteX1-283" fmla="*/ 345283 w 345283"/>
                    <a:gd name="connsiteY1-284" fmla="*/ 133349 h 254000"/>
                    <a:gd name="connsiteX2-285" fmla="*/ 261939 w 345283"/>
                    <a:gd name="connsiteY2-286" fmla="*/ 254000 h 254000"/>
                    <a:gd name="connsiteX3-287" fmla="*/ 0 w 345283"/>
                    <a:gd name="connsiteY3-288" fmla="*/ 139700 h 254000"/>
                    <a:gd name="connsiteX4-289" fmla="*/ 104776 w 345283"/>
                    <a:gd name="connsiteY4-290" fmla="*/ 0 h 254000"/>
                    <a:gd name="connsiteX0-291" fmla="*/ 104776 w 345283"/>
                    <a:gd name="connsiteY0-292" fmla="*/ 0 h 254000"/>
                    <a:gd name="connsiteX1-293" fmla="*/ 345283 w 345283"/>
                    <a:gd name="connsiteY1-294" fmla="*/ 133349 h 254000"/>
                    <a:gd name="connsiteX2-295" fmla="*/ 261939 w 345283"/>
                    <a:gd name="connsiteY2-296" fmla="*/ 254000 h 254000"/>
                    <a:gd name="connsiteX3-297" fmla="*/ 0 w 345283"/>
                    <a:gd name="connsiteY3-298" fmla="*/ 139700 h 254000"/>
                    <a:gd name="connsiteX4-299" fmla="*/ 104776 w 345283"/>
                    <a:gd name="connsiteY4-300" fmla="*/ 0 h 254000"/>
                    <a:gd name="connsiteX0-301" fmla="*/ 104776 w 345283"/>
                    <a:gd name="connsiteY0-302" fmla="*/ 0 h 254000"/>
                    <a:gd name="connsiteX1-303" fmla="*/ 345283 w 345283"/>
                    <a:gd name="connsiteY1-304" fmla="*/ 133349 h 254000"/>
                    <a:gd name="connsiteX2-305" fmla="*/ 261939 w 345283"/>
                    <a:gd name="connsiteY2-306" fmla="*/ 254000 h 254000"/>
                    <a:gd name="connsiteX3-307" fmla="*/ 0 w 345283"/>
                    <a:gd name="connsiteY3-308" fmla="*/ 139700 h 254000"/>
                    <a:gd name="connsiteX4-309" fmla="*/ 104776 w 345283"/>
                    <a:gd name="connsiteY4-310" fmla="*/ 0 h 254000"/>
                    <a:gd name="connsiteX0-311" fmla="*/ 104776 w 345283"/>
                    <a:gd name="connsiteY0-312" fmla="*/ 0 h 256381"/>
                    <a:gd name="connsiteX1-313" fmla="*/ 345283 w 345283"/>
                    <a:gd name="connsiteY1-314" fmla="*/ 133349 h 256381"/>
                    <a:gd name="connsiteX2-315" fmla="*/ 266702 w 345283"/>
                    <a:gd name="connsiteY2-316" fmla="*/ 256381 h 256381"/>
                    <a:gd name="connsiteX3-317" fmla="*/ 0 w 345283"/>
                    <a:gd name="connsiteY3-318" fmla="*/ 139700 h 256381"/>
                    <a:gd name="connsiteX4-319" fmla="*/ 104776 w 345283"/>
                    <a:gd name="connsiteY4-320" fmla="*/ 0 h 256381"/>
                    <a:gd name="connsiteX0-321" fmla="*/ 104776 w 345283"/>
                    <a:gd name="connsiteY0-322" fmla="*/ 0 h 256381"/>
                    <a:gd name="connsiteX1-323" fmla="*/ 345283 w 345283"/>
                    <a:gd name="connsiteY1-324" fmla="*/ 133349 h 256381"/>
                    <a:gd name="connsiteX2-325" fmla="*/ 266702 w 345283"/>
                    <a:gd name="connsiteY2-326" fmla="*/ 256381 h 256381"/>
                    <a:gd name="connsiteX3-327" fmla="*/ 0 w 345283"/>
                    <a:gd name="connsiteY3-328" fmla="*/ 139700 h 256381"/>
                    <a:gd name="connsiteX4-329" fmla="*/ 104776 w 345283"/>
                    <a:gd name="connsiteY4-330" fmla="*/ 0 h 256381"/>
                    <a:gd name="connsiteX0-331" fmla="*/ 104776 w 345283"/>
                    <a:gd name="connsiteY0-332" fmla="*/ 0 h 251619"/>
                    <a:gd name="connsiteX1-333" fmla="*/ 345283 w 345283"/>
                    <a:gd name="connsiteY1-334" fmla="*/ 133349 h 251619"/>
                    <a:gd name="connsiteX2-335" fmla="*/ 266702 w 345283"/>
                    <a:gd name="connsiteY2-336" fmla="*/ 251619 h 251619"/>
                    <a:gd name="connsiteX3-337" fmla="*/ 0 w 345283"/>
                    <a:gd name="connsiteY3-338" fmla="*/ 139700 h 251619"/>
                    <a:gd name="connsiteX4-339" fmla="*/ 104776 w 345283"/>
                    <a:gd name="connsiteY4-340" fmla="*/ 0 h 251619"/>
                    <a:gd name="connsiteX0-341" fmla="*/ 104776 w 345283"/>
                    <a:gd name="connsiteY0-342" fmla="*/ 0 h 256381"/>
                    <a:gd name="connsiteX1-343" fmla="*/ 345283 w 345283"/>
                    <a:gd name="connsiteY1-344" fmla="*/ 133349 h 256381"/>
                    <a:gd name="connsiteX2-345" fmla="*/ 266702 w 345283"/>
                    <a:gd name="connsiteY2-346" fmla="*/ 256381 h 256381"/>
                    <a:gd name="connsiteX3-347" fmla="*/ 0 w 345283"/>
                    <a:gd name="connsiteY3-348" fmla="*/ 139700 h 256381"/>
                    <a:gd name="connsiteX4-349" fmla="*/ 104776 w 345283"/>
                    <a:gd name="connsiteY4-350" fmla="*/ 0 h 256381"/>
                    <a:gd name="connsiteX0-351" fmla="*/ 104776 w 345283"/>
                    <a:gd name="connsiteY0-352" fmla="*/ 0 h 256381"/>
                    <a:gd name="connsiteX1-353" fmla="*/ 345283 w 345283"/>
                    <a:gd name="connsiteY1-354" fmla="*/ 133349 h 256381"/>
                    <a:gd name="connsiteX2-355" fmla="*/ 266702 w 345283"/>
                    <a:gd name="connsiteY2-356" fmla="*/ 256381 h 256381"/>
                    <a:gd name="connsiteX3-357" fmla="*/ 0 w 345283"/>
                    <a:gd name="connsiteY3-358" fmla="*/ 139700 h 256381"/>
                    <a:gd name="connsiteX4-359" fmla="*/ 104776 w 345283"/>
                    <a:gd name="connsiteY4-360" fmla="*/ 0 h 256381"/>
                    <a:gd name="connsiteX0-361" fmla="*/ 104776 w 345283"/>
                    <a:gd name="connsiteY0-362" fmla="*/ 0 h 256381"/>
                    <a:gd name="connsiteX1-363" fmla="*/ 345283 w 345283"/>
                    <a:gd name="connsiteY1-364" fmla="*/ 133349 h 256381"/>
                    <a:gd name="connsiteX2-365" fmla="*/ 266702 w 345283"/>
                    <a:gd name="connsiteY2-366" fmla="*/ 256381 h 256381"/>
                    <a:gd name="connsiteX3-367" fmla="*/ 0 w 345283"/>
                    <a:gd name="connsiteY3-368" fmla="*/ 139700 h 256381"/>
                    <a:gd name="connsiteX4-369" fmla="*/ 104776 w 345283"/>
                    <a:gd name="connsiteY4-370" fmla="*/ 0 h 256381"/>
                    <a:gd name="connsiteX0-371" fmla="*/ 107157 w 345283"/>
                    <a:gd name="connsiteY0-372" fmla="*/ 0 h 258762"/>
                    <a:gd name="connsiteX1-373" fmla="*/ 345283 w 345283"/>
                    <a:gd name="connsiteY1-374" fmla="*/ 135730 h 258762"/>
                    <a:gd name="connsiteX2-375" fmla="*/ 266702 w 345283"/>
                    <a:gd name="connsiteY2-376" fmla="*/ 258762 h 258762"/>
                    <a:gd name="connsiteX3-377" fmla="*/ 0 w 345283"/>
                    <a:gd name="connsiteY3-378" fmla="*/ 142081 h 258762"/>
                    <a:gd name="connsiteX4-379" fmla="*/ 107157 w 345283"/>
                    <a:gd name="connsiteY4-380" fmla="*/ 0 h 258762"/>
                    <a:gd name="connsiteX0-381" fmla="*/ 107157 w 345283"/>
                    <a:gd name="connsiteY0-382" fmla="*/ 0 h 258762"/>
                    <a:gd name="connsiteX1-383" fmla="*/ 345283 w 345283"/>
                    <a:gd name="connsiteY1-384" fmla="*/ 135730 h 258762"/>
                    <a:gd name="connsiteX2-385" fmla="*/ 266702 w 345283"/>
                    <a:gd name="connsiteY2-386" fmla="*/ 258762 h 258762"/>
                    <a:gd name="connsiteX3-387" fmla="*/ 0 w 345283"/>
                    <a:gd name="connsiteY3-388" fmla="*/ 142081 h 258762"/>
                    <a:gd name="connsiteX4-389" fmla="*/ 107157 w 345283"/>
                    <a:gd name="connsiteY4-390" fmla="*/ 0 h 258762"/>
                    <a:gd name="connsiteX0-391" fmla="*/ 107157 w 345283"/>
                    <a:gd name="connsiteY0-392" fmla="*/ 0 h 258762"/>
                    <a:gd name="connsiteX1-393" fmla="*/ 345283 w 345283"/>
                    <a:gd name="connsiteY1-394" fmla="*/ 135730 h 258762"/>
                    <a:gd name="connsiteX2-395" fmla="*/ 266702 w 345283"/>
                    <a:gd name="connsiteY2-396" fmla="*/ 258762 h 258762"/>
                    <a:gd name="connsiteX3-397" fmla="*/ 0 w 345283"/>
                    <a:gd name="connsiteY3-398" fmla="*/ 142081 h 258762"/>
                    <a:gd name="connsiteX4-399" fmla="*/ 107157 w 345283"/>
                    <a:gd name="connsiteY4-400" fmla="*/ 0 h 258762"/>
                    <a:gd name="connsiteX0-401" fmla="*/ 107157 w 345322"/>
                    <a:gd name="connsiteY0-402" fmla="*/ 0 h 258762"/>
                    <a:gd name="connsiteX1-403" fmla="*/ 345283 w 345322"/>
                    <a:gd name="connsiteY1-404" fmla="*/ 135730 h 258762"/>
                    <a:gd name="connsiteX2-405" fmla="*/ 266702 w 345322"/>
                    <a:gd name="connsiteY2-406" fmla="*/ 258762 h 258762"/>
                    <a:gd name="connsiteX3-407" fmla="*/ 0 w 345322"/>
                    <a:gd name="connsiteY3-408" fmla="*/ 142081 h 258762"/>
                    <a:gd name="connsiteX4-409" fmla="*/ 107157 w 345322"/>
                    <a:gd name="connsiteY4-410" fmla="*/ 0 h 258762"/>
                    <a:gd name="connsiteX0-411" fmla="*/ 107157 w 345321"/>
                    <a:gd name="connsiteY0-412" fmla="*/ 0 h 258762"/>
                    <a:gd name="connsiteX1-413" fmla="*/ 345283 w 345321"/>
                    <a:gd name="connsiteY1-414" fmla="*/ 135730 h 258762"/>
                    <a:gd name="connsiteX2-415" fmla="*/ 264321 w 345321"/>
                    <a:gd name="connsiteY2-416" fmla="*/ 258762 h 258762"/>
                    <a:gd name="connsiteX3-417" fmla="*/ 0 w 345321"/>
                    <a:gd name="connsiteY3-418" fmla="*/ 142081 h 258762"/>
                    <a:gd name="connsiteX4-419" fmla="*/ 107157 w 345321"/>
                    <a:gd name="connsiteY4-420" fmla="*/ 0 h 258762"/>
                    <a:gd name="connsiteX0-421" fmla="*/ 107157 w 345319"/>
                    <a:gd name="connsiteY0-422" fmla="*/ 0 h 258762"/>
                    <a:gd name="connsiteX1-423" fmla="*/ 345283 w 345319"/>
                    <a:gd name="connsiteY1-424" fmla="*/ 135730 h 258762"/>
                    <a:gd name="connsiteX2-425" fmla="*/ 264321 w 345319"/>
                    <a:gd name="connsiteY2-426" fmla="*/ 258762 h 258762"/>
                    <a:gd name="connsiteX3-427" fmla="*/ 0 w 345319"/>
                    <a:gd name="connsiteY3-428" fmla="*/ 142081 h 258762"/>
                    <a:gd name="connsiteX4-429" fmla="*/ 107157 w 345319"/>
                    <a:gd name="connsiteY4-430" fmla="*/ 0 h 258762"/>
                    <a:gd name="connsiteX0-431" fmla="*/ 107157 w 345283"/>
                    <a:gd name="connsiteY0-432" fmla="*/ 0 h 258762"/>
                    <a:gd name="connsiteX1-433" fmla="*/ 345283 w 345283"/>
                    <a:gd name="connsiteY1-434" fmla="*/ 135730 h 258762"/>
                    <a:gd name="connsiteX2-435" fmla="*/ 264321 w 345283"/>
                    <a:gd name="connsiteY2-436" fmla="*/ 258762 h 258762"/>
                    <a:gd name="connsiteX3-437" fmla="*/ 0 w 345283"/>
                    <a:gd name="connsiteY3-438" fmla="*/ 142081 h 258762"/>
                    <a:gd name="connsiteX4-439" fmla="*/ 107157 w 345283"/>
                    <a:gd name="connsiteY4-440" fmla="*/ 0 h 258762"/>
                    <a:gd name="connsiteX0-441" fmla="*/ 107157 w 345283"/>
                    <a:gd name="connsiteY0-442" fmla="*/ 0 h 258762"/>
                    <a:gd name="connsiteX1-443" fmla="*/ 345283 w 345283"/>
                    <a:gd name="connsiteY1-444" fmla="*/ 135730 h 258762"/>
                    <a:gd name="connsiteX2-445" fmla="*/ 264321 w 345283"/>
                    <a:gd name="connsiteY2-446" fmla="*/ 258762 h 258762"/>
                    <a:gd name="connsiteX3-447" fmla="*/ 0 w 345283"/>
                    <a:gd name="connsiteY3-448" fmla="*/ 142081 h 258762"/>
                    <a:gd name="connsiteX4-449" fmla="*/ 107157 w 345283"/>
                    <a:gd name="connsiteY4-450" fmla="*/ 0 h 258762"/>
                    <a:gd name="connsiteX0-451" fmla="*/ 107157 w 345283"/>
                    <a:gd name="connsiteY0-452" fmla="*/ 0 h 258762"/>
                    <a:gd name="connsiteX1-453" fmla="*/ 345283 w 345283"/>
                    <a:gd name="connsiteY1-454" fmla="*/ 135730 h 258762"/>
                    <a:gd name="connsiteX2-455" fmla="*/ 264321 w 345283"/>
                    <a:gd name="connsiteY2-456" fmla="*/ 258762 h 258762"/>
                    <a:gd name="connsiteX3-457" fmla="*/ 0 w 345283"/>
                    <a:gd name="connsiteY3-458" fmla="*/ 142081 h 258762"/>
                    <a:gd name="connsiteX4-459" fmla="*/ 107157 w 345283"/>
                    <a:gd name="connsiteY4-460" fmla="*/ 0 h 258762"/>
                    <a:gd name="connsiteX0-461" fmla="*/ 107157 w 345283"/>
                    <a:gd name="connsiteY0-462" fmla="*/ 0 h 258762"/>
                    <a:gd name="connsiteX1-463" fmla="*/ 345283 w 345283"/>
                    <a:gd name="connsiteY1-464" fmla="*/ 135730 h 258762"/>
                    <a:gd name="connsiteX2-465" fmla="*/ 264321 w 345283"/>
                    <a:gd name="connsiteY2-466" fmla="*/ 258762 h 258762"/>
                    <a:gd name="connsiteX3-467" fmla="*/ 0 w 345283"/>
                    <a:gd name="connsiteY3-468" fmla="*/ 142081 h 258762"/>
                    <a:gd name="connsiteX4-469" fmla="*/ 107157 w 345283"/>
                    <a:gd name="connsiteY4-470" fmla="*/ 0 h 258762"/>
                    <a:gd name="connsiteX0-471" fmla="*/ 107157 w 345283"/>
                    <a:gd name="connsiteY0-472" fmla="*/ 0 h 258762"/>
                    <a:gd name="connsiteX1-473" fmla="*/ 345283 w 345283"/>
                    <a:gd name="connsiteY1-474" fmla="*/ 135730 h 258762"/>
                    <a:gd name="connsiteX2-475" fmla="*/ 264321 w 345283"/>
                    <a:gd name="connsiteY2-476" fmla="*/ 258762 h 258762"/>
                    <a:gd name="connsiteX3-477" fmla="*/ 0 w 345283"/>
                    <a:gd name="connsiteY3-478" fmla="*/ 142081 h 258762"/>
                    <a:gd name="connsiteX4-479" fmla="*/ 107157 w 345283"/>
                    <a:gd name="connsiteY4-480" fmla="*/ 0 h 258762"/>
                    <a:gd name="connsiteX0-481" fmla="*/ 102394 w 345283"/>
                    <a:gd name="connsiteY0-482" fmla="*/ 0 h 258762"/>
                    <a:gd name="connsiteX1-483" fmla="*/ 345283 w 345283"/>
                    <a:gd name="connsiteY1-484" fmla="*/ 135730 h 258762"/>
                    <a:gd name="connsiteX2-485" fmla="*/ 264321 w 345283"/>
                    <a:gd name="connsiteY2-486" fmla="*/ 258762 h 258762"/>
                    <a:gd name="connsiteX3-487" fmla="*/ 0 w 345283"/>
                    <a:gd name="connsiteY3-488" fmla="*/ 142081 h 258762"/>
                    <a:gd name="connsiteX4-489" fmla="*/ 102394 w 345283"/>
                    <a:gd name="connsiteY4-490" fmla="*/ 0 h 258762"/>
                    <a:gd name="connsiteX0-491" fmla="*/ 102394 w 345283"/>
                    <a:gd name="connsiteY0-492" fmla="*/ 0 h 258762"/>
                    <a:gd name="connsiteX1-493" fmla="*/ 345283 w 345283"/>
                    <a:gd name="connsiteY1-494" fmla="*/ 135730 h 258762"/>
                    <a:gd name="connsiteX2-495" fmla="*/ 264321 w 345283"/>
                    <a:gd name="connsiteY2-496" fmla="*/ 258762 h 258762"/>
                    <a:gd name="connsiteX3-497" fmla="*/ 0 w 345283"/>
                    <a:gd name="connsiteY3-498" fmla="*/ 142081 h 258762"/>
                    <a:gd name="connsiteX4-499" fmla="*/ 102394 w 345283"/>
                    <a:gd name="connsiteY4-500" fmla="*/ 0 h 258762"/>
                    <a:gd name="connsiteX0-501" fmla="*/ 102394 w 345283"/>
                    <a:gd name="connsiteY0-502" fmla="*/ 0 h 261143"/>
                    <a:gd name="connsiteX1-503" fmla="*/ 345283 w 345283"/>
                    <a:gd name="connsiteY1-504" fmla="*/ 138111 h 261143"/>
                    <a:gd name="connsiteX2-505" fmla="*/ 264321 w 345283"/>
                    <a:gd name="connsiteY2-506" fmla="*/ 261143 h 261143"/>
                    <a:gd name="connsiteX3-507" fmla="*/ 0 w 345283"/>
                    <a:gd name="connsiteY3-508" fmla="*/ 144462 h 261143"/>
                    <a:gd name="connsiteX4-509" fmla="*/ 102394 w 345283"/>
                    <a:gd name="connsiteY4-510" fmla="*/ 0 h 261143"/>
                    <a:gd name="connsiteX0-511" fmla="*/ 102394 w 345283"/>
                    <a:gd name="connsiteY0-512" fmla="*/ 0 h 261143"/>
                    <a:gd name="connsiteX1-513" fmla="*/ 345283 w 345283"/>
                    <a:gd name="connsiteY1-514" fmla="*/ 138111 h 261143"/>
                    <a:gd name="connsiteX2-515" fmla="*/ 264321 w 345283"/>
                    <a:gd name="connsiteY2-516" fmla="*/ 261143 h 261143"/>
                    <a:gd name="connsiteX3-517" fmla="*/ 0 w 345283"/>
                    <a:gd name="connsiteY3-518" fmla="*/ 144462 h 261143"/>
                    <a:gd name="connsiteX4-519" fmla="*/ 102394 w 345283"/>
                    <a:gd name="connsiteY4-520" fmla="*/ 0 h 261143"/>
                    <a:gd name="connsiteX0-521" fmla="*/ 102394 w 345283"/>
                    <a:gd name="connsiteY0-522" fmla="*/ 0 h 261143"/>
                    <a:gd name="connsiteX1-523" fmla="*/ 345283 w 345283"/>
                    <a:gd name="connsiteY1-524" fmla="*/ 138111 h 261143"/>
                    <a:gd name="connsiteX2-525" fmla="*/ 264321 w 345283"/>
                    <a:gd name="connsiteY2-526" fmla="*/ 261143 h 261143"/>
                    <a:gd name="connsiteX3-527" fmla="*/ 0 w 345283"/>
                    <a:gd name="connsiteY3-528" fmla="*/ 144462 h 261143"/>
                    <a:gd name="connsiteX4-529" fmla="*/ 102394 w 345283"/>
                    <a:gd name="connsiteY4-530" fmla="*/ 0 h 261143"/>
                    <a:gd name="connsiteX0-531" fmla="*/ 102394 w 345283"/>
                    <a:gd name="connsiteY0-532" fmla="*/ 0 h 261143"/>
                    <a:gd name="connsiteX1-533" fmla="*/ 345283 w 345283"/>
                    <a:gd name="connsiteY1-534" fmla="*/ 138111 h 261143"/>
                    <a:gd name="connsiteX2-535" fmla="*/ 264321 w 345283"/>
                    <a:gd name="connsiteY2-536" fmla="*/ 261143 h 261143"/>
                    <a:gd name="connsiteX3-537" fmla="*/ 0 w 345283"/>
                    <a:gd name="connsiteY3-538" fmla="*/ 144462 h 261143"/>
                    <a:gd name="connsiteX4-539" fmla="*/ 102394 w 345283"/>
                    <a:gd name="connsiteY4-540" fmla="*/ 0 h 261143"/>
                    <a:gd name="connsiteX0-541" fmla="*/ 102394 w 345283"/>
                    <a:gd name="connsiteY0-542" fmla="*/ 0 h 261143"/>
                    <a:gd name="connsiteX1-543" fmla="*/ 345283 w 345283"/>
                    <a:gd name="connsiteY1-544" fmla="*/ 138111 h 261143"/>
                    <a:gd name="connsiteX2-545" fmla="*/ 264321 w 345283"/>
                    <a:gd name="connsiteY2-546" fmla="*/ 261143 h 261143"/>
                    <a:gd name="connsiteX3-547" fmla="*/ 0 w 345283"/>
                    <a:gd name="connsiteY3-548" fmla="*/ 144462 h 261143"/>
                    <a:gd name="connsiteX4-549" fmla="*/ 102394 w 345283"/>
                    <a:gd name="connsiteY4-550" fmla="*/ 0 h 261143"/>
                    <a:gd name="connsiteX0-551" fmla="*/ 102394 w 345283"/>
                    <a:gd name="connsiteY0-552" fmla="*/ 0 h 261143"/>
                    <a:gd name="connsiteX1-553" fmla="*/ 345283 w 345283"/>
                    <a:gd name="connsiteY1-554" fmla="*/ 138111 h 261143"/>
                    <a:gd name="connsiteX2-555" fmla="*/ 264321 w 345283"/>
                    <a:gd name="connsiteY2-556" fmla="*/ 261143 h 261143"/>
                    <a:gd name="connsiteX3-557" fmla="*/ 0 w 345283"/>
                    <a:gd name="connsiteY3-558" fmla="*/ 144462 h 261143"/>
                    <a:gd name="connsiteX4-559" fmla="*/ 102394 w 345283"/>
                    <a:gd name="connsiteY4-560" fmla="*/ 0 h 261143"/>
                    <a:gd name="connsiteX0-561" fmla="*/ 102394 w 345283"/>
                    <a:gd name="connsiteY0-562" fmla="*/ 0 h 261143"/>
                    <a:gd name="connsiteX1-563" fmla="*/ 345283 w 345283"/>
                    <a:gd name="connsiteY1-564" fmla="*/ 138111 h 261143"/>
                    <a:gd name="connsiteX2-565" fmla="*/ 264321 w 345283"/>
                    <a:gd name="connsiteY2-566" fmla="*/ 261143 h 261143"/>
                    <a:gd name="connsiteX3-567" fmla="*/ 0 w 345283"/>
                    <a:gd name="connsiteY3-568" fmla="*/ 144462 h 261143"/>
                    <a:gd name="connsiteX4-569" fmla="*/ 102394 w 345283"/>
                    <a:gd name="connsiteY4-570" fmla="*/ 0 h 261143"/>
                    <a:gd name="connsiteX0-571" fmla="*/ 92869 w 335758"/>
                    <a:gd name="connsiteY0-572" fmla="*/ 0 h 261143"/>
                    <a:gd name="connsiteX1-573" fmla="*/ 335758 w 335758"/>
                    <a:gd name="connsiteY1-574" fmla="*/ 138111 h 261143"/>
                    <a:gd name="connsiteX2-575" fmla="*/ 254796 w 335758"/>
                    <a:gd name="connsiteY2-576" fmla="*/ 261143 h 261143"/>
                    <a:gd name="connsiteX3-577" fmla="*/ 0 w 335758"/>
                    <a:gd name="connsiteY3-578" fmla="*/ 134937 h 261143"/>
                    <a:gd name="connsiteX4-579" fmla="*/ 92869 w 335758"/>
                    <a:gd name="connsiteY4-580" fmla="*/ 0 h 261143"/>
                    <a:gd name="connsiteX0-581" fmla="*/ 92869 w 335758"/>
                    <a:gd name="connsiteY0-582" fmla="*/ 0 h 261143"/>
                    <a:gd name="connsiteX1-583" fmla="*/ 335758 w 335758"/>
                    <a:gd name="connsiteY1-584" fmla="*/ 138111 h 261143"/>
                    <a:gd name="connsiteX2-585" fmla="*/ 254796 w 335758"/>
                    <a:gd name="connsiteY2-586" fmla="*/ 261143 h 261143"/>
                    <a:gd name="connsiteX3-587" fmla="*/ 0 w 335758"/>
                    <a:gd name="connsiteY3-588" fmla="*/ 132556 h 261143"/>
                    <a:gd name="connsiteX4-589" fmla="*/ 92869 w 335758"/>
                    <a:gd name="connsiteY4-590" fmla="*/ 0 h 261143"/>
                    <a:gd name="connsiteX0-591" fmla="*/ 90488 w 333377"/>
                    <a:gd name="connsiteY0-592" fmla="*/ 0 h 261143"/>
                    <a:gd name="connsiteX1-593" fmla="*/ 333377 w 333377"/>
                    <a:gd name="connsiteY1-594" fmla="*/ 138111 h 261143"/>
                    <a:gd name="connsiteX2-595" fmla="*/ 252415 w 333377"/>
                    <a:gd name="connsiteY2-596" fmla="*/ 261143 h 261143"/>
                    <a:gd name="connsiteX3-597" fmla="*/ 0 w 333377"/>
                    <a:gd name="connsiteY3-598" fmla="*/ 139700 h 261143"/>
                    <a:gd name="connsiteX4-599" fmla="*/ 90488 w 333377"/>
                    <a:gd name="connsiteY4-600" fmla="*/ 0 h 261143"/>
                    <a:gd name="connsiteX0-601" fmla="*/ 90488 w 333377"/>
                    <a:gd name="connsiteY0-602" fmla="*/ 0 h 261143"/>
                    <a:gd name="connsiteX1-603" fmla="*/ 333377 w 333377"/>
                    <a:gd name="connsiteY1-604" fmla="*/ 138111 h 261143"/>
                    <a:gd name="connsiteX2-605" fmla="*/ 252415 w 333377"/>
                    <a:gd name="connsiteY2-606" fmla="*/ 261143 h 261143"/>
                    <a:gd name="connsiteX3-607" fmla="*/ 0 w 333377"/>
                    <a:gd name="connsiteY3-608" fmla="*/ 139700 h 261143"/>
                    <a:gd name="connsiteX4-609" fmla="*/ 90488 w 333377"/>
                    <a:gd name="connsiteY4-610" fmla="*/ 0 h 261143"/>
                    <a:gd name="connsiteX0-611" fmla="*/ 90488 w 333377"/>
                    <a:gd name="connsiteY0-612" fmla="*/ 0 h 261143"/>
                    <a:gd name="connsiteX1-613" fmla="*/ 333377 w 333377"/>
                    <a:gd name="connsiteY1-614" fmla="*/ 138111 h 261143"/>
                    <a:gd name="connsiteX2-615" fmla="*/ 252415 w 333377"/>
                    <a:gd name="connsiteY2-616" fmla="*/ 261143 h 261143"/>
                    <a:gd name="connsiteX3-617" fmla="*/ 0 w 333377"/>
                    <a:gd name="connsiteY3-618" fmla="*/ 139700 h 261143"/>
                    <a:gd name="connsiteX4-619" fmla="*/ 90488 w 333377"/>
                    <a:gd name="connsiteY4-620" fmla="*/ 0 h 261143"/>
                    <a:gd name="connsiteX0-621" fmla="*/ 90488 w 333377"/>
                    <a:gd name="connsiteY0-622" fmla="*/ 0 h 261143"/>
                    <a:gd name="connsiteX1-623" fmla="*/ 333377 w 333377"/>
                    <a:gd name="connsiteY1-624" fmla="*/ 138111 h 261143"/>
                    <a:gd name="connsiteX2-625" fmla="*/ 252415 w 333377"/>
                    <a:gd name="connsiteY2-626" fmla="*/ 261143 h 261143"/>
                    <a:gd name="connsiteX3-627" fmla="*/ 0 w 333377"/>
                    <a:gd name="connsiteY3-628" fmla="*/ 142082 h 261143"/>
                    <a:gd name="connsiteX4-629" fmla="*/ 90488 w 333377"/>
                    <a:gd name="connsiteY4-630" fmla="*/ 0 h 2611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48" name="Rectangle 16"/>
                <p:cNvSpPr/>
                <p:nvPr/>
              </p:nvSpPr>
              <p:spPr>
                <a:xfrm rot="1545906" flipH="1">
                  <a:off x="5620764"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669"/>
                    <a:gd name="connsiteY0-442" fmla="*/ 0 h 182561"/>
                    <a:gd name="connsiteX1-443" fmla="*/ 164308 w 164669"/>
                    <a:gd name="connsiteY1-444" fmla="*/ 47624 h 182561"/>
                    <a:gd name="connsiteX2-445" fmla="*/ 69059 w 164669"/>
                    <a:gd name="connsiteY2-446" fmla="*/ 182561 h 182561"/>
                    <a:gd name="connsiteX3-447" fmla="*/ 0 w 164669"/>
                    <a:gd name="connsiteY3-448" fmla="*/ 139699 h 182561"/>
                    <a:gd name="connsiteX4-449" fmla="*/ 73823 w 164669"/>
                    <a:gd name="connsiteY4-450" fmla="*/ 0 h 182561"/>
                    <a:gd name="connsiteX0-451" fmla="*/ 73823 w 164637"/>
                    <a:gd name="connsiteY0-452" fmla="*/ 0 h 182561"/>
                    <a:gd name="connsiteX1-453" fmla="*/ 164308 w 164637"/>
                    <a:gd name="connsiteY1-454" fmla="*/ 47624 h 182561"/>
                    <a:gd name="connsiteX2-455" fmla="*/ 69059 w 164637"/>
                    <a:gd name="connsiteY2-456" fmla="*/ 182561 h 182561"/>
                    <a:gd name="connsiteX3-457" fmla="*/ 0 w 164637"/>
                    <a:gd name="connsiteY3-458" fmla="*/ 139699 h 182561"/>
                    <a:gd name="connsiteX4-459" fmla="*/ 73823 w 164637"/>
                    <a:gd name="connsiteY4-460" fmla="*/ 0 h 182561"/>
                    <a:gd name="connsiteX0-461" fmla="*/ 73823 w 164623"/>
                    <a:gd name="connsiteY0-462" fmla="*/ 0 h 182561"/>
                    <a:gd name="connsiteX1-463" fmla="*/ 164308 w 164623"/>
                    <a:gd name="connsiteY1-464" fmla="*/ 47624 h 182561"/>
                    <a:gd name="connsiteX2-465" fmla="*/ 69059 w 164623"/>
                    <a:gd name="connsiteY2-466" fmla="*/ 182561 h 182561"/>
                    <a:gd name="connsiteX3-467" fmla="*/ 0 w 164623"/>
                    <a:gd name="connsiteY3-468" fmla="*/ 139699 h 182561"/>
                    <a:gd name="connsiteX4-469" fmla="*/ 73823 w 164623"/>
                    <a:gd name="connsiteY4-470" fmla="*/ 0 h 182561"/>
                    <a:gd name="connsiteX0-471" fmla="*/ 73823 w 164577"/>
                    <a:gd name="connsiteY0-472" fmla="*/ 0 h 182561"/>
                    <a:gd name="connsiteX1-473" fmla="*/ 164308 w 164577"/>
                    <a:gd name="connsiteY1-474" fmla="*/ 47624 h 182561"/>
                    <a:gd name="connsiteX2-475" fmla="*/ 69059 w 164577"/>
                    <a:gd name="connsiteY2-476" fmla="*/ 182561 h 182561"/>
                    <a:gd name="connsiteX3-477" fmla="*/ 0 w 164577"/>
                    <a:gd name="connsiteY3-478" fmla="*/ 139699 h 182561"/>
                    <a:gd name="connsiteX4-479" fmla="*/ 73823 w 164577"/>
                    <a:gd name="connsiteY4-480" fmla="*/ 0 h 182561"/>
                    <a:gd name="connsiteX0-481" fmla="*/ 73823 w 164577"/>
                    <a:gd name="connsiteY0-482" fmla="*/ 0 h 182561"/>
                    <a:gd name="connsiteX1-483" fmla="*/ 164308 w 164577"/>
                    <a:gd name="connsiteY1-484" fmla="*/ 47624 h 182561"/>
                    <a:gd name="connsiteX2-485" fmla="*/ 69059 w 164577"/>
                    <a:gd name="connsiteY2-486" fmla="*/ 182561 h 182561"/>
                    <a:gd name="connsiteX3-487" fmla="*/ 0 w 164577"/>
                    <a:gd name="connsiteY3-488" fmla="*/ 139699 h 182561"/>
                    <a:gd name="connsiteX4-489" fmla="*/ 73823 w 164577"/>
                    <a:gd name="connsiteY4-490" fmla="*/ 0 h 182561"/>
                    <a:gd name="connsiteX0-491" fmla="*/ 71442 w 162196"/>
                    <a:gd name="connsiteY0-492" fmla="*/ 0 h 182561"/>
                    <a:gd name="connsiteX1-493" fmla="*/ 161927 w 162196"/>
                    <a:gd name="connsiteY1-494" fmla="*/ 47624 h 182561"/>
                    <a:gd name="connsiteX2-495" fmla="*/ 66678 w 162196"/>
                    <a:gd name="connsiteY2-496" fmla="*/ 182561 h 182561"/>
                    <a:gd name="connsiteX3-497" fmla="*/ 0 w 162196"/>
                    <a:gd name="connsiteY3-498" fmla="*/ 142030 h 182561"/>
                    <a:gd name="connsiteX4-499" fmla="*/ 71442 w 162196"/>
                    <a:gd name="connsiteY4-500" fmla="*/ 0 h 182561"/>
                    <a:gd name="connsiteX0-501" fmla="*/ 71442 w 164567"/>
                    <a:gd name="connsiteY0-502" fmla="*/ 0 h 182561"/>
                    <a:gd name="connsiteX1-503" fmla="*/ 164308 w 164567"/>
                    <a:gd name="connsiteY1-504" fmla="*/ 45293 h 182561"/>
                    <a:gd name="connsiteX2-505" fmla="*/ 66678 w 164567"/>
                    <a:gd name="connsiteY2-506" fmla="*/ 182561 h 182561"/>
                    <a:gd name="connsiteX3-507" fmla="*/ 0 w 164567"/>
                    <a:gd name="connsiteY3-508" fmla="*/ 142030 h 182561"/>
                    <a:gd name="connsiteX4-509" fmla="*/ 71442 w 164567"/>
                    <a:gd name="connsiteY4-510" fmla="*/ 0 h 182561"/>
                    <a:gd name="connsiteX0-511" fmla="*/ 71442 w 164567"/>
                    <a:gd name="connsiteY0-512" fmla="*/ 0 h 182561"/>
                    <a:gd name="connsiteX1-513" fmla="*/ 164308 w 164567"/>
                    <a:gd name="connsiteY1-514" fmla="*/ 45293 h 182561"/>
                    <a:gd name="connsiteX2-515" fmla="*/ 66678 w 164567"/>
                    <a:gd name="connsiteY2-516" fmla="*/ 182561 h 182561"/>
                    <a:gd name="connsiteX3-517" fmla="*/ 0 w 164567"/>
                    <a:gd name="connsiteY3-518" fmla="*/ 142030 h 182561"/>
                    <a:gd name="connsiteX4-519" fmla="*/ 71442 w 164567"/>
                    <a:gd name="connsiteY4-520" fmla="*/ 0 h 182561"/>
                    <a:gd name="connsiteX0-521" fmla="*/ 71442 w 164567"/>
                    <a:gd name="connsiteY0-522" fmla="*/ 0 h 182561"/>
                    <a:gd name="connsiteX1-523" fmla="*/ 164308 w 164567"/>
                    <a:gd name="connsiteY1-524" fmla="*/ 45293 h 182561"/>
                    <a:gd name="connsiteX2-525" fmla="*/ 66678 w 164567"/>
                    <a:gd name="connsiteY2-526" fmla="*/ 182561 h 182561"/>
                    <a:gd name="connsiteX3-527" fmla="*/ 0 w 164567"/>
                    <a:gd name="connsiteY3-528" fmla="*/ 142030 h 182561"/>
                    <a:gd name="connsiteX4-529" fmla="*/ 71442 w 164567"/>
                    <a:gd name="connsiteY4-530" fmla="*/ 0 h 182561"/>
                    <a:gd name="connsiteX0-531" fmla="*/ 71442 w 164567"/>
                    <a:gd name="connsiteY0-532" fmla="*/ 0 h 182561"/>
                    <a:gd name="connsiteX1-533" fmla="*/ 164308 w 164567"/>
                    <a:gd name="connsiteY1-534" fmla="*/ 45293 h 182561"/>
                    <a:gd name="connsiteX2-535" fmla="*/ 66678 w 164567"/>
                    <a:gd name="connsiteY2-536" fmla="*/ 182561 h 182561"/>
                    <a:gd name="connsiteX3-537" fmla="*/ 0 w 164567"/>
                    <a:gd name="connsiteY3-538" fmla="*/ 142030 h 182561"/>
                    <a:gd name="connsiteX4-539" fmla="*/ 71442 w 164567"/>
                    <a:gd name="connsiteY4-540" fmla="*/ 0 h 182561"/>
                    <a:gd name="connsiteX0-541" fmla="*/ 73824 w 166949"/>
                    <a:gd name="connsiteY0-542" fmla="*/ 0 h 182561"/>
                    <a:gd name="connsiteX1-543" fmla="*/ 166690 w 166949"/>
                    <a:gd name="connsiteY1-544" fmla="*/ 45293 h 182561"/>
                    <a:gd name="connsiteX2-545" fmla="*/ 69060 w 166949"/>
                    <a:gd name="connsiteY2-546" fmla="*/ 182561 h 182561"/>
                    <a:gd name="connsiteX3-547" fmla="*/ 0 w 166949"/>
                    <a:gd name="connsiteY3-548" fmla="*/ 142030 h 182561"/>
                    <a:gd name="connsiteX4-549" fmla="*/ 73824 w 166949"/>
                    <a:gd name="connsiteY4-550" fmla="*/ 0 h 182561"/>
                    <a:gd name="connsiteX0-551" fmla="*/ 73824 w 166949"/>
                    <a:gd name="connsiteY0-552" fmla="*/ 0 h 182561"/>
                    <a:gd name="connsiteX1-553" fmla="*/ 166690 w 166949"/>
                    <a:gd name="connsiteY1-554" fmla="*/ 45293 h 182561"/>
                    <a:gd name="connsiteX2-555" fmla="*/ 69060 w 166949"/>
                    <a:gd name="connsiteY2-556" fmla="*/ 182561 h 182561"/>
                    <a:gd name="connsiteX3-557" fmla="*/ 0 w 166949"/>
                    <a:gd name="connsiteY3-558" fmla="*/ 142030 h 182561"/>
                    <a:gd name="connsiteX4-559" fmla="*/ 73824 w 166949"/>
                    <a:gd name="connsiteY4-560" fmla="*/ 0 h 182561"/>
                    <a:gd name="connsiteX0-561" fmla="*/ 73824 w 166949"/>
                    <a:gd name="connsiteY0-562" fmla="*/ 0 h 182561"/>
                    <a:gd name="connsiteX1-563" fmla="*/ 166690 w 166949"/>
                    <a:gd name="connsiteY1-564" fmla="*/ 45293 h 182561"/>
                    <a:gd name="connsiteX2-565" fmla="*/ 69060 w 166949"/>
                    <a:gd name="connsiteY2-566" fmla="*/ 182561 h 182561"/>
                    <a:gd name="connsiteX3-567" fmla="*/ 0 w 166949"/>
                    <a:gd name="connsiteY3-568" fmla="*/ 142030 h 182561"/>
                    <a:gd name="connsiteX4-569" fmla="*/ 73824 w 166949"/>
                    <a:gd name="connsiteY4-570" fmla="*/ 0 h 182561"/>
                    <a:gd name="connsiteX0-571" fmla="*/ 76205 w 169330"/>
                    <a:gd name="connsiteY0-572" fmla="*/ 0 h 182561"/>
                    <a:gd name="connsiteX1-573" fmla="*/ 169071 w 169330"/>
                    <a:gd name="connsiteY1-574" fmla="*/ 45293 h 182561"/>
                    <a:gd name="connsiteX2-575" fmla="*/ 71441 w 169330"/>
                    <a:gd name="connsiteY2-576" fmla="*/ 182561 h 182561"/>
                    <a:gd name="connsiteX3-577" fmla="*/ 0 w 169330"/>
                    <a:gd name="connsiteY3-578" fmla="*/ 142030 h 182561"/>
                    <a:gd name="connsiteX4-579" fmla="*/ 76205 w 169330"/>
                    <a:gd name="connsiteY4-580" fmla="*/ 0 h 182561"/>
                    <a:gd name="connsiteX0-581" fmla="*/ 78586 w 171711"/>
                    <a:gd name="connsiteY0-582" fmla="*/ 0 h 182561"/>
                    <a:gd name="connsiteX1-583" fmla="*/ 171452 w 171711"/>
                    <a:gd name="connsiteY1-584" fmla="*/ 45293 h 182561"/>
                    <a:gd name="connsiteX2-585" fmla="*/ 73822 w 171711"/>
                    <a:gd name="connsiteY2-586" fmla="*/ 182561 h 182561"/>
                    <a:gd name="connsiteX3-587" fmla="*/ 0 w 171711"/>
                    <a:gd name="connsiteY3-588" fmla="*/ 142030 h 182561"/>
                    <a:gd name="connsiteX4-589" fmla="*/ 78586 w 171711"/>
                    <a:gd name="connsiteY4-590" fmla="*/ 0 h 182561"/>
                    <a:gd name="connsiteX0-591" fmla="*/ 78586 w 171452"/>
                    <a:gd name="connsiteY0-592" fmla="*/ 0 h 182561"/>
                    <a:gd name="connsiteX1-593" fmla="*/ 171452 w 171452"/>
                    <a:gd name="connsiteY1-594" fmla="*/ 45293 h 182561"/>
                    <a:gd name="connsiteX2-595" fmla="*/ 73822 w 171452"/>
                    <a:gd name="connsiteY2-596" fmla="*/ 182561 h 182561"/>
                    <a:gd name="connsiteX3-597" fmla="*/ 0 w 171452"/>
                    <a:gd name="connsiteY3-598" fmla="*/ 142030 h 182561"/>
                    <a:gd name="connsiteX4-599" fmla="*/ 78586 w 171452"/>
                    <a:gd name="connsiteY4-600" fmla="*/ 0 h 182561"/>
                    <a:gd name="connsiteX0-601" fmla="*/ 78586 w 171452"/>
                    <a:gd name="connsiteY0-602" fmla="*/ 0 h 182561"/>
                    <a:gd name="connsiteX1-603" fmla="*/ 171452 w 171452"/>
                    <a:gd name="connsiteY1-604" fmla="*/ 45293 h 182561"/>
                    <a:gd name="connsiteX2-605" fmla="*/ 73822 w 171452"/>
                    <a:gd name="connsiteY2-606" fmla="*/ 182561 h 182561"/>
                    <a:gd name="connsiteX3-607" fmla="*/ 0 w 171452"/>
                    <a:gd name="connsiteY3-608" fmla="*/ 142030 h 182561"/>
                    <a:gd name="connsiteX4-609" fmla="*/ 78586 w 171452"/>
                    <a:gd name="connsiteY4-610" fmla="*/ 0 h 182561"/>
                    <a:gd name="connsiteX0-611" fmla="*/ 78586 w 171452"/>
                    <a:gd name="connsiteY0-612" fmla="*/ 0 h 182561"/>
                    <a:gd name="connsiteX1-613" fmla="*/ 171452 w 171452"/>
                    <a:gd name="connsiteY1-614" fmla="*/ 45293 h 182561"/>
                    <a:gd name="connsiteX2-615" fmla="*/ 73822 w 171452"/>
                    <a:gd name="connsiteY2-616" fmla="*/ 182561 h 182561"/>
                    <a:gd name="connsiteX3-617" fmla="*/ 0 w 171452"/>
                    <a:gd name="connsiteY3-618" fmla="*/ 142030 h 182561"/>
                    <a:gd name="connsiteX4-619" fmla="*/ 78586 w 171452"/>
                    <a:gd name="connsiteY4-620" fmla="*/ 0 h 182561"/>
                    <a:gd name="connsiteX0-621" fmla="*/ 78586 w 171452"/>
                    <a:gd name="connsiteY0-622" fmla="*/ 0 h 182561"/>
                    <a:gd name="connsiteX1-623" fmla="*/ 171452 w 171452"/>
                    <a:gd name="connsiteY1-624" fmla="*/ 45293 h 182561"/>
                    <a:gd name="connsiteX2-625" fmla="*/ 73822 w 171452"/>
                    <a:gd name="connsiteY2-626" fmla="*/ 182561 h 182561"/>
                    <a:gd name="connsiteX3-627" fmla="*/ 0 w 171452"/>
                    <a:gd name="connsiteY3-628" fmla="*/ 142030 h 182561"/>
                    <a:gd name="connsiteX4-629" fmla="*/ 78586 w 171452"/>
                    <a:gd name="connsiteY4-630" fmla="*/ 0 h 182561"/>
                    <a:gd name="connsiteX0-631" fmla="*/ 78586 w 171452"/>
                    <a:gd name="connsiteY0-632" fmla="*/ 0 h 182561"/>
                    <a:gd name="connsiteX1-633" fmla="*/ 171452 w 171452"/>
                    <a:gd name="connsiteY1-634" fmla="*/ 45293 h 182561"/>
                    <a:gd name="connsiteX2-635" fmla="*/ 73822 w 171452"/>
                    <a:gd name="connsiteY2-636" fmla="*/ 182561 h 182561"/>
                    <a:gd name="connsiteX3-637" fmla="*/ 0 w 171452"/>
                    <a:gd name="connsiteY3-638" fmla="*/ 142030 h 182561"/>
                    <a:gd name="connsiteX4-639" fmla="*/ 78586 w 171452"/>
                    <a:gd name="connsiteY4-640" fmla="*/ 0 h 182561"/>
                    <a:gd name="connsiteX0-641" fmla="*/ 78586 w 171452"/>
                    <a:gd name="connsiteY0-642" fmla="*/ 0 h 182561"/>
                    <a:gd name="connsiteX1-643" fmla="*/ 171452 w 171452"/>
                    <a:gd name="connsiteY1-644" fmla="*/ 45293 h 182561"/>
                    <a:gd name="connsiteX2-645" fmla="*/ 73822 w 171452"/>
                    <a:gd name="connsiteY2-646" fmla="*/ 182561 h 182561"/>
                    <a:gd name="connsiteX3-647" fmla="*/ 0 w 171452"/>
                    <a:gd name="connsiteY3-648" fmla="*/ 142030 h 182561"/>
                    <a:gd name="connsiteX4-649" fmla="*/ 78586 w 171452"/>
                    <a:gd name="connsiteY4-650" fmla="*/ 0 h 182561"/>
                    <a:gd name="connsiteX0-651" fmla="*/ 78586 w 171452"/>
                    <a:gd name="connsiteY0-652" fmla="*/ 0 h 182561"/>
                    <a:gd name="connsiteX1-653" fmla="*/ 171452 w 171452"/>
                    <a:gd name="connsiteY1-654" fmla="*/ 45293 h 182561"/>
                    <a:gd name="connsiteX2-655" fmla="*/ 73822 w 171452"/>
                    <a:gd name="connsiteY2-656" fmla="*/ 182561 h 182561"/>
                    <a:gd name="connsiteX3-657" fmla="*/ 0 w 171452"/>
                    <a:gd name="connsiteY3-658" fmla="*/ 142030 h 182561"/>
                    <a:gd name="connsiteX4-659" fmla="*/ 78586 w 171452"/>
                    <a:gd name="connsiteY4-660" fmla="*/ 0 h 182561"/>
                    <a:gd name="connsiteX0-661" fmla="*/ 78586 w 171452"/>
                    <a:gd name="connsiteY0-662" fmla="*/ 0 h 182561"/>
                    <a:gd name="connsiteX1-663" fmla="*/ 171452 w 171452"/>
                    <a:gd name="connsiteY1-664" fmla="*/ 45293 h 182561"/>
                    <a:gd name="connsiteX2-665" fmla="*/ 73822 w 171452"/>
                    <a:gd name="connsiteY2-666" fmla="*/ 182561 h 182561"/>
                    <a:gd name="connsiteX3-667" fmla="*/ 0 w 171452"/>
                    <a:gd name="connsiteY3-668" fmla="*/ 142030 h 182561"/>
                    <a:gd name="connsiteX4-669" fmla="*/ 78586 w 171452"/>
                    <a:gd name="connsiteY4-670" fmla="*/ 0 h 182561"/>
                    <a:gd name="connsiteX0-671" fmla="*/ 78586 w 171452"/>
                    <a:gd name="connsiteY0-672" fmla="*/ 0 h 182561"/>
                    <a:gd name="connsiteX1-673" fmla="*/ 171452 w 171452"/>
                    <a:gd name="connsiteY1-674" fmla="*/ 45293 h 182561"/>
                    <a:gd name="connsiteX2-675" fmla="*/ 73822 w 171452"/>
                    <a:gd name="connsiteY2-676" fmla="*/ 182561 h 182561"/>
                    <a:gd name="connsiteX3-677" fmla="*/ 0 w 171452"/>
                    <a:gd name="connsiteY3-678" fmla="*/ 142030 h 182561"/>
                    <a:gd name="connsiteX4-679" fmla="*/ 78586 w 171452"/>
                    <a:gd name="connsiteY4-680" fmla="*/ 0 h 182561"/>
                    <a:gd name="connsiteX0-681" fmla="*/ 78586 w 171452"/>
                    <a:gd name="connsiteY0-682" fmla="*/ 0 h 182561"/>
                    <a:gd name="connsiteX1-683" fmla="*/ 171452 w 171452"/>
                    <a:gd name="connsiteY1-684" fmla="*/ 45293 h 182561"/>
                    <a:gd name="connsiteX2-685" fmla="*/ 73822 w 171452"/>
                    <a:gd name="connsiteY2-686" fmla="*/ 182561 h 182561"/>
                    <a:gd name="connsiteX3-687" fmla="*/ 0 w 171452"/>
                    <a:gd name="connsiteY3-688" fmla="*/ 142030 h 182561"/>
                    <a:gd name="connsiteX4-689" fmla="*/ 78586 w 171452"/>
                    <a:gd name="connsiteY4-690" fmla="*/ 0 h 182561"/>
                    <a:gd name="connsiteX0-691" fmla="*/ 78586 w 171452"/>
                    <a:gd name="connsiteY0-692" fmla="*/ 0 h 182561"/>
                    <a:gd name="connsiteX1-693" fmla="*/ 171452 w 171452"/>
                    <a:gd name="connsiteY1-694" fmla="*/ 45293 h 182561"/>
                    <a:gd name="connsiteX2-695" fmla="*/ 73822 w 171452"/>
                    <a:gd name="connsiteY2-696" fmla="*/ 182561 h 182561"/>
                    <a:gd name="connsiteX3-697" fmla="*/ 0 w 171452"/>
                    <a:gd name="connsiteY3-698" fmla="*/ 142030 h 182561"/>
                    <a:gd name="connsiteX4-699" fmla="*/ 78586 w 171452"/>
                    <a:gd name="connsiteY4-700" fmla="*/ 0 h 182561"/>
                    <a:gd name="connsiteX0-701" fmla="*/ 78586 w 171452"/>
                    <a:gd name="connsiteY0-702" fmla="*/ 0 h 182561"/>
                    <a:gd name="connsiteX1-703" fmla="*/ 171452 w 171452"/>
                    <a:gd name="connsiteY1-704" fmla="*/ 45293 h 182561"/>
                    <a:gd name="connsiteX2-705" fmla="*/ 73822 w 171452"/>
                    <a:gd name="connsiteY2-706" fmla="*/ 182561 h 182561"/>
                    <a:gd name="connsiteX3-707" fmla="*/ 0 w 171452"/>
                    <a:gd name="connsiteY3-708" fmla="*/ 142030 h 182561"/>
                    <a:gd name="connsiteX4-709" fmla="*/ 78586 w 171452"/>
                    <a:gd name="connsiteY4-710" fmla="*/ 0 h 182561"/>
                    <a:gd name="connsiteX0-711" fmla="*/ 78586 w 171452"/>
                    <a:gd name="connsiteY0-712" fmla="*/ 0 h 182561"/>
                    <a:gd name="connsiteX1-713" fmla="*/ 171452 w 171452"/>
                    <a:gd name="connsiteY1-714" fmla="*/ 45293 h 182561"/>
                    <a:gd name="connsiteX2-715" fmla="*/ 73822 w 171452"/>
                    <a:gd name="connsiteY2-716" fmla="*/ 182561 h 182561"/>
                    <a:gd name="connsiteX3-717" fmla="*/ 0 w 171452"/>
                    <a:gd name="connsiteY3-718" fmla="*/ 142030 h 182561"/>
                    <a:gd name="connsiteX4-719" fmla="*/ 78586 w 171452"/>
                    <a:gd name="connsiteY4-720" fmla="*/ 0 h 182561"/>
                    <a:gd name="connsiteX0-721" fmla="*/ 78586 w 171452"/>
                    <a:gd name="connsiteY0-722" fmla="*/ 0 h 182561"/>
                    <a:gd name="connsiteX1-723" fmla="*/ 171452 w 171452"/>
                    <a:gd name="connsiteY1-724" fmla="*/ 45293 h 182561"/>
                    <a:gd name="connsiteX2-725" fmla="*/ 73822 w 171452"/>
                    <a:gd name="connsiteY2-726" fmla="*/ 182561 h 182561"/>
                    <a:gd name="connsiteX3-727" fmla="*/ 0 w 171452"/>
                    <a:gd name="connsiteY3-728" fmla="*/ 142030 h 182561"/>
                    <a:gd name="connsiteX4-729" fmla="*/ 78586 w 171452"/>
                    <a:gd name="connsiteY4-730" fmla="*/ 0 h 182561"/>
                    <a:gd name="connsiteX0-731" fmla="*/ 78586 w 171452"/>
                    <a:gd name="connsiteY0-732" fmla="*/ 0 h 182561"/>
                    <a:gd name="connsiteX1-733" fmla="*/ 171452 w 171452"/>
                    <a:gd name="connsiteY1-734" fmla="*/ 45293 h 182561"/>
                    <a:gd name="connsiteX2-735" fmla="*/ 73822 w 171452"/>
                    <a:gd name="connsiteY2-736" fmla="*/ 182561 h 182561"/>
                    <a:gd name="connsiteX3-737" fmla="*/ 0 w 171452"/>
                    <a:gd name="connsiteY3-738" fmla="*/ 142030 h 182561"/>
                    <a:gd name="connsiteX4-739" fmla="*/ 78586 w 171452"/>
                    <a:gd name="connsiteY4-740" fmla="*/ 0 h 182561"/>
                    <a:gd name="connsiteX0-741" fmla="*/ 78586 w 171452"/>
                    <a:gd name="connsiteY0-742" fmla="*/ 0 h 182561"/>
                    <a:gd name="connsiteX1-743" fmla="*/ 171452 w 171452"/>
                    <a:gd name="connsiteY1-744" fmla="*/ 45293 h 182561"/>
                    <a:gd name="connsiteX2-745" fmla="*/ 73822 w 171452"/>
                    <a:gd name="connsiteY2-746" fmla="*/ 182561 h 182561"/>
                    <a:gd name="connsiteX3-747" fmla="*/ 0 w 171452"/>
                    <a:gd name="connsiteY3-748" fmla="*/ 142030 h 182561"/>
                    <a:gd name="connsiteX4-749" fmla="*/ 78586 w 171452"/>
                    <a:gd name="connsiteY4-750" fmla="*/ 0 h 182561"/>
                    <a:gd name="connsiteX0-751" fmla="*/ 78586 w 171452"/>
                    <a:gd name="connsiteY0-752" fmla="*/ 0 h 182561"/>
                    <a:gd name="connsiteX1-753" fmla="*/ 171452 w 171452"/>
                    <a:gd name="connsiteY1-754" fmla="*/ 45293 h 182561"/>
                    <a:gd name="connsiteX2-755" fmla="*/ 73822 w 171452"/>
                    <a:gd name="connsiteY2-756" fmla="*/ 182561 h 182561"/>
                    <a:gd name="connsiteX3-757" fmla="*/ 0 w 171452"/>
                    <a:gd name="connsiteY3-758" fmla="*/ 142030 h 182561"/>
                    <a:gd name="connsiteX4-759" fmla="*/ 78586 w 171452"/>
                    <a:gd name="connsiteY4-760" fmla="*/ 0 h 182561"/>
                    <a:gd name="connsiteX0-761" fmla="*/ 78586 w 171452"/>
                    <a:gd name="connsiteY0-762" fmla="*/ 0 h 182561"/>
                    <a:gd name="connsiteX1-763" fmla="*/ 171452 w 171452"/>
                    <a:gd name="connsiteY1-764" fmla="*/ 45293 h 182561"/>
                    <a:gd name="connsiteX2-765" fmla="*/ 73822 w 171452"/>
                    <a:gd name="connsiteY2-766" fmla="*/ 182561 h 182561"/>
                    <a:gd name="connsiteX3-767" fmla="*/ 0 w 171452"/>
                    <a:gd name="connsiteY3-768" fmla="*/ 142030 h 182561"/>
                    <a:gd name="connsiteX4-769" fmla="*/ 78586 w 171452"/>
                    <a:gd name="connsiteY4-770" fmla="*/ 0 h 182561"/>
                    <a:gd name="connsiteX0-771" fmla="*/ 78586 w 171452"/>
                    <a:gd name="connsiteY0-772" fmla="*/ 0 h 182561"/>
                    <a:gd name="connsiteX1-773" fmla="*/ 171452 w 171452"/>
                    <a:gd name="connsiteY1-774" fmla="*/ 45293 h 182561"/>
                    <a:gd name="connsiteX2-775" fmla="*/ 73822 w 171452"/>
                    <a:gd name="connsiteY2-776" fmla="*/ 182561 h 182561"/>
                    <a:gd name="connsiteX3-777" fmla="*/ 0 w 171452"/>
                    <a:gd name="connsiteY3-778" fmla="*/ 142030 h 182561"/>
                    <a:gd name="connsiteX4-779" fmla="*/ 78586 w 171452"/>
                    <a:gd name="connsiteY4-780" fmla="*/ 0 h 182561"/>
                    <a:gd name="connsiteX0-781" fmla="*/ 78586 w 171452"/>
                    <a:gd name="connsiteY0-782" fmla="*/ 0 h 182561"/>
                    <a:gd name="connsiteX1-783" fmla="*/ 171452 w 171452"/>
                    <a:gd name="connsiteY1-784" fmla="*/ 45293 h 182561"/>
                    <a:gd name="connsiteX2-785" fmla="*/ 73822 w 171452"/>
                    <a:gd name="connsiteY2-786" fmla="*/ 182561 h 182561"/>
                    <a:gd name="connsiteX3-787" fmla="*/ 0 w 171452"/>
                    <a:gd name="connsiteY3-788" fmla="*/ 142030 h 182561"/>
                    <a:gd name="connsiteX4-789" fmla="*/ 78586 w 171452"/>
                    <a:gd name="connsiteY4-790" fmla="*/ 0 h 182561"/>
                    <a:gd name="connsiteX0-791" fmla="*/ 78586 w 171452"/>
                    <a:gd name="connsiteY0-792" fmla="*/ 0 h 182561"/>
                    <a:gd name="connsiteX1-793" fmla="*/ 171452 w 171452"/>
                    <a:gd name="connsiteY1-794" fmla="*/ 45293 h 182561"/>
                    <a:gd name="connsiteX2-795" fmla="*/ 73822 w 171452"/>
                    <a:gd name="connsiteY2-796" fmla="*/ 182561 h 182561"/>
                    <a:gd name="connsiteX3-797" fmla="*/ 0 w 171452"/>
                    <a:gd name="connsiteY3-798" fmla="*/ 142030 h 182561"/>
                    <a:gd name="connsiteX4-799" fmla="*/ 78586 w 171452"/>
                    <a:gd name="connsiteY4-800" fmla="*/ 0 h 182561"/>
                    <a:gd name="connsiteX0-801" fmla="*/ 78586 w 171452"/>
                    <a:gd name="connsiteY0-802" fmla="*/ 0 h 182561"/>
                    <a:gd name="connsiteX1-803" fmla="*/ 171452 w 171452"/>
                    <a:gd name="connsiteY1-804" fmla="*/ 45293 h 182561"/>
                    <a:gd name="connsiteX2-805" fmla="*/ 73822 w 171452"/>
                    <a:gd name="connsiteY2-806" fmla="*/ 182561 h 182561"/>
                    <a:gd name="connsiteX3-807" fmla="*/ 0 w 171452"/>
                    <a:gd name="connsiteY3-808" fmla="*/ 142030 h 182561"/>
                    <a:gd name="connsiteX4-809" fmla="*/ 78586 w 171452"/>
                    <a:gd name="connsiteY4-810" fmla="*/ 0 h 182561"/>
                    <a:gd name="connsiteX0-811" fmla="*/ 78586 w 171452"/>
                    <a:gd name="connsiteY0-812" fmla="*/ 0 h 182561"/>
                    <a:gd name="connsiteX1-813" fmla="*/ 171452 w 171452"/>
                    <a:gd name="connsiteY1-814" fmla="*/ 45293 h 182561"/>
                    <a:gd name="connsiteX2-815" fmla="*/ 73822 w 171452"/>
                    <a:gd name="connsiteY2-816" fmla="*/ 182561 h 182561"/>
                    <a:gd name="connsiteX3-817" fmla="*/ 0 w 171452"/>
                    <a:gd name="connsiteY3-818" fmla="*/ 142030 h 182561"/>
                    <a:gd name="connsiteX4-819" fmla="*/ 78586 w 171452"/>
                    <a:gd name="connsiteY4-820" fmla="*/ 0 h 182561"/>
                    <a:gd name="connsiteX0-821" fmla="*/ 78586 w 171452"/>
                    <a:gd name="connsiteY0-822" fmla="*/ 0 h 182561"/>
                    <a:gd name="connsiteX1-823" fmla="*/ 171452 w 171452"/>
                    <a:gd name="connsiteY1-824" fmla="*/ 45293 h 182561"/>
                    <a:gd name="connsiteX2-825" fmla="*/ 73822 w 171452"/>
                    <a:gd name="connsiteY2-826" fmla="*/ 182561 h 182561"/>
                    <a:gd name="connsiteX3-827" fmla="*/ 0 w 171452"/>
                    <a:gd name="connsiteY3-828" fmla="*/ 142030 h 182561"/>
                    <a:gd name="connsiteX4-829" fmla="*/ 78586 w 171452"/>
                    <a:gd name="connsiteY4-830" fmla="*/ 0 h 1825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49"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9045 w 124287"/>
                    <a:gd name="connsiteY0-762" fmla="*/ 0 h 173036"/>
                    <a:gd name="connsiteX1-763" fmla="*/ 124287 w 124287"/>
                    <a:gd name="connsiteY1-764" fmla="*/ 21430 h 173036"/>
                    <a:gd name="connsiteX2-765" fmla="*/ 45706 w 124287"/>
                    <a:gd name="connsiteY2-766" fmla="*/ 173036 h 173036"/>
                    <a:gd name="connsiteX3-767" fmla="*/ 460 w 124287"/>
                    <a:gd name="connsiteY3-768" fmla="*/ 149224 h 173036"/>
                    <a:gd name="connsiteX4-769" fmla="*/ 79045 w 124287"/>
                    <a:gd name="connsiteY4-770" fmla="*/ 0 h 173036"/>
                    <a:gd name="connsiteX0-771" fmla="*/ 78585 w 123827"/>
                    <a:gd name="connsiteY0-772" fmla="*/ 0 h 173036"/>
                    <a:gd name="connsiteX1-773" fmla="*/ 123827 w 123827"/>
                    <a:gd name="connsiteY1-774" fmla="*/ 21430 h 173036"/>
                    <a:gd name="connsiteX2-775" fmla="*/ 45246 w 123827"/>
                    <a:gd name="connsiteY2-776" fmla="*/ 173036 h 173036"/>
                    <a:gd name="connsiteX3-777" fmla="*/ 0 w 123827"/>
                    <a:gd name="connsiteY3-778" fmla="*/ 149224 h 173036"/>
                    <a:gd name="connsiteX4-779" fmla="*/ 78585 w 123827"/>
                    <a:gd name="connsiteY4-780" fmla="*/ 0 h 173036"/>
                    <a:gd name="connsiteX0-781" fmla="*/ 78585 w 123827"/>
                    <a:gd name="connsiteY0-782" fmla="*/ 0 h 173036"/>
                    <a:gd name="connsiteX1-783" fmla="*/ 123827 w 123827"/>
                    <a:gd name="connsiteY1-784" fmla="*/ 21430 h 173036"/>
                    <a:gd name="connsiteX2-785" fmla="*/ 45246 w 123827"/>
                    <a:gd name="connsiteY2-786" fmla="*/ 173036 h 173036"/>
                    <a:gd name="connsiteX3-787" fmla="*/ 0 w 123827"/>
                    <a:gd name="connsiteY3-788" fmla="*/ 149224 h 173036"/>
                    <a:gd name="connsiteX4-789" fmla="*/ 78585 w 123827"/>
                    <a:gd name="connsiteY4-790" fmla="*/ 0 h 173036"/>
                    <a:gd name="connsiteX0-791" fmla="*/ 78585 w 123827"/>
                    <a:gd name="connsiteY0-792" fmla="*/ 0 h 173036"/>
                    <a:gd name="connsiteX1-793" fmla="*/ 123827 w 123827"/>
                    <a:gd name="connsiteY1-794" fmla="*/ 21430 h 173036"/>
                    <a:gd name="connsiteX2-795" fmla="*/ 45246 w 123827"/>
                    <a:gd name="connsiteY2-796" fmla="*/ 173036 h 173036"/>
                    <a:gd name="connsiteX3-797" fmla="*/ 0 w 123827"/>
                    <a:gd name="connsiteY3-798" fmla="*/ 149224 h 173036"/>
                    <a:gd name="connsiteX4-799" fmla="*/ 78585 w 123827"/>
                    <a:gd name="connsiteY4-800" fmla="*/ 0 h 173036"/>
                    <a:gd name="connsiteX0-801" fmla="*/ 78585 w 123827"/>
                    <a:gd name="connsiteY0-802" fmla="*/ 0 h 173036"/>
                    <a:gd name="connsiteX1-803" fmla="*/ 123827 w 123827"/>
                    <a:gd name="connsiteY1-804" fmla="*/ 21430 h 173036"/>
                    <a:gd name="connsiteX2-805" fmla="*/ 47627 w 123827"/>
                    <a:gd name="connsiteY2-806" fmla="*/ 173036 h 173036"/>
                    <a:gd name="connsiteX3-807" fmla="*/ 0 w 123827"/>
                    <a:gd name="connsiteY3-808" fmla="*/ 149224 h 173036"/>
                    <a:gd name="connsiteX4-809" fmla="*/ 78585 w 123827"/>
                    <a:gd name="connsiteY4-810" fmla="*/ 0 h 173036"/>
                    <a:gd name="connsiteX0-811" fmla="*/ 78585 w 123827"/>
                    <a:gd name="connsiteY0-812" fmla="*/ 0 h 173036"/>
                    <a:gd name="connsiteX1-813" fmla="*/ 123827 w 123827"/>
                    <a:gd name="connsiteY1-814" fmla="*/ 21430 h 173036"/>
                    <a:gd name="connsiteX2-815" fmla="*/ 47627 w 123827"/>
                    <a:gd name="connsiteY2-816" fmla="*/ 173036 h 173036"/>
                    <a:gd name="connsiteX3-817" fmla="*/ 0 w 123827"/>
                    <a:gd name="connsiteY3-818" fmla="*/ 149224 h 173036"/>
                    <a:gd name="connsiteX4-819" fmla="*/ 78585 w 123827"/>
                    <a:gd name="connsiteY4-820" fmla="*/ 0 h 173036"/>
                    <a:gd name="connsiteX0-821" fmla="*/ 83347 w 128589"/>
                    <a:gd name="connsiteY0-822" fmla="*/ 0 h 173036"/>
                    <a:gd name="connsiteX1-823" fmla="*/ 128589 w 128589"/>
                    <a:gd name="connsiteY1-824" fmla="*/ 21430 h 173036"/>
                    <a:gd name="connsiteX2-825" fmla="*/ 52389 w 128589"/>
                    <a:gd name="connsiteY2-826" fmla="*/ 173036 h 173036"/>
                    <a:gd name="connsiteX3-827" fmla="*/ 0 w 128589"/>
                    <a:gd name="connsiteY3-828" fmla="*/ 151606 h 173036"/>
                    <a:gd name="connsiteX4-829" fmla="*/ 83347 w 128589"/>
                    <a:gd name="connsiteY4-830" fmla="*/ 0 h 173036"/>
                    <a:gd name="connsiteX0-831" fmla="*/ 83347 w 128589"/>
                    <a:gd name="connsiteY0-832" fmla="*/ 0 h 177798"/>
                    <a:gd name="connsiteX1-833" fmla="*/ 128589 w 128589"/>
                    <a:gd name="connsiteY1-834" fmla="*/ 21430 h 177798"/>
                    <a:gd name="connsiteX2-835" fmla="*/ 54770 w 128589"/>
                    <a:gd name="connsiteY2-836" fmla="*/ 177798 h 177798"/>
                    <a:gd name="connsiteX3-837" fmla="*/ 0 w 128589"/>
                    <a:gd name="connsiteY3-838" fmla="*/ 151606 h 177798"/>
                    <a:gd name="connsiteX4-839" fmla="*/ 83347 w 128589"/>
                    <a:gd name="connsiteY4-840" fmla="*/ 0 h 177798"/>
                    <a:gd name="connsiteX0-841" fmla="*/ 83347 w 128589"/>
                    <a:gd name="connsiteY0-842" fmla="*/ 0 h 177798"/>
                    <a:gd name="connsiteX1-843" fmla="*/ 128589 w 128589"/>
                    <a:gd name="connsiteY1-844" fmla="*/ 21430 h 177798"/>
                    <a:gd name="connsiteX2-845" fmla="*/ 54770 w 128589"/>
                    <a:gd name="connsiteY2-846" fmla="*/ 177798 h 177798"/>
                    <a:gd name="connsiteX3-847" fmla="*/ 0 w 128589"/>
                    <a:gd name="connsiteY3-848" fmla="*/ 151606 h 177798"/>
                    <a:gd name="connsiteX4-849" fmla="*/ 83347 w 128589"/>
                    <a:gd name="connsiteY4-850" fmla="*/ 0 h 177798"/>
                    <a:gd name="connsiteX0-851" fmla="*/ 83347 w 128589"/>
                    <a:gd name="connsiteY0-852" fmla="*/ 0 h 177798"/>
                    <a:gd name="connsiteX1-853" fmla="*/ 128589 w 128589"/>
                    <a:gd name="connsiteY1-854" fmla="*/ 21430 h 177798"/>
                    <a:gd name="connsiteX2-855" fmla="*/ 54770 w 128589"/>
                    <a:gd name="connsiteY2-856" fmla="*/ 177798 h 177798"/>
                    <a:gd name="connsiteX3-857" fmla="*/ 0 w 128589"/>
                    <a:gd name="connsiteY3-858" fmla="*/ 151606 h 177798"/>
                    <a:gd name="connsiteX4-859" fmla="*/ 83347 w 128589"/>
                    <a:gd name="connsiteY4-860" fmla="*/ 0 h 177798"/>
                    <a:gd name="connsiteX0-861" fmla="*/ 83347 w 128589"/>
                    <a:gd name="connsiteY0-862" fmla="*/ 0 h 177798"/>
                    <a:gd name="connsiteX1-863" fmla="*/ 128589 w 128589"/>
                    <a:gd name="connsiteY1-864" fmla="*/ 21430 h 177798"/>
                    <a:gd name="connsiteX2-865" fmla="*/ 54770 w 128589"/>
                    <a:gd name="connsiteY2-866" fmla="*/ 177798 h 177798"/>
                    <a:gd name="connsiteX3-867" fmla="*/ 0 w 128589"/>
                    <a:gd name="connsiteY3-868" fmla="*/ 151606 h 177798"/>
                    <a:gd name="connsiteX4-869" fmla="*/ 83347 w 128589"/>
                    <a:gd name="connsiteY4-870" fmla="*/ 0 h 177798"/>
                    <a:gd name="connsiteX0-871" fmla="*/ 83347 w 128589"/>
                    <a:gd name="connsiteY0-872" fmla="*/ 0 h 180179"/>
                    <a:gd name="connsiteX1-873" fmla="*/ 128589 w 128589"/>
                    <a:gd name="connsiteY1-874" fmla="*/ 21430 h 180179"/>
                    <a:gd name="connsiteX2-875" fmla="*/ 54770 w 128589"/>
                    <a:gd name="connsiteY2-876" fmla="*/ 180179 h 180179"/>
                    <a:gd name="connsiteX3-877" fmla="*/ 0 w 128589"/>
                    <a:gd name="connsiteY3-878" fmla="*/ 151606 h 180179"/>
                    <a:gd name="connsiteX4-879" fmla="*/ 83347 w 128589"/>
                    <a:gd name="connsiteY4-880" fmla="*/ 0 h 180179"/>
                    <a:gd name="connsiteX0-881" fmla="*/ 83347 w 128589"/>
                    <a:gd name="connsiteY0-882" fmla="*/ 0 h 180179"/>
                    <a:gd name="connsiteX1-883" fmla="*/ 128589 w 128589"/>
                    <a:gd name="connsiteY1-884" fmla="*/ 21430 h 180179"/>
                    <a:gd name="connsiteX2-885" fmla="*/ 54770 w 128589"/>
                    <a:gd name="connsiteY2-886" fmla="*/ 180179 h 180179"/>
                    <a:gd name="connsiteX3-887" fmla="*/ 0 w 128589"/>
                    <a:gd name="connsiteY3-888" fmla="*/ 151606 h 180179"/>
                    <a:gd name="connsiteX4-889" fmla="*/ 83347 w 128589"/>
                    <a:gd name="connsiteY4-890" fmla="*/ 0 h 180179"/>
                    <a:gd name="connsiteX0-891" fmla="*/ 78584 w 123826"/>
                    <a:gd name="connsiteY0-892" fmla="*/ 0 h 180179"/>
                    <a:gd name="connsiteX1-893" fmla="*/ 123826 w 123826"/>
                    <a:gd name="connsiteY1-894" fmla="*/ 21430 h 180179"/>
                    <a:gd name="connsiteX2-895" fmla="*/ 50007 w 123826"/>
                    <a:gd name="connsiteY2-896" fmla="*/ 180179 h 180179"/>
                    <a:gd name="connsiteX3-897" fmla="*/ 0 w 123826"/>
                    <a:gd name="connsiteY3-898" fmla="*/ 153987 h 180179"/>
                    <a:gd name="connsiteX4-899" fmla="*/ 78584 w 123826"/>
                    <a:gd name="connsiteY4-900" fmla="*/ 0 h 180179"/>
                    <a:gd name="connsiteX0-901" fmla="*/ 78584 w 123826"/>
                    <a:gd name="connsiteY0-902" fmla="*/ 0 h 180179"/>
                    <a:gd name="connsiteX1-903" fmla="*/ 123826 w 123826"/>
                    <a:gd name="connsiteY1-904" fmla="*/ 21430 h 180179"/>
                    <a:gd name="connsiteX2-905" fmla="*/ 50007 w 123826"/>
                    <a:gd name="connsiteY2-906" fmla="*/ 180179 h 180179"/>
                    <a:gd name="connsiteX3-907" fmla="*/ 0 w 123826"/>
                    <a:gd name="connsiteY3-908" fmla="*/ 153987 h 180179"/>
                    <a:gd name="connsiteX4-909" fmla="*/ 78584 w 123826"/>
                    <a:gd name="connsiteY4-910" fmla="*/ 0 h 180179"/>
                    <a:gd name="connsiteX0-911" fmla="*/ 78584 w 123826"/>
                    <a:gd name="connsiteY0-912" fmla="*/ 0 h 177798"/>
                    <a:gd name="connsiteX1-913" fmla="*/ 123826 w 123826"/>
                    <a:gd name="connsiteY1-914" fmla="*/ 21430 h 177798"/>
                    <a:gd name="connsiteX2-915" fmla="*/ 45244 w 123826"/>
                    <a:gd name="connsiteY2-916" fmla="*/ 177798 h 177798"/>
                    <a:gd name="connsiteX3-917" fmla="*/ 0 w 123826"/>
                    <a:gd name="connsiteY3-918" fmla="*/ 153987 h 177798"/>
                    <a:gd name="connsiteX4-919" fmla="*/ 78584 w 123826"/>
                    <a:gd name="connsiteY4-920" fmla="*/ 0 h 177798"/>
                    <a:gd name="connsiteX0-921" fmla="*/ 78584 w 123826"/>
                    <a:gd name="connsiteY0-922" fmla="*/ 0 h 177798"/>
                    <a:gd name="connsiteX1-923" fmla="*/ 123826 w 123826"/>
                    <a:gd name="connsiteY1-924" fmla="*/ 21430 h 177798"/>
                    <a:gd name="connsiteX2-925" fmla="*/ 45244 w 123826"/>
                    <a:gd name="connsiteY2-926" fmla="*/ 177798 h 177798"/>
                    <a:gd name="connsiteX3-927" fmla="*/ 0 w 123826"/>
                    <a:gd name="connsiteY3-928" fmla="*/ 153987 h 177798"/>
                    <a:gd name="connsiteX4-929" fmla="*/ 78584 w 123826"/>
                    <a:gd name="connsiteY4-930" fmla="*/ 0 h 177798"/>
                    <a:gd name="connsiteX0-931" fmla="*/ 78584 w 123826"/>
                    <a:gd name="connsiteY0-932" fmla="*/ 0 h 177798"/>
                    <a:gd name="connsiteX1-933" fmla="*/ 123826 w 123826"/>
                    <a:gd name="connsiteY1-934" fmla="*/ 21430 h 177798"/>
                    <a:gd name="connsiteX2-935" fmla="*/ 45244 w 123826"/>
                    <a:gd name="connsiteY2-936" fmla="*/ 177798 h 177798"/>
                    <a:gd name="connsiteX3-937" fmla="*/ 0 w 123826"/>
                    <a:gd name="connsiteY3-938" fmla="*/ 153987 h 177798"/>
                    <a:gd name="connsiteX4-939" fmla="*/ 78584 w 123826"/>
                    <a:gd name="connsiteY4-940" fmla="*/ 0 h 177798"/>
                    <a:gd name="connsiteX0-941" fmla="*/ 78584 w 123826"/>
                    <a:gd name="connsiteY0-942" fmla="*/ 0 h 177798"/>
                    <a:gd name="connsiteX1-943" fmla="*/ 123826 w 123826"/>
                    <a:gd name="connsiteY1-944" fmla="*/ 21430 h 177798"/>
                    <a:gd name="connsiteX2-945" fmla="*/ 45244 w 123826"/>
                    <a:gd name="connsiteY2-946" fmla="*/ 177798 h 177798"/>
                    <a:gd name="connsiteX3-947" fmla="*/ 0 w 123826"/>
                    <a:gd name="connsiteY3-948" fmla="*/ 153987 h 177798"/>
                    <a:gd name="connsiteX4-949" fmla="*/ 78584 w 123826"/>
                    <a:gd name="connsiteY4-950" fmla="*/ 0 h 177798"/>
                    <a:gd name="connsiteX0-951" fmla="*/ 78584 w 123826"/>
                    <a:gd name="connsiteY0-952" fmla="*/ 0 h 177798"/>
                    <a:gd name="connsiteX1-953" fmla="*/ 123826 w 123826"/>
                    <a:gd name="connsiteY1-954" fmla="*/ 21430 h 177798"/>
                    <a:gd name="connsiteX2-955" fmla="*/ 45244 w 123826"/>
                    <a:gd name="connsiteY2-956" fmla="*/ 177798 h 177798"/>
                    <a:gd name="connsiteX3-957" fmla="*/ 0 w 123826"/>
                    <a:gd name="connsiteY3-958" fmla="*/ 153987 h 177798"/>
                    <a:gd name="connsiteX4-959" fmla="*/ 78584 w 123826"/>
                    <a:gd name="connsiteY4-960" fmla="*/ 0 h 177798"/>
                    <a:gd name="connsiteX0-961" fmla="*/ 78584 w 123826"/>
                    <a:gd name="connsiteY0-962" fmla="*/ 0 h 177798"/>
                    <a:gd name="connsiteX1-963" fmla="*/ 123826 w 123826"/>
                    <a:gd name="connsiteY1-964" fmla="*/ 21430 h 177798"/>
                    <a:gd name="connsiteX2-965" fmla="*/ 42863 w 123826"/>
                    <a:gd name="connsiteY2-966" fmla="*/ 177798 h 177798"/>
                    <a:gd name="connsiteX3-967" fmla="*/ 0 w 123826"/>
                    <a:gd name="connsiteY3-968" fmla="*/ 153987 h 177798"/>
                    <a:gd name="connsiteX4-969" fmla="*/ 78584 w 123826"/>
                    <a:gd name="connsiteY4-970" fmla="*/ 0 h 177798"/>
                    <a:gd name="connsiteX0-971" fmla="*/ 78584 w 123826"/>
                    <a:gd name="connsiteY0-972" fmla="*/ 0 h 177798"/>
                    <a:gd name="connsiteX1-973" fmla="*/ 123826 w 123826"/>
                    <a:gd name="connsiteY1-974" fmla="*/ 21430 h 177798"/>
                    <a:gd name="connsiteX2-975" fmla="*/ 42863 w 123826"/>
                    <a:gd name="connsiteY2-976" fmla="*/ 177798 h 177798"/>
                    <a:gd name="connsiteX3-977" fmla="*/ 0 w 123826"/>
                    <a:gd name="connsiteY3-978" fmla="*/ 153987 h 177798"/>
                    <a:gd name="connsiteX4-979" fmla="*/ 78584 w 123826"/>
                    <a:gd name="connsiteY4-980" fmla="*/ 0 h 177798"/>
                    <a:gd name="connsiteX0-981" fmla="*/ 78584 w 123826"/>
                    <a:gd name="connsiteY0-982" fmla="*/ 0 h 177798"/>
                    <a:gd name="connsiteX1-983" fmla="*/ 123826 w 123826"/>
                    <a:gd name="connsiteY1-984" fmla="*/ 21430 h 177798"/>
                    <a:gd name="connsiteX2-985" fmla="*/ 42863 w 123826"/>
                    <a:gd name="connsiteY2-986" fmla="*/ 177798 h 177798"/>
                    <a:gd name="connsiteX3-987" fmla="*/ 0 w 123826"/>
                    <a:gd name="connsiteY3-988" fmla="*/ 153987 h 177798"/>
                    <a:gd name="connsiteX4-989" fmla="*/ 78584 w 123826"/>
                    <a:gd name="connsiteY4-990" fmla="*/ 0 h 177798"/>
                    <a:gd name="connsiteX0-991" fmla="*/ 78584 w 123826"/>
                    <a:gd name="connsiteY0-992" fmla="*/ 0 h 177798"/>
                    <a:gd name="connsiteX1-993" fmla="*/ 123826 w 123826"/>
                    <a:gd name="connsiteY1-994" fmla="*/ 21430 h 177798"/>
                    <a:gd name="connsiteX2-995" fmla="*/ 42863 w 123826"/>
                    <a:gd name="connsiteY2-996" fmla="*/ 177798 h 177798"/>
                    <a:gd name="connsiteX3-997" fmla="*/ 0 w 123826"/>
                    <a:gd name="connsiteY3-998" fmla="*/ 153987 h 177798"/>
                    <a:gd name="connsiteX4-999" fmla="*/ 78584 w 123826"/>
                    <a:gd name="connsiteY4-1000" fmla="*/ 0 h 177798"/>
                    <a:gd name="connsiteX0-1001" fmla="*/ 78584 w 123826"/>
                    <a:gd name="connsiteY0-1002" fmla="*/ 0 h 177798"/>
                    <a:gd name="connsiteX1-1003" fmla="*/ 123826 w 123826"/>
                    <a:gd name="connsiteY1-1004" fmla="*/ 21430 h 177798"/>
                    <a:gd name="connsiteX2-1005" fmla="*/ 42863 w 123826"/>
                    <a:gd name="connsiteY2-1006" fmla="*/ 177798 h 177798"/>
                    <a:gd name="connsiteX3-1007" fmla="*/ 0 w 123826"/>
                    <a:gd name="connsiteY3-1008" fmla="*/ 153987 h 177798"/>
                    <a:gd name="connsiteX4-1009" fmla="*/ 78584 w 123826"/>
                    <a:gd name="connsiteY4-1010" fmla="*/ 0 h 177798"/>
                    <a:gd name="connsiteX0-1011" fmla="*/ 78584 w 123826"/>
                    <a:gd name="connsiteY0-1012" fmla="*/ 0 h 177798"/>
                    <a:gd name="connsiteX1-1013" fmla="*/ 123826 w 123826"/>
                    <a:gd name="connsiteY1-1014" fmla="*/ 21430 h 177798"/>
                    <a:gd name="connsiteX2-1015" fmla="*/ 42863 w 123826"/>
                    <a:gd name="connsiteY2-1016" fmla="*/ 177798 h 177798"/>
                    <a:gd name="connsiteX3-1017" fmla="*/ 0 w 123826"/>
                    <a:gd name="connsiteY3-1018" fmla="*/ 153987 h 177798"/>
                    <a:gd name="connsiteX4-1019" fmla="*/ 78584 w 123826"/>
                    <a:gd name="connsiteY4-1020" fmla="*/ 0 h 177798"/>
                    <a:gd name="connsiteX0-1021" fmla="*/ 78584 w 123826"/>
                    <a:gd name="connsiteY0-1022" fmla="*/ 0 h 177798"/>
                    <a:gd name="connsiteX1-1023" fmla="*/ 123826 w 123826"/>
                    <a:gd name="connsiteY1-1024" fmla="*/ 21430 h 177798"/>
                    <a:gd name="connsiteX2-1025" fmla="*/ 42863 w 123826"/>
                    <a:gd name="connsiteY2-1026" fmla="*/ 177798 h 177798"/>
                    <a:gd name="connsiteX3-1027" fmla="*/ 0 w 123826"/>
                    <a:gd name="connsiteY3-1028" fmla="*/ 153987 h 177798"/>
                    <a:gd name="connsiteX4-1029" fmla="*/ 78584 w 123826"/>
                    <a:gd name="connsiteY4-1030" fmla="*/ 0 h 177798"/>
                    <a:gd name="connsiteX0-1031" fmla="*/ 78584 w 123826"/>
                    <a:gd name="connsiteY0-1032" fmla="*/ 0 h 177798"/>
                    <a:gd name="connsiteX1-1033" fmla="*/ 123826 w 123826"/>
                    <a:gd name="connsiteY1-1034" fmla="*/ 21430 h 177798"/>
                    <a:gd name="connsiteX2-1035" fmla="*/ 42863 w 123826"/>
                    <a:gd name="connsiteY2-1036" fmla="*/ 177798 h 177798"/>
                    <a:gd name="connsiteX3-1037" fmla="*/ 0 w 123826"/>
                    <a:gd name="connsiteY3-1038" fmla="*/ 153987 h 177798"/>
                    <a:gd name="connsiteX4-1039" fmla="*/ 78584 w 123826"/>
                    <a:gd name="connsiteY4-1040" fmla="*/ 0 h 177798"/>
                    <a:gd name="connsiteX0-1041" fmla="*/ 78584 w 123826"/>
                    <a:gd name="connsiteY0-1042" fmla="*/ 0 h 177798"/>
                    <a:gd name="connsiteX1-1043" fmla="*/ 123826 w 123826"/>
                    <a:gd name="connsiteY1-1044" fmla="*/ 21430 h 177798"/>
                    <a:gd name="connsiteX2-1045" fmla="*/ 42863 w 123826"/>
                    <a:gd name="connsiteY2-1046" fmla="*/ 177798 h 177798"/>
                    <a:gd name="connsiteX3-1047" fmla="*/ 0 w 123826"/>
                    <a:gd name="connsiteY3-1048" fmla="*/ 153987 h 177798"/>
                    <a:gd name="connsiteX4-1049" fmla="*/ 78584 w 123826"/>
                    <a:gd name="connsiteY4-1050" fmla="*/ 0 h 177798"/>
                    <a:gd name="connsiteX0-1051" fmla="*/ 78584 w 123826"/>
                    <a:gd name="connsiteY0-1052" fmla="*/ 0 h 177798"/>
                    <a:gd name="connsiteX1-1053" fmla="*/ 123826 w 123826"/>
                    <a:gd name="connsiteY1-1054" fmla="*/ 21430 h 177798"/>
                    <a:gd name="connsiteX2-1055" fmla="*/ 42863 w 123826"/>
                    <a:gd name="connsiteY2-1056" fmla="*/ 177798 h 177798"/>
                    <a:gd name="connsiteX3-1057" fmla="*/ 0 w 123826"/>
                    <a:gd name="connsiteY3-1058" fmla="*/ 153987 h 177798"/>
                    <a:gd name="connsiteX4-1059" fmla="*/ 78584 w 123826"/>
                    <a:gd name="connsiteY4-1060" fmla="*/ 0 h 177798"/>
                    <a:gd name="connsiteX0-1061" fmla="*/ 78584 w 123826"/>
                    <a:gd name="connsiteY0-1062" fmla="*/ 0 h 177798"/>
                    <a:gd name="connsiteX1-1063" fmla="*/ 123826 w 123826"/>
                    <a:gd name="connsiteY1-1064" fmla="*/ 21430 h 177798"/>
                    <a:gd name="connsiteX2-1065" fmla="*/ 42863 w 123826"/>
                    <a:gd name="connsiteY2-1066" fmla="*/ 177798 h 177798"/>
                    <a:gd name="connsiteX3-1067" fmla="*/ 0 w 123826"/>
                    <a:gd name="connsiteY3-1068" fmla="*/ 153987 h 177798"/>
                    <a:gd name="connsiteX4-1069" fmla="*/ 78584 w 123826"/>
                    <a:gd name="connsiteY4-1070" fmla="*/ 0 h 177798"/>
                    <a:gd name="connsiteX0-1071" fmla="*/ 78584 w 123826"/>
                    <a:gd name="connsiteY0-1072" fmla="*/ 0 h 177798"/>
                    <a:gd name="connsiteX1-1073" fmla="*/ 123826 w 123826"/>
                    <a:gd name="connsiteY1-1074" fmla="*/ 21430 h 177798"/>
                    <a:gd name="connsiteX2-1075" fmla="*/ 42863 w 123826"/>
                    <a:gd name="connsiteY2-1076" fmla="*/ 177798 h 177798"/>
                    <a:gd name="connsiteX3-1077" fmla="*/ 0 w 123826"/>
                    <a:gd name="connsiteY3-1078" fmla="*/ 153987 h 177798"/>
                    <a:gd name="connsiteX4-1079" fmla="*/ 78584 w 123826"/>
                    <a:gd name="connsiteY4-1080" fmla="*/ 0 h 177798"/>
                    <a:gd name="connsiteX0-1081" fmla="*/ 78584 w 128578"/>
                    <a:gd name="connsiteY0-1082" fmla="*/ 0 h 177798"/>
                    <a:gd name="connsiteX1-1083" fmla="*/ 123826 w 128578"/>
                    <a:gd name="connsiteY1-1084" fmla="*/ 21430 h 177798"/>
                    <a:gd name="connsiteX2-1085" fmla="*/ 42863 w 128578"/>
                    <a:gd name="connsiteY2-1086" fmla="*/ 177798 h 177798"/>
                    <a:gd name="connsiteX3-1087" fmla="*/ 0 w 128578"/>
                    <a:gd name="connsiteY3-1088" fmla="*/ 153987 h 177798"/>
                    <a:gd name="connsiteX4-1089" fmla="*/ 78584 w 128578"/>
                    <a:gd name="connsiteY4-1090" fmla="*/ 0 h 177798"/>
                    <a:gd name="connsiteX0-1091" fmla="*/ 78584 w 127757"/>
                    <a:gd name="connsiteY0-1092" fmla="*/ 0 h 177798"/>
                    <a:gd name="connsiteX1-1093" fmla="*/ 123826 w 127757"/>
                    <a:gd name="connsiteY1-1094" fmla="*/ 21430 h 177798"/>
                    <a:gd name="connsiteX2-1095" fmla="*/ 42863 w 127757"/>
                    <a:gd name="connsiteY2-1096" fmla="*/ 177798 h 177798"/>
                    <a:gd name="connsiteX3-1097" fmla="*/ 0 w 127757"/>
                    <a:gd name="connsiteY3-1098" fmla="*/ 153987 h 177798"/>
                    <a:gd name="connsiteX4-1099" fmla="*/ 78584 w 127757"/>
                    <a:gd name="connsiteY4-1100" fmla="*/ 0 h 177798"/>
                    <a:gd name="connsiteX0-1101" fmla="*/ 78584 w 129427"/>
                    <a:gd name="connsiteY0-1102" fmla="*/ 0 h 177798"/>
                    <a:gd name="connsiteX1-1103" fmla="*/ 123826 w 129427"/>
                    <a:gd name="connsiteY1-1104" fmla="*/ 21430 h 177798"/>
                    <a:gd name="connsiteX2-1105" fmla="*/ 42863 w 129427"/>
                    <a:gd name="connsiteY2-1106" fmla="*/ 177798 h 177798"/>
                    <a:gd name="connsiteX3-1107" fmla="*/ 0 w 129427"/>
                    <a:gd name="connsiteY3-1108" fmla="*/ 153987 h 177798"/>
                    <a:gd name="connsiteX4-1109" fmla="*/ 78584 w 129427"/>
                    <a:gd name="connsiteY4-1110" fmla="*/ 0 h 177798"/>
                    <a:gd name="connsiteX0-1111" fmla="*/ 78584 w 129427"/>
                    <a:gd name="connsiteY0-1112" fmla="*/ 0 h 177798"/>
                    <a:gd name="connsiteX1-1113" fmla="*/ 123826 w 129427"/>
                    <a:gd name="connsiteY1-1114" fmla="*/ 21430 h 177798"/>
                    <a:gd name="connsiteX2-1115" fmla="*/ 42863 w 129427"/>
                    <a:gd name="connsiteY2-1116" fmla="*/ 177798 h 177798"/>
                    <a:gd name="connsiteX3-1117" fmla="*/ 0 w 129427"/>
                    <a:gd name="connsiteY3-1118" fmla="*/ 153987 h 177798"/>
                    <a:gd name="connsiteX4-1119" fmla="*/ 78584 w 129427"/>
                    <a:gd name="connsiteY4-1120" fmla="*/ 0 h 177798"/>
                    <a:gd name="connsiteX0-1121" fmla="*/ 78584 w 129620"/>
                    <a:gd name="connsiteY0-1122" fmla="*/ 0 h 178197"/>
                    <a:gd name="connsiteX1-1123" fmla="*/ 123826 w 129620"/>
                    <a:gd name="connsiteY1-1124" fmla="*/ 21430 h 178197"/>
                    <a:gd name="connsiteX2-1125" fmla="*/ 42863 w 129620"/>
                    <a:gd name="connsiteY2-1126" fmla="*/ 177798 h 178197"/>
                    <a:gd name="connsiteX3-1127" fmla="*/ 0 w 129620"/>
                    <a:gd name="connsiteY3-1128" fmla="*/ 153987 h 178197"/>
                    <a:gd name="connsiteX4-1129" fmla="*/ 78584 w 129620"/>
                    <a:gd name="connsiteY4-1130" fmla="*/ 0 h 178197"/>
                    <a:gd name="connsiteX0-1131" fmla="*/ 78584 w 130038"/>
                    <a:gd name="connsiteY0-1132" fmla="*/ 0 h 177798"/>
                    <a:gd name="connsiteX1-1133" fmla="*/ 123826 w 130038"/>
                    <a:gd name="connsiteY1-1134" fmla="*/ 21430 h 177798"/>
                    <a:gd name="connsiteX2-1135" fmla="*/ 42863 w 130038"/>
                    <a:gd name="connsiteY2-1136" fmla="*/ 177798 h 177798"/>
                    <a:gd name="connsiteX3-1137" fmla="*/ 0 w 130038"/>
                    <a:gd name="connsiteY3-1138" fmla="*/ 153987 h 177798"/>
                    <a:gd name="connsiteX4-1139" fmla="*/ 78584 w 130038"/>
                    <a:gd name="connsiteY4-1140" fmla="*/ 0 h 177798"/>
                    <a:gd name="connsiteX0-1141" fmla="*/ 78584 w 127420"/>
                    <a:gd name="connsiteY0-1142" fmla="*/ 0 h 177798"/>
                    <a:gd name="connsiteX1-1143" fmla="*/ 123826 w 127420"/>
                    <a:gd name="connsiteY1-1144" fmla="*/ 21430 h 177798"/>
                    <a:gd name="connsiteX2-1145" fmla="*/ 42863 w 127420"/>
                    <a:gd name="connsiteY2-1146" fmla="*/ 177798 h 177798"/>
                    <a:gd name="connsiteX3-1147" fmla="*/ 0 w 127420"/>
                    <a:gd name="connsiteY3-1148" fmla="*/ 153987 h 177798"/>
                    <a:gd name="connsiteX4-1149" fmla="*/ 78584 w 127420"/>
                    <a:gd name="connsiteY4-1150" fmla="*/ 0 h 177798"/>
                    <a:gd name="connsiteX0-1151" fmla="*/ 78584 w 127595"/>
                    <a:gd name="connsiteY0-1152" fmla="*/ 0 h 177798"/>
                    <a:gd name="connsiteX1-1153" fmla="*/ 123826 w 127595"/>
                    <a:gd name="connsiteY1-1154" fmla="*/ 21430 h 177798"/>
                    <a:gd name="connsiteX2-1155" fmla="*/ 42863 w 127595"/>
                    <a:gd name="connsiteY2-1156" fmla="*/ 177798 h 177798"/>
                    <a:gd name="connsiteX3-1157" fmla="*/ 0 w 127595"/>
                    <a:gd name="connsiteY3-1158" fmla="*/ 153987 h 177798"/>
                    <a:gd name="connsiteX4-1159" fmla="*/ 78584 w 127595"/>
                    <a:gd name="connsiteY4-1160" fmla="*/ 0 h 177798"/>
                    <a:gd name="connsiteX0-1161" fmla="*/ 78584 w 127752"/>
                    <a:gd name="connsiteY0-1162" fmla="*/ 0 h 177798"/>
                    <a:gd name="connsiteX1-1163" fmla="*/ 123826 w 127752"/>
                    <a:gd name="connsiteY1-1164" fmla="*/ 21430 h 177798"/>
                    <a:gd name="connsiteX2-1165" fmla="*/ 44727 w 127752"/>
                    <a:gd name="connsiteY2-1166" fmla="*/ 177798 h 177798"/>
                    <a:gd name="connsiteX3-1167" fmla="*/ 0 w 127752"/>
                    <a:gd name="connsiteY3-1168" fmla="*/ 153987 h 177798"/>
                    <a:gd name="connsiteX4-1169" fmla="*/ 78584 w 127752"/>
                    <a:gd name="connsiteY4-1170" fmla="*/ 0 h 177798"/>
                    <a:gd name="connsiteX0-1171" fmla="*/ 78584 w 127752"/>
                    <a:gd name="connsiteY0-1172" fmla="*/ 0 h 177798"/>
                    <a:gd name="connsiteX1-1173" fmla="*/ 123826 w 127752"/>
                    <a:gd name="connsiteY1-1174" fmla="*/ 21430 h 177798"/>
                    <a:gd name="connsiteX2-1175" fmla="*/ 44727 w 127752"/>
                    <a:gd name="connsiteY2-1176" fmla="*/ 177798 h 177798"/>
                    <a:gd name="connsiteX3-1177" fmla="*/ 0 w 127752"/>
                    <a:gd name="connsiteY3-1178" fmla="*/ 153987 h 177798"/>
                    <a:gd name="connsiteX4-1179" fmla="*/ 78584 w 127752"/>
                    <a:gd name="connsiteY4-1180" fmla="*/ 0 h 177798"/>
                    <a:gd name="connsiteX0-1181" fmla="*/ 78584 w 127752"/>
                    <a:gd name="connsiteY0-1182" fmla="*/ 0 h 177798"/>
                    <a:gd name="connsiteX1-1183" fmla="*/ 123826 w 127752"/>
                    <a:gd name="connsiteY1-1184" fmla="*/ 21430 h 177798"/>
                    <a:gd name="connsiteX2-1185" fmla="*/ 44727 w 127752"/>
                    <a:gd name="connsiteY2-1186" fmla="*/ 177798 h 177798"/>
                    <a:gd name="connsiteX3-1187" fmla="*/ 0 w 127752"/>
                    <a:gd name="connsiteY3-1188" fmla="*/ 153987 h 177798"/>
                    <a:gd name="connsiteX4-1189" fmla="*/ 78584 w 127752"/>
                    <a:gd name="connsiteY4-1190" fmla="*/ 0 h 177798"/>
                    <a:gd name="connsiteX0-1191" fmla="*/ 78584 w 127752"/>
                    <a:gd name="connsiteY0-1192" fmla="*/ 0 h 177798"/>
                    <a:gd name="connsiteX1-1193" fmla="*/ 123826 w 127752"/>
                    <a:gd name="connsiteY1-1194" fmla="*/ 21430 h 177798"/>
                    <a:gd name="connsiteX2-1195" fmla="*/ 44727 w 127752"/>
                    <a:gd name="connsiteY2-1196" fmla="*/ 177798 h 177798"/>
                    <a:gd name="connsiteX3-1197" fmla="*/ 0 w 127752"/>
                    <a:gd name="connsiteY3-1198" fmla="*/ 153987 h 177798"/>
                    <a:gd name="connsiteX4-1199" fmla="*/ 78584 w 127752"/>
                    <a:gd name="connsiteY4-1200" fmla="*/ 0 h 177798"/>
                    <a:gd name="connsiteX0-1201" fmla="*/ 78584 w 127752"/>
                    <a:gd name="connsiteY0-1202" fmla="*/ 0 h 177798"/>
                    <a:gd name="connsiteX1-1203" fmla="*/ 123826 w 127752"/>
                    <a:gd name="connsiteY1-1204" fmla="*/ 21430 h 177798"/>
                    <a:gd name="connsiteX2-1205" fmla="*/ 44727 w 127752"/>
                    <a:gd name="connsiteY2-1206" fmla="*/ 177798 h 177798"/>
                    <a:gd name="connsiteX3-1207" fmla="*/ 0 w 127752"/>
                    <a:gd name="connsiteY3-1208" fmla="*/ 153987 h 177798"/>
                    <a:gd name="connsiteX4-1209" fmla="*/ 78584 w 127752"/>
                    <a:gd name="connsiteY4-1210" fmla="*/ 0 h 177798"/>
                    <a:gd name="connsiteX0-1211" fmla="*/ 78584 w 127752"/>
                    <a:gd name="connsiteY0-1212" fmla="*/ 0 h 177798"/>
                    <a:gd name="connsiteX1-1213" fmla="*/ 123826 w 127752"/>
                    <a:gd name="connsiteY1-1214" fmla="*/ 21430 h 177798"/>
                    <a:gd name="connsiteX2-1215" fmla="*/ 44727 w 127752"/>
                    <a:gd name="connsiteY2-1216" fmla="*/ 177798 h 177798"/>
                    <a:gd name="connsiteX3-1217" fmla="*/ 0 w 127752"/>
                    <a:gd name="connsiteY3-1218" fmla="*/ 153987 h 177798"/>
                    <a:gd name="connsiteX4-1219" fmla="*/ 78584 w 127752"/>
                    <a:gd name="connsiteY4-1220" fmla="*/ 0 h 177798"/>
                    <a:gd name="connsiteX0-1221" fmla="*/ 78584 w 127752"/>
                    <a:gd name="connsiteY0-1222" fmla="*/ 0 h 177798"/>
                    <a:gd name="connsiteX1-1223" fmla="*/ 123826 w 127752"/>
                    <a:gd name="connsiteY1-1224" fmla="*/ 21430 h 177798"/>
                    <a:gd name="connsiteX2-1225" fmla="*/ 44727 w 127752"/>
                    <a:gd name="connsiteY2-1226" fmla="*/ 177798 h 177798"/>
                    <a:gd name="connsiteX3-1227" fmla="*/ 0 w 127752"/>
                    <a:gd name="connsiteY3-1228" fmla="*/ 153987 h 177798"/>
                    <a:gd name="connsiteX4-1229" fmla="*/ 78584 w 127752"/>
                    <a:gd name="connsiteY4-1230" fmla="*/ 0 h 177798"/>
                    <a:gd name="connsiteX0-1231" fmla="*/ 78584 w 127752"/>
                    <a:gd name="connsiteY0-1232" fmla="*/ 0 h 177798"/>
                    <a:gd name="connsiteX1-1233" fmla="*/ 123826 w 127752"/>
                    <a:gd name="connsiteY1-1234" fmla="*/ 21430 h 177798"/>
                    <a:gd name="connsiteX2-1235" fmla="*/ 44727 w 127752"/>
                    <a:gd name="connsiteY2-1236" fmla="*/ 177798 h 177798"/>
                    <a:gd name="connsiteX3-1237" fmla="*/ 0 w 127752"/>
                    <a:gd name="connsiteY3-1238" fmla="*/ 153987 h 177798"/>
                    <a:gd name="connsiteX4-1239" fmla="*/ 78584 w 127752"/>
                    <a:gd name="connsiteY4-1240" fmla="*/ 0 h 177798"/>
                    <a:gd name="connsiteX0-1241" fmla="*/ 78584 w 127752"/>
                    <a:gd name="connsiteY0-1242" fmla="*/ 0 h 177798"/>
                    <a:gd name="connsiteX1-1243" fmla="*/ 123826 w 127752"/>
                    <a:gd name="connsiteY1-1244" fmla="*/ 21430 h 177798"/>
                    <a:gd name="connsiteX2-1245" fmla="*/ 44727 w 127752"/>
                    <a:gd name="connsiteY2-1246" fmla="*/ 177798 h 177798"/>
                    <a:gd name="connsiteX3-1247" fmla="*/ 0 w 127752"/>
                    <a:gd name="connsiteY3-1248" fmla="*/ 153987 h 177798"/>
                    <a:gd name="connsiteX4-1249" fmla="*/ 78584 w 127752"/>
                    <a:gd name="connsiteY4-1250" fmla="*/ 0 h 177798"/>
                    <a:gd name="connsiteX0-1251" fmla="*/ 78584 w 127752"/>
                    <a:gd name="connsiteY0-1252" fmla="*/ 0 h 177798"/>
                    <a:gd name="connsiteX1-1253" fmla="*/ 123826 w 127752"/>
                    <a:gd name="connsiteY1-1254" fmla="*/ 21430 h 177798"/>
                    <a:gd name="connsiteX2-1255" fmla="*/ 44727 w 127752"/>
                    <a:gd name="connsiteY2-1256" fmla="*/ 177798 h 177798"/>
                    <a:gd name="connsiteX3-1257" fmla="*/ 0 w 127752"/>
                    <a:gd name="connsiteY3-1258" fmla="*/ 153987 h 177798"/>
                    <a:gd name="connsiteX4-1259" fmla="*/ 78584 w 127752"/>
                    <a:gd name="connsiteY4-1260" fmla="*/ 0 h 177798"/>
                    <a:gd name="connsiteX0-1261" fmla="*/ 82312 w 131480"/>
                    <a:gd name="connsiteY0-1262" fmla="*/ 0 h 177798"/>
                    <a:gd name="connsiteX1-1263" fmla="*/ 127554 w 131480"/>
                    <a:gd name="connsiteY1-1264" fmla="*/ 21430 h 177798"/>
                    <a:gd name="connsiteX2-1265" fmla="*/ 48455 w 131480"/>
                    <a:gd name="connsiteY2-1266" fmla="*/ 177798 h 177798"/>
                    <a:gd name="connsiteX3-1267" fmla="*/ 0 w 131480"/>
                    <a:gd name="connsiteY3-1268" fmla="*/ 153987 h 177798"/>
                    <a:gd name="connsiteX4-1269" fmla="*/ 82312 w 131480"/>
                    <a:gd name="connsiteY4-1270" fmla="*/ 0 h 177798"/>
                    <a:gd name="connsiteX0-1271" fmla="*/ 82312 w 131480"/>
                    <a:gd name="connsiteY0-1272" fmla="*/ 0 h 177798"/>
                    <a:gd name="connsiteX1-1273" fmla="*/ 127554 w 131480"/>
                    <a:gd name="connsiteY1-1274" fmla="*/ 21430 h 177798"/>
                    <a:gd name="connsiteX2-1275" fmla="*/ 48455 w 131480"/>
                    <a:gd name="connsiteY2-1276" fmla="*/ 177798 h 177798"/>
                    <a:gd name="connsiteX3-1277" fmla="*/ 0 w 131480"/>
                    <a:gd name="connsiteY3-1278" fmla="*/ 153987 h 177798"/>
                    <a:gd name="connsiteX4-1279" fmla="*/ 82312 w 131480"/>
                    <a:gd name="connsiteY4-1280" fmla="*/ 0 h 177798"/>
                    <a:gd name="connsiteX0-1281" fmla="*/ 82312 w 131480"/>
                    <a:gd name="connsiteY0-1282" fmla="*/ 0 h 177798"/>
                    <a:gd name="connsiteX1-1283" fmla="*/ 127554 w 131480"/>
                    <a:gd name="connsiteY1-1284" fmla="*/ 21430 h 177798"/>
                    <a:gd name="connsiteX2-1285" fmla="*/ 48455 w 131480"/>
                    <a:gd name="connsiteY2-1286" fmla="*/ 177798 h 177798"/>
                    <a:gd name="connsiteX3-1287" fmla="*/ 0 w 131480"/>
                    <a:gd name="connsiteY3-1288" fmla="*/ 153987 h 177798"/>
                    <a:gd name="connsiteX4-1289" fmla="*/ 82312 w 131480"/>
                    <a:gd name="connsiteY4-1290" fmla="*/ 0 h 177798"/>
                    <a:gd name="connsiteX0-1291" fmla="*/ 82312 w 131480"/>
                    <a:gd name="connsiteY0-1292" fmla="*/ 0 h 177798"/>
                    <a:gd name="connsiteX1-1293" fmla="*/ 127554 w 131480"/>
                    <a:gd name="connsiteY1-1294" fmla="*/ 21430 h 177798"/>
                    <a:gd name="connsiteX2-1295" fmla="*/ 48455 w 131480"/>
                    <a:gd name="connsiteY2-1296" fmla="*/ 177798 h 177798"/>
                    <a:gd name="connsiteX3-1297" fmla="*/ 0 w 131480"/>
                    <a:gd name="connsiteY3-1298" fmla="*/ 153987 h 177798"/>
                    <a:gd name="connsiteX4-1299" fmla="*/ 82312 w 131480"/>
                    <a:gd name="connsiteY4-1300" fmla="*/ 0 h 177798"/>
                    <a:gd name="connsiteX0-1301" fmla="*/ 82312 w 131480"/>
                    <a:gd name="connsiteY0-1302" fmla="*/ 0 h 177798"/>
                    <a:gd name="connsiteX1-1303" fmla="*/ 127554 w 131480"/>
                    <a:gd name="connsiteY1-1304" fmla="*/ 21430 h 177798"/>
                    <a:gd name="connsiteX2-1305" fmla="*/ 48455 w 131480"/>
                    <a:gd name="connsiteY2-1306" fmla="*/ 177798 h 177798"/>
                    <a:gd name="connsiteX3-1307" fmla="*/ 0 w 131480"/>
                    <a:gd name="connsiteY3-1308" fmla="*/ 153987 h 177798"/>
                    <a:gd name="connsiteX4-1309" fmla="*/ 82312 w 131480"/>
                    <a:gd name="connsiteY4-1310" fmla="*/ 0 h 177798"/>
                    <a:gd name="connsiteX0-1311" fmla="*/ 82312 w 131480"/>
                    <a:gd name="connsiteY0-1312" fmla="*/ 0 h 177798"/>
                    <a:gd name="connsiteX1-1313" fmla="*/ 127554 w 131480"/>
                    <a:gd name="connsiteY1-1314" fmla="*/ 21430 h 177798"/>
                    <a:gd name="connsiteX2-1315" fmla="*/ 48455 w 131480"/>
                    <a:gd name="connsiteY2-1316" fmla="*/ 177798 h 177798"/>
                    <a:gd name="connsiteX3-1317" fmla="*/ 0 w 131480"/>
                    <a:gd name="connsiteY3-1318" fmla="*/ 153987 h 177798"/>
                    <a:gd name="connsiteX4-1319" fmla="*/ 82312 w 131480"/>
                    <a:gd name="connsiteY4-1320" fmla="*/ 0 h 177798"/>
                    <a:gd name="connsiteX0-1321" fmla="*/ 82312 w 131480"/>
                    <a:gd name="connsiteY0-1322" fmla="*/ 0 h 177798"/>
                    <a:gd name="connsiteX1-1323" fmla="*/ 127554 w 131480"/>
                    <a:gd name="connsiteY1-1324" fmla="*/ 21430 h 177798"/>
                    <a:gd name="connsiteX2-1325" fmla="*/ 48455 w 131480"/>
                    <a:gd name="connsiteY2-1326" fmla="*/ 177798 h 177798"/>
                    <a:gd name="connsiteX3-1327" fmla="*/ 0 w 131480"/>
                    <a:gd name="connsiteY3-1328" fmla="*/ 153987 h 177798"/>
                    <a:gd name="connsiteX4-1329" fmla="*/ 82312 w 131480"/>
                    <a:gd name="connsiteY4-1330" fmla="*/ 0 h 177798"/>
                    <a:gd name="connsiteX0-1331" fmla="*/ 82312 w 131480"/>
                    <a:gd name="connsiteY0-1332" fmla="*/ 0 h 177798"/>
                    <a:gd name="connsiteX1-1333" fmla="*/ 127554 w 131480"/>
                    <a:gd name="connsiteY1-1334" fmla="*/ 21430 h 177798"/>
                    <a:gd name="connsiteX2-1335" fmla="*/ 48455 w 131480"/>
                    <a:gd name="connsiteY2-1336" fmla="*/ 177798 h 177798"/>
                    <a:gd name="connsiteX3-1337" fmla="*/ 0 w 131480"/>
                    <a:gd name="connsiteY3-1338" fmla="*/ 153987 h 177798"/>
                    <a:gd name="connsiteX4-1339" fmla="*/ 82312 w 131480"/>
                    <a:gd name="connsiteY4-1340" fmla="*/ 0 h 177798"/>
                    <a:gd name="connsiteX0-1341" fmla="*/ 82312 w 131480"/>
                    <a:gd name="connsiteY0-1342" fmla="*/ 0 h 177798"/>
                    <a:gd name="connsiteX1-1343" fmla="*/ 127554 w 131480"/>
                    <a:gd name="connsiteY1-1344" fmla="*/ 21430 h 177798"/>
                    <a:gd name="connsiteX2-1345" fmla="*/ 48455 w 131480"/>
                    <a:gd name="connsiteY2-1346" fmla="*/ 177798 h 177798"/>
                    <a:gd name="connsiteX3-1347" fmla="*/ 0 w 131480"/>
                    <a:gd name="connsiteY3-1348" fmla="*/ 153987 h 177798"/>
                    <a:gd name="connsiteX4-1349" fmla="*/ 82312 w 131480"/>
                    <a:gd name="connsiteY4-1350" fmla="*/ 0 h 177798"/>
                    <a:gd name="connsiteX0-1351" fmla="*/ 82312 w 131480"/>
                    <a:gd name="connsiteY0-1352" fmla="*/ 0 h 177798"/>
                    <a:gd name="connsiteX1-1353" fmla="*/ 127554 w 131480"/>
                    <a:gd name="connsiteY1-1354" fmla="*/ 21430 h 177798"/>
                    <a:gd name="connsiteX2-1355" fmla="*/ 48455 w 131480"/>
                    <a:gd name="connsiteY2-1356" fmla="*/ 177798 h 177798"/>
                    <a:gd name="connsiteX3-1357" fmla="*/ 0 w 131480"/>
                    <a:gd name="connsiteY3-1358" fmla="*/ 153987 h 177798"/>
                    <a:gd name="connsiteX4-1359" fmla="*/ 82312 w 131480"/>
                    <a:gd name="connsiteY4-1360" fmla="*/ 0 h 177798"/>
                    <a:gd name="connsiteX0-1361" fmla="*/ 82312 w 131480"/>
                    <a:gd name="connsiteY0-1362" fmla="*/ 0 h 177798"/>
                    <a:gd name="connsiteX1-1363" fmla="*/ 127554 w 131480"/>
                    <a:gd name="connsiteY1-1364" fmla="*/ 21430 h 177798"/>
                    <a:gd name="connsiteX2-1365" fmla="*/ 48455 w 131480"/>
                    <a:gd name="connsiteY2-1366" fmla="*/ 177798 h 177798"/>
                    <a:gd name="connsiteX3-1367" fmla="*/ 0 w 131480"/>
                    <a:gd name="connsiteY3-1368" fmla="*/ 153987 h 177798"/>
                    <a:gd name="connsiteX4-1369" fmla="*/ 82312 w 131480"/>
                    <a:gd name="connsiteY4-1370" fmla="*/ 0 h 177798"/>
                    <a:gd name="connsiteX0-1371" fmla="*/ 82312 w 131480"/>
                    <a:gd name="connsiteY0-1372" fmla="*/ 0 h 177798"/>
                    <a:gd name="connsiteX1-1373" fmla="*/ 127554 w 131480"/>
                    <a:gd name="connsiteY1-1374" fmla="*/ 21430 h 177798"/>
                    <a:gd name="connsiteX2-1375" fmla="*/ 48455 w 131480"/>
                    <a:gd name="connsiteY2-1376" fmla="*/ 177798 h 177798"/>
                    <a:gd name="connsiteX3-1377" fmla="*/ 0 w 131480"/>
                    <a:gd name="connsiteY3-1378" fmla="*/ 153987 h 177798"/>
                    <a:gd name="connsiteX4-1379" fmla="*/ 82312 w 131480"/>
                    <a:gd name="connsiteY4-1380" fmla="*/ 0 h 177798"/>
                    <a:gd name="connsiteX0-1381" fmla="*/ 82312 w 131480"/>
                    <a:gd name="connsiteY0-1382" fmla="*/ 0 h 177798"/>
                    <a:gd name="connsiteX1-1383" fmla="*/ 127554 w 131480"/>
                    <a:gd name="connsiteY1-1384" fmla="*/ 21430 h 177798"/>
                    <a:gd name="connsiteX2-1385" fmla="*/ 48455 w 131480"/>
                    <a:gd name="connsiteY2-1386" fmla="*/ 177798 h 177798"/>
                    <a:gd name="connsiteX3-1387" fmla="*/ 0 w 131480"/>
                    <a:gd name="connsiteY3-1388" fmla="*/ 153987 h 177798"/>
                    <a:gd name="connsiteX4-1389" fmla="*/ 82312 w 131480"/>
                    <a:gd name="connsiteY4-1390" fmla="*/ 0 h 177798"/>
                    <a:gd name="connsiteX0-1391" fmla="*/ 82312 w 131480"/>
                    <a:gd name="connsiteY0-1392" fmla="*/ 0 h 177798"/>
                    <a:gd name="connsiteX1-1393" fmla="*/ 127554 w 131480"/>
                    <a:gd name="connsiteY1-1394" fmla="*/ 21430 h 177798"/>
                    <a:gd name="connsiteX2-1395" fmla="*/ 48455 w 131480"/>
                    <a:gd name="connsiteY2-1396" fmla="*/ 177798 h 177798"/>
                    <a:gd name="connsiteX3-1397" fmla="*/ 0 w 131480"/>
                    <a:gd name="connsiteY3-1398" fmla="*/ 153987 h 177798"/>
                    <a:gd name="connsiteX4-1399" fmla="*/ 82312 w 131480"/>
                    <a:gd name="connsiteY4-1400" fmla="*/ 0 h 177798"/>
                    <a:gd name="connsiteX0-1401" fmla="*/ 82312 w 131480"/>
                    <a:gd name="connsiteY0-1402" fmla="*/ 0 h 177798"/>
                    <a:gd name="connsiteX1-1403" fmla="*/ 127554 w 131480"/>
                    <a:gd name="connsiteY1-1404" fmla="*/ 21430 h 177798"/>
                    <a:gd name="connsiteX2-1405" fmla="*/ 48455 w 131480"/>
                    <a:gd name="connsiteY2-1406" fmla="*/ 177798 h 177798"/>
                    <a:gd name="connsiteX3-1407" fmla="*/ 0 w 131480"/>
                    <a:gd name="connsiteY3-1408" fmla="*/ 153987 h 177798"/>
                    <a:gd name="connsiteX4-1409" fmla="*/ 82312 w 131480"/>
                    <a:gd name="connsiteY4-1410" fmla="*/ 0 h 177798"/>
                    <a:gd name="connsiteX0-1411" fmla="*/ 82312 w 131480"/>
                    <a:gd name="connsiteY0-1412" fmla="*/ 0 h 177798"/>
                    <a:gd name="connsiteX1-1413" fmla="*/ 127554 w 131480"/>
                    <a:gd name="connsiteY1-1414" fmla="*/ 21430 h 177798"/>
                    <a:gd name="connsiteX2-1415" fmla="*/ 48455 w 131480"/>
                    <a:gd name="connsiteY2-1416" fmla="*/ 177798 h 177798"/>
                    <a:gd name="connsiteX3-1417" fmla="*/ 0 w 131480"/>
                    <a:gd name="connsiteY3-1418" fmla="*/ 153987 h 177798"/>
                    <a:gd name="connsiteX4-1419" fmla="*/ 82312 w 131480"/>
                    <a:gd name="connsiteY4-1420" fmla="*/ 0 h 177798"/>
                    <a:gd name="connsiteX0-1421" fmla="*/ 82312 w 131480"/>
                    <a:gd name="connsiteY0-1422" fmla="*/ 0 h 175934"/>
                    <a:gd name="connsiteX1-1423" fmla="*/ 127554 w 131480"/>
                    <a:gd name="connsiteY1-1424" fmla="*/ 21430 h 175934"/>
                    <a:gd name="connsiteX2-1425" fmla="*/ 48455 w 131480"/>
                    <a:gd name="connsiteY2-1426" fmla="*/ 175934 h 175934"/>
                    <a:gd name="connsiteX3-1427" fmla="*/ 0 w 131480"/>
                    <a:gd name="connsiteY3-1428" fmla="*/ 153987 h 175934"/>
                    <a:gd name="connsiteX4-1429" fmla="*/ 82312 w 131480"/>
                    <a:gd name="connsiteY4-1430" fmla="*/ 0 h 175934"/>
                    <a:gd name="connsiteX0-1431" fmla="*/ 82312 w 131480"/>
                    <a:gd name="connsiteY0-1432" fmla="*/ 0 h 175934"/>
                    <a:gd name="connsiteX1-1433" fmla="*/ 127554 w 131480"/>
                    <a:gd name="connsiteY1-1434" fmla="*/ 21430 h 175934"/>
                    <a:gd name="connsiteX2-1435" fmla="*/ 48455 w 131480"/>
                    <a:gd name="connsiteY2-1436" fmla="*/ 175934 h 175934"/>
                    <a:gd name="connsiteX3-1437" fmla="*/ 0 w 131480"/>
                    <a:gd name="connsiteY3-1438" fmla="*/ 153987 h 175934"/>
                    <a:gd name="connsiteX4-1439" fmla="*/ 82312 w 131480"/>
                    <a:gd name="connsiteY4-1440" fmla="*/ 0 h 175934"/>
                    <a:gd name="connsiteX0-1441" fmla="*/ 82312 w 131480"/>
                    <a:gd name="connsiteY0-1442" fmla="*/ 0 h 175934"/>
                    <a:gd name="connsiteX1-1443" fmla="*/ 127554 w 131480"/>
                    <a:gd name="connsiteY1-1444" fmla="*/ 21430 h 175934"/>
                    <a:gd name="connsiteX2-1445" fmla="*/ 48455 w 131480"/>
                    <a:gd name="connsiteY2-1446" fmla="*/ 175934 h 175934"/>
                    <a:gd name="connsiteX3-1447" fmla="*/ 0 w 131480"/>
                    <a:gd name="connsiteY3-1448" fmla="*/ 153987 h 175934"/>
                    <a:gd name="connsiteX4-1449" fmla="*/ 82312 w 131480"/>
                    <a:gd name="connsiteY4-1450" fmla="*/ 0 h 175934"/>
                    <a:gd name="connsiteX0-1451" fmla="*/ 74856 w 124024"/>
                    <a:gd name="connsiteY0-1452" fmla="*/ 0 h 175934"/>
                    <a:gd name="connsiteX1-1453" fmla="*/ 120098 w 124024"/>
                    <a:gd name="connsiteY1-1454" fmla="*/ 21430 h 175934"/>
                    <a:gd name="connsiteX2-1455" fmla="*/ 40999 w 124024"/>
                    <a:gd name="connsiteY2-1456" fmla="*/ 175934 h 175934"/>
                    <a:gd name="connsiteX3-1457" fmla="*/ 0 w 124024"/>
                    <a:gd name="connsiteY3-1458" fmla="*/ 159579 h 175934"/>
                    <a:gd name="connsiteX4-1459" fmla="*/ 74856 w 124024"/>
                    <a:gd name="connsiteY4-1460" fmla="*/ 0 h 175934"/>
                    <a:gd name="connsiteX0-1461" fmla="*/ 74856 w 124376"/>
                    <a:gd name="connsiteY0-1462" fmla="*/ 0 h 177799"/>
                    <a:gd name="connsiteX1-1463" fmla="*/ 120098 w 124376"/>
                    <a:gd name="connsiteY1-1464" fmla="*/ 21430 h 177799"/>
                    <a:gd name="connsiteX2-1465" fmla="*/ 44727 w 124376"/>
                    <a:gd name="connsiteY2-1466" fmla="*/ 177799 h 177799"/>
                    <a:gd name="connsiteX3-1467" fmla="*/ 0 w 124376"/>
                    <a:gd name="connsiteY3-1468" fmla="*/ 159579 h 177799"/>
                    <a:gd name="connsiteX4-1469" fmla="*/ 74856 w 124376"/>
                    <a:gd name="connsiteY4-1470" fmla="*/ 0 h 177799"/>
                    <a:gd name="connsiteX0-1471" fmla="*/ 74856 w 124376"/>
                    <a:gd name="connsiteY0-1472" fmla="*/ 0 h 177799"/>
                    <a:gd name="connsiteX1-1473" fmla="*/ 120098 w 124376"/>
                    <a:gd name="connsiteY1-1474" fmla="*/ 21430 h 177799"/>
                    <a:gd name="connsiteX2-1475" fmla="*/ 44727 w 124376"/>
                    <a:gd name="connsiteY2-1476" fmla="*/ 177799 h 177799"/>
                    <a:gd name="connsiteX3-1477" fmla="*/ 0 w 124376"/>
                    <a:gd name="connsiteY3-1478" fmla="*/ 159579 h 177799"/>
                    <a:gd name="connsiteX4-1479" fmla="*/ 74856 w 124376"/>
                    <a:gd name="connsiteY4-1480" fmla="*/ 0 h 177799"/>
                    <a:gd name="connsiteX0-1481" fmla="*/ 74856 w 124194"/>
                    <a:gd name="connsiteY0-1482" fmla="*/ 0 h 175934"/>
                    <a:gd name="connsiteX1-1483" fmla="*/ 120098 w 124194"/>
                    <a:gd name="connsiteY1-1484" fmla="*/ 21430 h 175934"/>
                    <a:gd name="connsiteX2-1485" fmla="*/ 42863 w 124194"/>
                    <a:gd name="connsiteY2-1486" fmla="*/ 175934 h 175934"/>
                    <a:gd name="connsiteX3-1487" fmla="*/ 0 w 124194"/>
                    <a:gd name="connsiteY3-1488" fmla="*/ 159579 h 175934"/>
                    <a:gd name="connsiteX4-1489" fmla="*/ 74856 w 124194"/>
                    <a:gd name="connsiteY4-1490" fmla="*/ 0 h 175934"/>
                    <a:gd name="connsiteX0-1491" fmla="*/ 74856 w 124194"/>
                    <a:gd name="connsiteY0-1492" fmla="*/ 0 h 175934"/>
                    <a:gd name="connsiteX1-1493" fmla="*/ 120098 w 124194"/>
                    <a:gd name="connsiteY1-1494" fmla="*/ 21430 h 175934"/>
                    <a:gd name="connsiteX2-1495" fmla="*/ 42863 w 124194"/>
                    <a:gd name="connsiteY2-1496" fmla="*/ 175934 h 175934"/>
                    <a:gd name="connsiteX3-1497" fmla="*/ 0 w 124194"/>
                    <a:gd name="connsiteY3-1498" fmla="*/ 159579 h 175934"/>
                    <a:gd name="connsiteX4-1499" fmla="*/ 74856 w 124194"/>
                    <a:gd name="connsiteY4-1500" fmla="*/ 0 h 175934"/>
                    <a:gd name="connsiteX0-1501" fmla="*/ 74856 w 123615"/>
                    <a:gd name="connsiteY0-1502" fmla="*/ 0 h 175934"/>
                    <a:gd name="connsiteX1-1503" fmla="*/ 120098 w 123615"/>
                    <a:gd name="connsiteY1-1504" fmla="*/ 21430 h 175934"/>
                    <a:gd name="connsiteX2-1505" fmla="*/ 42863 w 123615"/>
                    <a:gd name="connsiteY2-1506" fmla="*/ 175934 h 175934"/>
                    <a:gd name="connsiteX3-1507" fmla="*/ 0 w 123615"/>
                    <a:gd name="connsiteY3-1508" fmla="*/ 159579 h 175934"/>
                    <a:gd name="connsiteX4-1509" fmla="*/ 74856 w 123615"/>
                    <a:gd name="connsiteY4-1510" fmla="*/ 0 h 175934"/>
                    <a:gd name="connsiteX0-1511" fmla="*/ 74856 w 123615"/>
                    <a:gd name="connsiteY0-1512" fmla="*/ 0 h 175934"/>
                    <a:gd name="connsiteX1-1513" fmla="*/ 120098 w 123615"/>
                    <a:gd name="connsiteY1-1514" fmla="*/ 21430 h 175934"/>
                    <a:gd name="connsiteX2-1515" fmla="*/ 42863 w 123615"/>
                    <a:gd name="connsiteY2-1516" fmla="*/ 175934 h 175934"/>
                    <a:gd name="connsiteX3-1517" fmla="*/ 0 w 123615"/>
                    <a:gd name="connsiteY3-1518" fmla="*/ 159579 h 175934"/>
                    <a:gd name="connsiteX4-1519" fmla="*/ 74856 w 123615"/>
                    <a:gd name="connsiteY4-1520" fmla="*/ 0 h 175934"/>
                    <a:gd name="connsiteX0-1521" fmla="*/ 74856 w 123615"/>
                    <a:gd name="connsiteY0-1522" fmla="*/ 0 h 175934"/>
                    <a:gd name="connsiteX1-1523" fmla="*/ 120098 w 123615"/>
                    <a:gd name="connsiteY1-1524" fmla="*/ 21430 h 175934"/>
                    <a:gd name="connsiteX2-1525" fmla="*/ 42863 w 123615"/>
                    <a:gd name="connsiteY2-1526" fmla="*/ 175934 h 175934"/>
                    <a:gd name="connsiteX3-1527" fmla="*/ 0 w 123615"/>
                    <a:gd name="connsiteY3-1528" fmla="*/ 159579 h 175934"/>
                    <a:gd name="connsiteX4-1529" fmla="*/ 74856 w 123615"/>
                    <a:gd name="connsiteY4-1530" fmla="*/ 0 h 175934"/>
                    <a:gd name="connsiteX0-1531" fmla="*/ 74856 w 123615"/>
                    <a:gd name="connsiteY0-1532" fmla="*/ 0 h 175934"/>
                    <a:gd name="connsiteX1-1533" fmla="*/ 120098 w 123615"/>
                    <a:gd name="connsiteY1-1534" fmla="*/ 21430 h 175934"/>
                    <a:gd name="connsiteX2-1535" fmla="*/ 42863 w 123615"/>
                    <a:gd name="connsiteY2-1536" fmla="*/ 175934 h 175934"/>
                    <a:gd name="connsiteX3-1537" fmla="*/ 0 w 123615"/>
                    <a:gd name="connsiteY3-1538" fmla="*/ 159579 h 175934"/>
                    <a:gd name="connsiteX4-1539" fmla="*/ 74856 w 123615"/>
                    <a:gd name="connsiteY4-1540" fmla="*/ 0 h 175934"/>
                    <a:gd name="connsiteX0-1541" fmla="*/ 74856 w 123887"/>
                    <a:gd name="connsiteY0-1542" fmla="*/ 0 h 175934"/>
                    <a:gd name="connsiteX1-1543" fmla="*/ 120098 w 123887"/>
                    <a:gd name="connsiteY1-1544" fmla="*/ 21430 h 175934"/>
                    <a:gd name="connsiteX2-1545" fmla="*/ 42863 w 123887"/>
                    <a:gd name="connsiteY2-1546" fmla="*/ 175934 h 175934"/>
                    <a:gd name="connsiteX3-1547" fmla="*/ 0 w 123887"/>
                    <a:gd name="connsiteY3-1548" fmla="*/ 159579 h 175934"/>
                    <a:gd name="connsiteX4-1549" fmla="*/ 74856 w 123887"/>
                    <a:gd name="connsiteY4-1550" fmla="*/ 0 h 1759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0"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81"/>
                    <a:gd name="connsiteY0-572" fmla="*/ 0 h 201611"/>
                    <a:gd name="connsiteX1-573" fmla="*/ 180977 w 181781"/>
                    <a:gd name="connsiteY1-574" fmla="*/ 59530 h 201611"/>
                    <a:gd name="connsiteX2-575" fmla="*/ 104778 w 181781"/>
                    <a:gd name="connsiteY2-576" fmla="*/ 201611 h 201611"/>
                    <a:gd name="connsiteX3-577" fmla="*/ 0 w 181781"/>
                    <a:gd name="connsiteY3-578" fmla="*/ 151605 h 201611"/>
                    <a:gd name="connsiteX4-579" fmla="*/ 71442 w 181781"/>
                    <a:gd name="connsiteY4-580" fmla="*/ 0 h 201611"/>
                    <a:gd name="connsiteX0-581" fmla="*/ 71442 w 185660"/>
                    <a:gd name="connsiteY0-582" fmla="*/ 0 h 201611"/>
                    <a:gd name="connsiteX1-583" fmla="*/ 180977 w 185660"/>
                    <a:gd name="connsiteY1-584" fmla="*/ 59530 h 201611"/>
                    <a:gd name="connsiteX2-585" fmla="*/ 104778 w 185660"/>
                    <a:gd name="connsiteY2-586" fmla="*/ 201611 h 201611"/>
                    <a:gd name="connsiteX3-587" fmla="*/ 0 w 185660"/>
                    <a:gd name="connsiteY3-588" fmla="*/ 151605 h 201611"/>
                    <a:gd name="connsiteX4-589" fmla="*/ 71442 w 185660"/>
                    <a:gd name="connsiteY4-590" fmla="*/ 0 h 201611"/>
                    <a:gd name="connsiteX0-591" fmla="*/ 71442 w 183178"/>
                    <a:gd name="connsiteY0-592" fmla="*/ 0 h 201611"/>
                    <a:gd name="connsiteX1-593" fmla="*/ 180977 w 183178"/>
                    <a:gd name="connsiteY1-594" fmla="*/ 59530 h 201611"/>
                    <a:gd name="connsiteX2-595" fmla="*/ 104778 w 183178"/>
                    <a:gd name="connsiteY2-596" fmla="*/ 201611 h 201611"/>
                    <a:gd name="connsiteX3-597" fmla="*/ 0 w 183178"/>
                    <a:gd name="connsiteY3-598" fmla="*/ 151605 h 201611"/>
                    <a:gd name="connsiteX4-599" fmla="*/ 71442 w 183178"/>
                    <a:gd name="connsiteY4-600" fmla="*/ 0 h 201611"/>
                    <a:gd name="connsiteX0-601" fmla="*/ 73766 w 183178"/>
                    <a:gd name="connsiteY0-602" fmla="*/ 0 h 169276"/>
                    <a:gd name="connsiteX1-603" fmla="*/ 180977 w 183178"/>
                    <a:gd name="connsiteY1-604" fmla="*/ 27195 h 169276"/>
                    <a:gd name="connsiteX2-605" fmla="*/ 104778 w 183178"/>
                    <a:gd name="connsiteY2-606" fmla="*/ 169276 h 169276"/>
                    <a:gd name="connsiteX3-607" fmla="*/ 0 w 183178"/>
                    <a:gd name="connsiteY3-608" fmla="*/ 119270 h 169276"/>
                    <a:gd name="connsiteX4-609" fmla="*/ 73766 w 183178"/>
                    <a:gd name="connsiteY4-610" fmla="*/ 0 h 169276"/>
                    <a:gd name="connsiteX0-611" fmla="*/ 73766 w 183178"/>
                    <a:gd name="connsiteY0-612" fmla="*/ 0 h 182590"/>
                    <a:gd name="connsiteX1-613" fmla="*/ 180977 w 183178"/>
                    <a:gd name="connsiteY1-614" fmla="*/ 40509 h 182590"/>
                    <a:gd name="connsiteX2-615" fmla="*/ 104778 w 183178"/>
                    <a:gd name="connsiteY2-616" fmla="*/ 182590 h 182590"/>
                    <a:gd name="connsiteX3-617" fmla="*/ 0 w 183178"/>
                    <a:gd name="connsiteY3-618" fmla="*/ 132584 h 182590"/>
                    <a:gd name="connsiteX4-619" fmla="*/ 73766 w 183178"/>
                    <a:gd name="connsiteY4-620" fmla="*/ 0 h 182590"/>
                    <a:gd name="connsiteX0-621" fmla="*/ 73766 w 183178"/>
                    <a:gd name="connsiteY0-622" fmla="*/ 0 h 182590"/>
                    <a:gd name="connsiteX1-623" fmla="*/ 180977 w 183178"/>
                    <a:gd name="connsiteY1-624" fmla="*/ 40509 h 182590"/>
                    <a:gd name="connsiteX2-625" fmla="*/ 104778 w 183178"/>
                    <a:gd name="connsiteY2-626" fmla="*/ 182590 h 182590"/>
                    <a:gd name="connsiteX3-627" fmla="*/ 0 w 183178"/>
                    <a:gd name="connsiteY3-628" fmla="*/ 132584 h 182590"/>
                    <a:gd name="connsiteX4-629" fmla="*/ 73766 w 183178"/>
                    <a:gd name="connsiteY4-630" fmla="*/ 0 h 182590"/>
                    <a:gd name="connsiteX0-631" fmla="*/ 92358 w 183178"/>
                    <a:gd name="connsiteY0-632" fmla="*/ 14205 h 153049"/>
                    <a:gd name="connsiteX1-633" fmla="*/ 180977 w 183178"/>
                    <a:gd name="connsiteY1-634" fmla="*/ 10968 h 153049"/>
                    <a:gd name="connsiteX2-635" fmla="*/ 104778 w 183178"/>
                    <a:gd name="connsiteY2-636" fmla="*/ 153049 h 153049"/>
                    <a:gd name="connsiteX3-637" fmla="*/ 0 w 183178"/>
                    <a:gd name="connsiteY3-638" fmla="*/ 103043 h 153049"/>
                    <a:gd name="connsiteX4-639" fmla="*/ 92358 w 183178"/>
                    <a:gd name="connsiteY4-640" fmla="*/ 14205 h 153049"/>
                    <a:gd name="connsiteX0-641" fmla="*/ 90034 w 183178"/>
                    <a:gd name="connsiteY0-642" fmla="*/ 0 h 159766"/>
                    <a:gd name="connsiteX1-643" fmla="*/ 180977 w 183178"/>
                    <a:gd name="connsiteY1-644" fmla="*/ 17685 h 159766"/>
                    <a:gd name="connsiteX2-645" fmla="*/ 104778 w 183178"/>
                    <a:gd name="connsiteY2-646" fmla="*/ 159766 h 159766"/>
                    <a:gd name="connsiteX3-647" fmla="*/ 0 w 183178"/>
                    <a:gd name="connsiteY3-648" fmla="*/ 109760 h 159766"/>
                    <a:gd name="connsiteX4-649" fmla="*/ 90034 w 183178"/>
                    <a:gd name="connsiteY4-650" fmla="*/ 0 h 159766"/>
                    <a:gd name="connsiteX0-651" fmla="*/ 90034 w 183178"/>
                    <a:gd name="connsiteY0-652" fmla="*/ 0 h 159766"/>
                    <a:gd name="connsiteX1-653" fmla="*/ 180977 w 183178"/>
                    <a:gd name="connsiteY1-654" fmla="*/ 17685 h 159766"/>
                    <a:gd name="connsiteX2-655" fmla="*/ 104778 w 183178"/>
                    <a:gd name="connsiteY2-656" fmla="*/ 159766 h 159766"/>
                    <a:gd name="connsiteX3-657" fmla="*/ 0 w 183178"/>
                    <a:gd name="connsiteY3-658" fmla="*/ 109760 h 159766"/>
                    <a:gd name="connsiteX4-659" fmla="*/ 90034 w 183178"/>
                    <a:gd name="connsiteY4-660" fmla="*/ 0 h 159766"/>
                    <a:gd name="connsiteX0-661" fmla="*/ 90034 w 183178"/>
                    <a:gd name="connsiteY0-662" fmla="*/ 0 h 159766"/>
                    <a:gd name="connsiteX1-663" fmla="*/ 180977 w 183178"/>
                    <a:gd name="connsiteY1-664" fmla="*/ 17685 h 159766"/>
                    <a:gd name="connsiteX2-665" fmla="*/ 104778 w 183178"/>
                    <a:gd name="connsiteY2-666" fmla="*/ 159766 h 159766"/>
                    <a:gd name="connsiteX3-667" fmla="*/ 0 w 183178"/>
                    <a:gd name="connsiteY3-668" fmla="*/ 109760 h 159766"/>
                    <a:gd name="connsiteX4-669" fmla="*/ 90034 w 183178"/>
                    <a:gd name="connsiteY4-670" fmla="*/ 0 h 159766"/>
                    <a:gd name="connsiteX0-671" fmla="*/ 90034 w 183178"/>
                    <a:gd name="connsiteY0-672" fmla="*/ 0 h 159766"/>
                    <a:gd name="connsiteX1-673" fmla="*/ 180977 w 183178"/>
                    <a:gd name="connsiteY1-674" fmla="*/ 17685 h 159766"/>
                    <a:gd name="connsiteX2-675" fmla="*/ 104778 w 183178"/>
                    <a:gd name="connsiteY2-676" fmla="*/ 159766 h 159766"/>
                    <a:gd name="connsiteX3-677" fmla="*/ 0 w 183178"/>
                    <a:gd name="connsiteY3-678" fmla="*/ 109760 h 159766"/>
                    <a:gd name="connsiteX4-679" fmla="*/ 90034 w 183178"/>
                    <a:gd name="connsiteY4-680" fmla="*/ 0 h 159766"/>
                    <a:gd name="connsiteX0-681" fmla="*/ 101653 w 183178"/>
                    <a:gd name="connsiteY0-682" fmla="*/ 0 h 169276"/>
                    <a:gd name="connsiteX1-683" fmla="*/ 180977 w 183178"/>
                    <a:gd name="connsiteY1-684" fmla="*/ 27195 h 169276"/>
                    <a:gd name="connsiteX2-685" fmla="*/ 104778 w 183178"/>
                    <a:gd name="connsiteY2-686" fmla="*/ 169276 h 169276"/>
                    <a:gd name="connsiteX3-687" fmla="*/ 0 w 183178"/>
                    <a:gd name="connsiteY3-688" fmla="*/ 119270 h 169276"/>
                    <a:gd name="connsiteX4-689" fmla="*/ 101653 w 183178"/>
                    <a:gd name="connsiteY4-690" fmla="*/ 0 h 169276"/>
                    <a:gd name="connsiteX0-691" fmla="*/ 101653 w 183178"/>
                    <a:gd name="connsiteY0-692" fmla="*/ 0 h 169276"/>
                    <a:gd name="connsiteX1-693" fmla="*/ 180977 w 183178"/>
                    <a:gd name="connsiteY1-694" fmla="*/ 27195 h 169276"/>
                    <a:gd name="connsiteX2-695" fmla="*/ 104778 w 183178"/>
                    <a:gd name="connsiteY2-696" fmla="*/ 169276 h 169276"/>
                    <a:gd name="connsiteX3-697" fmla="*/ 0 w 183178"/>
                    <a:gd name="connsiteY3-698" fmla="*/ 119270 h 169276"/>
                    <a:gd name="connsiteX4-699" fmla="*/ 101653 w 183178"/>
                    <a:gd name="connsiteY4-700" fmla="*/ 0 h 169276"/>
                    <a:gd name="connsiteX0-701" fmla="*/ 101653 w 183178"/>
                    <a:gd name="connsiteY0-702" fmla="*/ 0 h 169276"/>
                    <a:gd name="connsiteX1-703" fmla="*/ 180977 w 183178"/>
                    <a:gd name="connsiteY1-704" fmla="*/ 27195 h 169276"/>
                    <a:gd name="connsiteX2-705" fmla="*/ 104778 w 183178"/>
                    <a:gd name="connsiteY2-706" fmla="*/ 169276 h 169276"/>
                    <a:gd name="connsiteX3-707" fmla="*/ 0 w 183178"/>
                    <a:gd name="connsiteY3-708" fmla="*/ 119270 h 169276"/>
                    <a:gd name="connsiteX4-709" fmla="*/ 101653 w 183178"/>
                    <a:gd name="connsiteY4-710" fmla="*/ 0 h 169276"/>
                    <a:gd name="connsiteX0-711" fmla="*/ 101653 w 183178"/>
                    <a:gd name="connsiteY0-712" fmla="*/ 0 h 169276"/>
                    <a:gd name="connsiteX1-713" fmla="*/ 180977 w 183178"/>
                    <a:gd name="connsiteY1-714" fmla="*/ 27195 h 169276"/>
                    <a:gd name="connsiteX2-715" fmla="*/ 104778 w 183178"/>
                    <a:gd name="connsiteY2-716" fmla="*/ 169276 h 169276"/>
                    <a:gd name="connsiteX3-717" fmla="*/ 0 w 183178"/>
                    <a:gd name="connsiteY3-718" fmla="*/ 119270 h 169276"/>
                    <a:gd name="connsiteX4-719" fmla="*/ 101653 w 183178"/>
                    <a:gd name="connsiteY4-720" fmla="*/ 0 h 169276"/>
                    <a:gd name="connsiteX0-721" fmla="*/ 101653 w 183178"/>
                    <a:gd name="connsiteY0-722" fmla="*/ 0 h 169276"/>
                    <a:gd name="connsiteX1-723" fmla="*/ 180977 w 183178"/>
                    <a:gd name="connsiteY1-724" fmla="*/ 27195 h 169276"/>
                    <a:gd name="connsiteX2-725" fmla="*/ 104778 w 183178"/>
                    <a:gd name="connsiteY2-726" fmla="*/ 169276 h 169276"/>
                    <a:gd name="connsiteX3-727" fmla="*/ 0 w 183178"/>
                    <a:gd name="connsiteY3-728" fmla="*/ 119270 h 169276"/>
                    <a:gd name="connsiteX4-729" fmla="*/ 101653 w 183178"/>
                    <a:gd name="connsiteY4-730" fmla="*/ 0 h 169276"/>
                    <a:gd name="connsiteX0-731" fmla="*/ 101653 w 183178"/>
                    <a:gd name="connsiteY0-732" fmla="*/ 0 h 169276"/>
                    <a:gd name="connsiteX1-733" fmla="*/ 180977 w 183178"/>
                    <a:gd name="connsiteY1-734" fmla="*/ 27195 h 169276"/>
                    <a:gd name="connsiteX2-735" fmla="*/ 104778 w 183178"/>
                    <a:gd name="connsiteY2-736" fmla="*/ 169276 h 169276"/>
                    <a:gd name="connsiteX3-737" fmla="*/ 0 w 183178"/>
                    <a:gd name="connsiteY3-738" fmla="*/ 119270 h 169276"/>
                    <a:gd name="connsiteX4-739" fmla="*/ 101653 w 183178"/>
                    <a:gd name="connsiteY4-740" fmla="*/ 0 h 169276"/>
                    <a:gd name="connsiteX0-741" fmla="*/ 99329 w 183178"/>
                    <a:gd name="connsiteY0-742" fmla="*/ 0 h 171178"/>
                    <a:gd name="connsiteX1-743" fmla="*/ 180977 w 183178"/>
                    <a:gd name="connsiteY1-744" fmla="*/ 29097 h 171178"/>
                    <a:gd name="connsiteX2-745" fmla="*/ 104778 w 183178"/>
                    <a:gd name="connsiteY2-746" fmla="*/ 171178 h 171178"/>
                    <a:gd name="connsiteX3-747" fmla="*/ 0 w 183178"/>
                    <a:gd name="connsiteY3-748" fmla="*/ 121172 h 171178"/>
                    <a:gd name="connsiteX4-749" fmla="*/ 99329 w 183178"/>
                    <a:gd name="connsiteY4-750" fmla="*/ 0 h 171178"/>
                    <a:gd name="connsiteX0-751" fmla="*/ 99329 w 183178"/>
                    <a:gd name="connsiteY0-752" fmla="*/ 0 h 171178"/>
                    <a:gd name="connsiteX1-753" fmla="*/ 180977 w 183178"/>
                    <a:gd name="connsiteY1-754" fmla="*/ 29097 h 171178"/>
                    <a:gd name="connsiteX2-755" fmla="*/ 104778 w 183178"/>
                    <a:gd name="connsiteY2-756" fmla="*/ 171178 h 171178"/>
                    <a:gd name="connsiteX3-757" fmla="*/ 0 w 183178"/>
                    <a:gd name="connsiteY3-758" fmla="*/ 121172 h 171178"/>
                    <a:gd name="connsiteX4-759" fmla="*/ 99329 w 183178"/>
                    <a:gd name="connsiteY4-760" fmla="*/ 0 h 171178"/>
                    <a:gd name="connsiteX0-761" fmla="*/ 99329 w 183178"/>
                    <a:gd name="connsiteY0-762" fmla="*/ 0 h 171178"/>
                    <a:gd name="connsiteX1-763" fmla="*/ 180977 w 183178"/>
                    <a:gd name="connsiteY1-764" fmla="*/ 29097 h 171178"/>
                    <a:gd name="connsiteX2-765" fmla="*/ 104778 w 183178"/>
                    <a:gd name="connsiteY2-766" fmla="*/ 171178 h 171178"/>
                    <a:gd name="connsiteX3-767" fmla="*/ 0 w 183178"/>
                    <a:gd name="connsiteY3-768" fmla="*/ 121172 h 171178"/>
                    <a:gd name="connsiteX4-769" fmla="*/ 99329 w 183178"/>
                    <a:gd name="connsiteY4-770" fmla="*/ 0 h 171178"/>
                    <a:gd name="connsiteX0-771" fmla="*/ 99329 w 183178"/>
                    <a:gd name="connsiteY0-772" fmla="*/ 0 h 171178"/>
                    <a:gd name="connsiteX1-773" fmla="*/ 180977 w 183178"/>
                    <a:gd name="connsiteY1-774" fmla="*/ 29097 h 171178"/>
                    <a:gd name="connsiteX2-775" fmla="*/ 104778 w 183178"/>
                    <a:gd name="connsiteY2-776" fmla="*/ 171178 h 171178"/>
                    <a:gd name="connsiteX3-777" fmla="*/ 0 w 183178"/>
                    <a:gd name="connsiteY3-778" fmla="*/ 121172 h 171178"/>
                    <a:gd name="connsiteX4-779" fmla="*/ 99329 w 183178"/>
                    <a:gd name="connsiteY4-780" fmla="*/ 0 h 171178"/>
                    <a:gd name="connsiteX0-781" fmla="*/ 99329 w 185659"/>
                    <a:gd name="connsiteY0-782" fmla="*/ 0 h 171178"/>
                    <a:gd name="connsiteX1-783" fmla="*/ 180977 w 185659"/>
                    <a:gd name="connsiteY1-784" fmla="*/ 29097 h 171178"/>
                    <a:gd name="connsiteX2-785" fmla="*/ 104778 w 185659"/>
                    <a:gd name="connsiteY2-786" fmla="*/ 171178 h 171178"/>
                    <a:gd name="connsiteX3-787" fmla="*/ 0 w 185659"/>
                    <a:gd name="connsiteY3-788" fmla="*/ 121172 h 171178"/>
                    <a:gd name="connsiteX4-789" fmla="*/ 99329 w 185659"/>
                    <a:gd name="connsiteY4-790" fmla="*/ 0 h 171178"/>
                    <a:gd name="connsiteX0-791" fmla="*/ 99329 w 186143"/>
                    <a:gd name="connsiteY0-792" fmla="*/ 0 h 171178"/>
                    <a:gd name="connsiteX1-793" fmla="*/ 180977 w 186143"/>
                    <a:gd name="connsiteY1-794" fmla="*/ 29097 h 171178"/>
                    <a:gd name="connsiteX2-795" fmla="*/ 109425 w 186143"/>
                    <a:gd name="connsiteY2-796" fmla="*/ 171178 h 171178"/>
                    <a:gd name="connsiteX3-797" fmla="*/ 0 w 186143"/>
                    <a:gd name="connsiteY3-798" fmla="*/ 121172 h 171178"/>
                    <a:gd name="connsiteX4-799" fmla="*/ 99329 w 186143"/>
                    <a:gd name="connsiteY4-800" fmla="*/ 0 h 171178"/>
                    <a:gd name="connsiteX0-801" fmla="*/ 99329 w 186143"/>
                    <a:gd name="connsiteY0-802" fmla="*/ 0 h 171178"/>
                    <a:gd name="connsiteX1-803" fmla="*/ 180977 w 186143"/>
                    <a:gd name="connsiteY1-804" fmla="*/ 29097 h 171178"/>
                    <a:gd name="connsiteX2-805" fmla="*/ 109425 w 186143"/>
                    <a:gd name="connsiteY2-806" fmla="*/ 171178 h 171178"/>
                    <a:gd name="connsiteX3-807" fmla="*/ 0 w 186143"/>
                    <a:gd name="connsiteY3-808" fmla="*/ 121172 h 171178"/>
                    <a:gd name="connsiteX4-809" fmla="*/ 99329 w 186143"/>
                    <a:gd name="connsiteY4-810" fmla="*/ 0 h 171178"/>
                    <a:gd name="connsiteX0-811" fmla="*/ 99329 w 186418"/>
                    <a:gd name="connsiteY0-812" fmla="*/ 0 h 171178"/>
                    <a:gd name="connsiteX1-813" fmla="*/ 180977 w 186418"/>
                    <a:gd name="connsiteY1-814" fmla="*/ 29097 h 171178"/>
                    <a:gd name="connsiteX2-815" fmla="*/ 111749 w 186418"/>
                    <a:gd name="connsiteY2-816" fmla="*/ 171178 h 171178"/>
                    <a:gd name="connsiteX3-817" fmla="*/ 0 w 186418"/>
                    <a:gd name="connsiteY3-818" fmla="*/ 121172 h 171178"/>
                    <a:gd name="connsiteX4-819" fmla="*/ 99329 w 186418"/>
                    <a:gd name="connsiteY4-820" fmla="*/ 0 h 171178"/>
                    <a:gd name="connsiteX0-821" fmla="*/ 99329 w 186418"/>
                    <a:gd name="connsiteY0-822" fmla="*/ 0 h 171178"/>
                    <a:gd name="connsiteX1-823" fmla="*/ 180977 w 186418"/>
                    <a:gd name="connsiteY1-824" fmla="*/ 29097 h 171178"/>
                    <a:gd name="connsiteX2-825" fmla="*/ 111749 w 186418"/>
                    <a:gd name="connsiteY2-826" fmla="*/ 171178 h 171178"/>
                    <a:gd name="connsiteX3-827" fmla="*/ 0 w 186418"/>
                    <a:gd name="connsiteY3-828" fmla="*/ 121172 h 171178"/>
                    <a:gd name="connsiteX4-829" fmla="*/ 99329 w 186418"/>
                    <a:gd name="connsiteY4-830" fmla="*/ 0 h 171178"/>
                    <a:gd name="connsiteX0-831" fmla="*/ 99329 w 186418"/>
                    <a:gd name="connsiteY0-832" fmla="*/ 0 h 171178"/>
                    <a:gd name="connsiteX1-833" fmla="*/ 180977 w 186418"/>
                    <a:gd name="connsiteY1-834" fmla="*/ 29097 h 171178"/>
                    <a:gd name="connsiteX2-835" fmla="*/ 111749 w 186418"/>
                    <a:gd name="connsiteY2-836" fmla="*/ 171178 h 171178"/>
                    <a:gd name="connsiteX3-837" fmla="*/ 0 w 186418"/>
                    <a:gd name="connsiteY3-838" fmla="*/ 121172 h 171178"/>
                    <a:gd name="connsiteX4-839" fmla="*/ 99329 w 186418"/>
                    <a:gd name="connsiteY4-840" fmla="*/ 0 h 171178"/>
                    <a:gd name="connsiteX0-841" fmla="*/ 99329 w 185891"/>
                    <a:gd name="connsiteY0-842" fmla="*/ 0 h 169276"/>
                    <a:gd name="connsiteX1-843" fmla="*/ 180977 w 185891"/>
                    <a:gd name="connsiteY1-844" fmla="*/ 29097 h 169276"/>
                    <a:gd name="connsiteX2-845" fmla="*/ 107101 w 185891"/>
                    <a:gd name="connsiteY2-846" fmla="*/ 169276 h 169276"/>
                    <a:gd name="connsiteX3-847" fmla="*/ 0 w 185891"/>
                    <a:gd name="connsiteY3-848" fmla="*/ 121172 h 169276"/>
                    <a:gd name="connsiteX4-849" fmla="*/ 99329 w 185891"/>
                    <a:gd name="connsiteY4-850" fmla="*/ 0 h 169276"/>
                    <a:gd name="connsiteX0-851" fmla="*/ 99329 w 184795"/>
                    <a:gd name="connsiteY0-852" fmla="*/ 0 h 169276"/>
                    <a:gd name="connsiteX1-853" fmla="*/ 180977 w 184795"/>
                    <a:gd name="connsiteY1-854" fmla="*/ 29097 h 169276"/>
                    <a:gd name="connsiteX2-855" fmla="*/ 107101 w 184795"/>
                    <a:gd name="connsiteY2-856" fmla="*/ 169276 h 169276"/>
                    <a:gd name="connsiteX3-857" fmla="*/ 0 w 184795"/>
                    <a:gd name="connsiteY3-858" fmla="*/ 121172 h 169276"/>
                    <a:gd name="connsiteX4-859" fmla="*/ 99329 w 184795"/>
                    <a:gd name="connsiteY4-860" fmla="*/ 0 h 169276"/>
                    <a:gd name="connsiteX0-861" fmla="*/ 99329 w 184373"/>
                    <a:gd name="connsiteY0-862" fmla="*/ 0 h 165472"/>
                    <a:gd name="connsiteX1-863" fmla="*/ 180977 w 184373"/>
                    <a:gd name="connsiteY1-864" fmla="*/ 29097 h 165472"/>
                    <a:gd name="connsiteX2-865" fmla="*/ 100129 w 184373"/>
                    <a:gd name="connsiteY2-866" fmla="*/ 165472 h 165472"/>
                    <a:gd name="connsiteX3-867" fmla="*/ 0 w 184373"/>
                    <a:gd name="connsiteY3-868" fmla="*/ 121172 h 165472"/>
                    <a:gd name="connsiteX4-869" fmla="*/ 99329 w 184373"/>
                    <a:gd name="connsiteY4-870" fmla="*/ 0 h 165472"/>
                    <a:gd name="connsiteX0-871" fmla="*/ 99329 w 184373"/>
                    <a:gd name="connsiteY0-872" fmla="*/ 0 h 165472"/>
                    <a:gd name="connsiteX1-873" fmla="*/ 180977 w 184373"/>
                    <a:gd name="connsiteY1-874" fmla="*/ 29097 h 165472"/>
                    <a:gd name="connsiteX2-875" fmla="*/ 100129 w 184373"/>
                    <a:gd name="connsiteY2-876" fmla="*/ 165472 h 165472"/>
                    <a:gd name="connsiteX3-877" fmla="*/ 0 w 184373"/>
                    <a:gd name="connsiteY3-878" fmla="*/ 121172 h 165472"/>
                    <a:gd name="connsiteX4-879" fmla="*/ 99329 w 184373"/>
                    <a:gd name="connsiteY4-880" fmla="*/ 0 h 165472"/>
                    <a:gd name="connsiteX0-881" fmla="*/ 99329 w 183948"/>
                    <a:gd name="connsiteY0-882" fmla="*/ 0 h 165472"/>
                    <a:gd name="connsiteX1-883" fmla="*/ 180977 w 183948"/>
                    <a:gd name="connsiteY1-884" fmla="*/ 29097 h 165472"/>
                    <a:gd name="connsiteX2-885" fmla="*/ 100129 w 183948"/>
                    <a:gd name="connsiteY2-886" fmla="*/ 165472 h 165472"/>
                    <a:gd name="connsiteX3-887" fmla="*/ 0 w 183948"/>
                    <a:gd name="connsiteY3-888" fmla="*/ 121172 h 165472"/>
                    <a:gd name="connsiteX4-889" fmla="*/ 99329 w 183948"/>
                    <a:gd name="connsiteY4-890" fmla="*/ 0 h 165472"/>
                    <a:gd name="connsiteX0-891" fmla="*/ 99329 w 181711"/>
                    <a:gd name="connsiteY0-892" fmla="*/ 0 h 165472"/>
                    <a:gd name="connsiteX1-893" fmla="*/ 180977 w 181711"/>
                    <a:gd name="connsiteY1-894" fmla="*/ 29097 h 165472"/>
                    <a:gd name="connsiteX2-895" fmla="*/ 100129 w 181711"/>
                    <a:gd name="connsiteY2-896" fmla="*/ 165472 h 165472"/>
                    <a:gd name="connsiteX3-897" fmla="*/ 0 w 181711"/>
                    <a:gd name="connsiteY3-898" fmla="*/ 121172 h 165472"/>
                    <a:gd name="connsiteX4-899" fmla="*/ 99329 w 181711"/>
                    <a:gd name="connsiteY4-900" fmla="*/ 0 h 165472"/>
                    <a:gd name="connsiteX0-901" fmla="*/ 99329 w 181338"/>
                    <a:gd name="connsiteY0-902" fmla="*/ 0 h 165472"/>
                    <a:gd name="connsiteX1-903" fmla="*/ 180977 w 181338"/>
                    <a:gd name="connsiteY1-904" fmla="*/ 29097 h 165472"/>
                    <a:gd name="connsiteX2-905" fmla="*/ 100129 w 181338"/>
                    <a:gd name="connsiteY2-906" fmla="*/ 165472 h 165472"/>
                    <a:gd name="connsiteX3-907" fmla="*/ 0 w 181338"/>
                    <a:gd name="connsiteY3-908" fmla="*/ 121172 h 165472"/>
                    <a:gd name="connsiteX4-909" fmla="*/ 99329 w 181338"/>
                    <a:gd name="connsiteY4-910" fmla="*/ 0 h 165472"/>
                    <a:gd name="connsiteX0-911" fmla="*/ 99329 w 181321"/>
                    <a:gd name="connsiteY0-912" fmla="*/ 0 h 165472"/>
                    <a:gd name="connsiteX1-913" fmla="*/ 180977 w 181321"/>
                    <a:gd name="connsiteY1-914" fmla="*/ 29097 h 165472"/>
                    <a:gd name="connsiteX2-915" fmla="*/ 100129 w 181321"/>
                    <a:gd name="connsiteY2-916" fmla="*/ 165472 h 165472"/>
                    <a:gd name="connsiteX3-917" fmla="*/ 0 w 181321"/>
                    <a:gd name="connsiteY3-918" fmla="*/ 121172 h 165472"/>
                    <a:gd name="connsiteX4-919" fmla="*/ 99329 w 181321"/>
                    <a:gd name="connsiteY4-920" fmla="*/ 0 h 165472"/>
                    <a:gd name="connsiteX0-921" fmla="*/ 99329 w 181321"/>
                    <a:gd name="connsiteY0-922" fmla="*/ 0 h 165472"/>
                    <a:gd name="connsiteX1-923" fmla="*/ 180977 w 181321"/>
                    <a:gd name="connsiteY1-924" fmla="*/ 29097 h 165472"/>
                    <a:gd name="connsiteX2-925" fmla="*/ 100129 w 181321"/>
                    <a:gd name="connsiteY2-926" fmla="*/ 165472 h 165472"/>
                    <a:gd name="connsiteX3-927" fmla="*/ 0 w 181321"/>
                    <a:gd name="connsiteY3-928" fmla="*/ 121172 h 165472"/>
                    <a:gd name="connsiteX4-929" fmla="*/ 99329 w 181321"/>
                    <a:gd name="connsiteY4-930" fmla="*/ 0 h 165472"/>
                    <a:gd name="connsiteX0-931" fmla="*/ 99329 w 182129"/>
                    <a:gd name="connsiteY0-932" fmla="*/ 0 h 165472"/>
                    <a:gd name="connsiteX1-933" fmla="*/ 180977 w 182129"/>
                    <a:gd name="connsiteY1-934" fmla="*/ 29097 h 165472"/>
                    <a:gd name="connsiteX2-935" fmla="*/ 100129 w 182129"/>
                    <a:gd name="connsiteY2-936" fmla="*/ 165472 h 165472"/>
                    <a:gd name="connsiteX3-937" fmla="*/ 0 w 182129"/>
                    <a:gd name="connsiteY3-938" fmla="*/ 121172 h 165472"/>
                    <a:gd name="connsiteX4-939" fmla="*/ 99329 w 182129"/>
                    <a:gd name="connsiteY4-940" fmla="*/ 0 h 165472"/>
                    <a:gd name="connsiteX0-941" fmla="*/ 99329 w 182129"/>
                    <a:gd name="connsiteY0-942" fmla="*/ 0 h 165472"/>
                    <a:gd name="connsiteX1-943" fmla="*/ 180977 w 182129"/>
                    <a:gd name="connsiteY1-944" fmla="*/ 29097 h 165472"/>
                    <a:gd name="connsiteX2-945" fmla="*/ 100129 w 182129"/>
                    <a:gd name="connsiteY2-946" fmla="*/ 165472 h 165472"/>
                    <a:gd name="connsiteX3-947" fmla="*/ 0 w 182129"/>
                    <a:gd name="connsiteY3-948" fmla="*/ 121172 h 165472"/>
                    <a:gd name="connsiteX4-949" fmla="*/ 99329 w 182129"/>
                    <a:gd name="connsiteY4-950" fmla="*/ 0 h 165472"/>
                    <a:gd name="connsiteX0-951" fmla="*/ 101653 w 182129"/>
                    <a:gd name="connsiteY0-952" fmla="*/ 0 h 165472"/>
                    <a:gd name="connsiteX1-953" fmla="*/ 180977 w 182129"/>
                    <a:gd name="connsiteY1-954" fmla="*/ 29097 h 165472"/>
                    <a:gd name="connsiteX2-955" fmla="*/ 100129 w 182129"/>
                    <a:gd name="connsiteY2-956" fmla="*/ 165472 h 165472"/>
                    <a:gd name="connsiteX3-957" fmla="*/ 0 w 182129"/>
                    <a:gd name="connsiteY3-958" fmla="*/ 121172 h 165472"/>
                    <a:gd name="connsiteX4-959" fmla="*/ 101653 w 182129"/>
                    <a:gd name="connsiteY4-960" fmla="*/ 0 h 165472"/>
                    <a:gd name="connsiteX0-961" fmla="*/ 101653 w 182129"/>
                    <a:gd name="connsiteY0-962" fmla="*/ 0 h 165472"/>
                    <a:gd name="connsiteX1-963" fmla="*/ 180977 w 182129"/>
                    <a:gd name="connsiteY1-964" fmla="*/ 29097 h 165472"/>
                    <a:gd name="connsiteX2-965" fmla="*/ 100129 w 182129"/>
                    <a:gd name="connsiteY2-966" fmla="*/ 165472 h 165472"/>
                    <a:gd name="connsiteX3-967" fmla="*/ 0 w 182129"/>
                    <a:gd name="connsiteY3-968" fmla="*/ 121172 h 165472"/>
                    <a:gd name="connsiteX4-969" fmla="*/ 101653 w 182129"/>
                    <a:gd name="connsiteY4-970" fmla="*/ 0 h 165472"/>
                    <a:gd name="connsiteX0-971" fmla="*/ 99329 w 179805"/>
                    <a:gd name="connsiteY0-972" fmla="*/ 0 h 165472"/>
                    <a:gd name="connsiteX1-973" fmla="*/ 178653 w 179805"/>
                    <a:gd name="connsiteY1-974" fmla="*/ 29097 h 165472"/>
                    <a:gd name="connsiteX2-975" fmla="*/ 97805 w 179805"/>
                    <a:gd name="connsiteY2-976" fmla="*/ 165472 h 165472"/>
                    <a:gd name="connsiteX3-977" fmla="*/ 0 w 179805"/>
                    <a:gd name="connsiteY3-978" fmla="*/ 121172 h 165472"/>
                    <a:gd name="connsiteX4-979" fmla="*/ 99329 w 179805"/>
                    <a:gd name="connsiteY4-980" fmla="*/ 0 h 165472"/>
                    <a:gd name="connsiteX0-981" fmla="*/ 99329 w 179805"/>
                    <a:gd name="connsiteY0-982" fmla="*/ 0 h 165472"/>
                    <a:gd name="connsiteX1-983" fmla="*/ 178653 w 179805"/>
                    <a:gd name="connsiteY1-984" fmla="*/ 29097 h 165472"/>
                    <a:gd name="connsiteX2-985" fmla="*/ 97805 w 179805"/>
                    <a:gd name="connsiteY2-986" fmla="*/ 165472 h 165472"/>
                    <a:gd name="connsiteX3-987" fmla="*/ 0 w 179805"/>
                    <a:gd name="connsiteY3-988" fmla="*/ 121172 h 165472"/>
                    <a:gd name="connsiteX4-989" fmla="*/ 99329 w 179805"/>
                    <a:gd name="connsiteY4-990" fmla="*/ 0 h 165472"/>
                    <a:gd name="connsiteX0-991" fmla="*/ 99329 w 179805"/>
                    <a:gd name="connsiteY0-992" fmla="*/ 0 h 165472"/>
                    <a:gd name="connsiteX1-993" fmla="*/ 178653 w 179805"/>
                    <a:gd name="connsiteY1-994" fmla="*/ 29097 h 165472"/>
                    <a:gd name="connsiteX2-995" fmla="*/ 97805 w 179805"/>
                    <a:gd name="connsiteY2-996" fmla="*/ 165472 h 165472"/>
                    <a:gd name="connsiteX3-997" fmla="*/ 0 w 179805"/>
                    <a:gd name="connsiteY3-998" fmla="*/ 121172 h 165472"/>
                    <a:gd name="connsiteX4-999" fmla="*/ 99329 w 179805"/>
                    <a:gd name="connsiteY4-1000" fmla="*/ 0 h 165472"/>
                    <a:gd name="connsiteX0-1001" fmla="*/ 103977 w 179805"/>
                    <a:gd name="connsiteY0-1002" fmla="*/ 0 h 163569"/>
                    <a:gd name="connsiteX1-1003" fmla="*/ 178653 w 179805"/>
                    <a:gd name="connsiteY1-1004" fmla="*/ 27194 h 163569"/>
                    <a:gd name="connsiteX2-1005" fmla="*/ 97805 w 179805"/>
                    <a:gd name="connsiteY2-1006" fmla="*/ 163569 h 163569"/>
                    <a:gd name="connsiteX3-1007" fmla="*/ 0 w 179805"/>
                    <a:gd name="connsiteY3-1008" fmla="*/ 119269 h 163569"/>
                    <a:gd name="connsiteX4-1009" fmla="*/ 103977 w 179805"/>
                    <a:gd name="connsiteY4-1010" fmla="*/ 0 h 163569"/>
                    <a:gd name="connsiteX0-1011" fmla="*/ 103977 w 179805"/>
                    <a:gd name="connsiteY0-1012" fmla="*/ 0 h 163569"/>
                    <a:gd name="connsiteX1-1013" fmla="*/ 178653 w 179805"/>
                    <a:gd name="connsiteY1-1014" fmla="*/ 27194 h 163569"/>
                    <a:gd name="connsiteX2-1015" fmla="*/ 97805 w 179805"/>
                    <a:gd name="connsiteY2-1016" fmla="*/ 163569 h 163569"/>
                    <a:gd name="connsiteX3-1017" fmla="*/ 0 w 179805"/>
                    <a:gd name="connsiteY3-1018" fmla="*/ 119269 h 163569"/>
                    <a:gd name="connsiteX4-1019" fmla="*/ 103977 w 179805"/>
                    <a:gd name="connsiteY4-1020" fmla="*/ 0 h 163569"/>
                    <a:gd name="connsiteX0-1021" fmla="*/ 103977 w 179805"/>
                    <a:gd name="connsiteY0-1022" fmla="*/ 0 h 163569"/>
                    <a:gd name="connsiteX1-1023" fmla="*/ 178653 w 179805"/>
                    <a:gd name="connsiteY1-1024" fmla="*/ 27194 h 163569"/>
                    <a:gd name="connsiteX2-1025" fmla="*/ 97805 w 179805"/>
                    <a:gd name="connsiteY2-1026" fmla="*/ 163569 h 163569"/>
                    <a:gd name="connsiteX3-1027" fmla="*/ 0 w 179805"/>
                    <a:gd name="connsiteY3-1028" fmla="*/ 119269 h 163569"/>
                    <a:gd name="connsiteX4-1029" fmla="*/ 103977 w 179805"/>
                    <a:gd name="connsiteY4-1030" fmla="*/ 0 h 163569"/>
                    <a:gd name="connsiteX0-1031" fmla="*/ 103977 w 179805"/>
                    <a:gd name="connsiteY0-1032" fmla="*/ 0 h 163569"/>
                    <a:gd name="connsiteX1-1033" fmla="*/ 178653 w 179805"/>
                    <a:gd name="connsiteY1-1034" fmla="*/ 27194 h 163569"/>
                    <a:gd name="connsiteX2-1035" fmla="*/ 97805 w 179805"/>
                    <a:gd name="connsiteY2-1036" fmla="*/ 163569 h 163569"/>
                    <a:gd name="connsiteX3-1037" fmla="*/ 0 w 179805"/>
                    <a:gd name="connsiteY3-1038" fmla="*/ 119269 h 163569"/>
                    <a:gd name="connsiteX4-1039" fmla="*/ 103977 w 179805"/>
                    <a:gd name="connsiteY4-1040" fmla="*/ 0 h 163569"/>
                    <a:gd name="connsiteX0-1041" fmla="*/ 103977 w 179805"/>
                    <a:gd name="connsiteY0-1042" fmla="*/ 0 h 163569"/>
                    <a:gd name="connsiteX1-1043" fmla="*/ 178653 w 179805"/>
                    <a:gd name="connsiteY1-1044" fmla="*/ 27194 h 163569"/>
                    <a:gd name="connsiteX2-1045" fmla="*/ 97805 w 179805"/>
                    <a:gd name="connsiteY2-1046" fmla="*/ 163569 h 163569"/>
                    <a:gd name="connsiteX3-1047" fmla="*/ 0 w 179805"/>
                    <a:gd name="connsiteY3-1048" fmla="*/ 119269 h 163569"/>
                    <a:gd name="connsiteX4-1049" fmla="*/ 103977 w 179805"/>
                    <a:gd name="connsiteY4-1050" fmla="*/ 0 h 163569"/>
                    <a:gd name="connsiteX0-1051" fmla="*/ 103977 w 179805"/>
                    <a:gd name="connsiteY0-1052" fmla="*/ 0 h 163569"/>
                    <a:gd name="connsiteX1-1053" fmla="*/ 178653 w 179805"/>
                    <a:gd name="connsiteY1-1054" fmla="*/ 27194 h 163569"/>
                    <a:gd name="connsiteX2-1055" fmla="*/ 97805 w 179805"/>
                    <a:gd name="connsiteY2-1056" fmla="*/ 163569 h 163569"/>
                    <a:gd name="connsiteX3-1057" fmla="*/ 0 w 179805"/>
                    <a:gd name="connsiteY3-1058" fmla="*/ 119269 h 163569"/>
                    <a:gd name="connsiteX4-1059" fmla="*/ 103977 w 179805"/>
                    <a:gd name="connsiteY4-1060" fmla="*/ 0 h 163569"/>
                    <a:gd name="connsiteX0-1061" fmla="*/ 103977 w 179805"/>
                    <a:gd name="connsiteY0-1062" fmla="*/ 0 h 163569"/>
                    <a:gd name="connsiteX1-1063" fmla="*/ 178653 w 179805"/>
                    <a:gd name="connsiteY1-1064" fmla="*/ 27194 h 163569"/>
                    <a:gd name="connsiteX2-1065" fmla="*/ 97805 w 179805"/>
                    <a:gd name="connsiteY2-1066" fmla="*/ 163569 h 163569"/>
                    <a:gd name="connsiteX3-1067" fmla="*/ 0 w 179805"/>
                    <a:gd name="connsiteY3-1068" fmla="*/ 119269 h 163569"/>
                    <a:gd name="connsiteX4-1069" fmla="*/ 103977 w 179805"/>
                    <a:gd name="connsiteY4-1070" fmla="*/ 0 h 163569"/>
                    <a:gd name="connsiteX0-1071" fmla="*/ 103977 w 179805"/>
                    <a:gd name="connsiteY0-1072" fmla="*/ 0 h 163569"/>
                    <a:gd name="connsiteX1-1073" fmla="*/ 178653 w 179805"/>
                    <a:gd name="connsiteY1-1074" fmla="*/ 27194 h 163569"/>
                    <a:gd name="connsiteX2-1075" fmla="*/ 97805 w 179805"/>
                    <a:gd name="connsiteY2-1076" fmla="*/ 163569 h 163569"/>
                    <a:gd name="connsiteX3-1077" fmla="*/ 0 w 179805"/>
                    <a:gd name="connsiteY3-1078" fmla="*/ 119269 h 163569"/>
                    <a:gd name="connsiteX4-1079" fmla="*/ 103977 w 179805"/>
                    <a:gd name="connsiteY4-1080" fmla="*/ 0 h 163569"/>
                    <a:gd name="connsiteX0-1081" fmla="*/ 103977 w 179805"/>
                    <a:gd name="connsiteY0-1082" fmla="*/ 0 h 163569"/>
                    <a:gd name="connsiteX1-1083" fmla="*/ 178653 w 179805"/>
                    <a:gd name="connsiteY1-1084" fmla="*/ 27194 h 163569"/>
                    <a:gd name="connsiteX2-1085" fmla="*/ 97805 w 179805"/>
                    <a:gd name="connsiteY2-1086" fmla="*/ 163569 h 163569"/>
                    <a:gd name="connsiteX3-1087" fmla="*/ 0 w 179805"/>
                    <a:gd name="connsiteY3-1088" fmla="*/ 119269 h 163569"/>
                    <a:gd name="connsiteX4-1089" fmla="*/ 103977 w 179805"/>
                    <a:gd name="connsiteY4-1090" fmla="*/ 0 h 163569"/>
                    <a:gd name="connsiteX0-1091" fmla="*/ 103977 w 179805"/>
                    <a:gd name="connsiteY0-1092" fmla="*/ 0 h 163569"/>
                    <a:gd name="connsiteX1-1093" fmla="*/ 178653 w 179805"/>
                    <a:gd name="connsiteY1-1094" fmla="*/ 27194 h 163569"/>
                    <a:gd name="connsiteX2-1095" fmla="*/ 97805 w 179805"/>
                    <a:gd name="connsiteY2-1096" fmla="*/ 163569 h 163569"/>
                    <a:gd name="connsiteX3-1097" fmla="*/ 0 w 179805"/>
                    <a:gd name="connsiteY3-1098" fmla="*/ 119269 h 163569"/>
                    <a:gd name="connsiteX4-1099" fmla="*/ 103977 w 179805"/>
                    <a:gd name="connsiteY4-1100" fmla="*/ 0 h 163569"/>
                    <a:gd name="connsiteX0-1101" fmla="*/ 103977 w 177529"/>
                    <a:gd name="connsiteY0-1102" fmla="*/ 0 h 163569"/>
                    <a:gd name="connsiteX1-1103" fmla="*/ 176330 w 177529"/>
                    <a:gd name="connsiteY1-1104" fmla="*/ 27194 h 163569"/>
                    <a:gd name="connsiteX2-1105" fmla="*/ 97805 w 177529"/>
                    <a:gd name="connsiteY2-1106" fmla="*/ 163569 h 163569"/>
                    <a:gd name="connsiteX3-1107" fmla="*/ 0 w 177529"/>
                    <a:gd name="connsiteY3-1108" fmla="*/ 119269 h 163569"/>
                    <a:gd name="connsiteX4-1109" fmla="*/ 103977 w 177529"/>
                    <a:gd name="connsiteY4-1110" fmla="*/ 0 h 163569"/>
                    <a:gd name="connsiteX0-1111" fmla="*/ 103977 w 179305"/>
                    <a:gd name="connsiteY0-1112" fmla="*/ 0 h 163569"/>
                    <a:gd name="connsiteX1-1113" fmla="*/ 176330 w 179305"/>
                    <a:gd name="connsiteY1-1114" fmla="*/ 27194 h 163569"/>
                    <a:gd name="connsiteX2-1115" fmla="*/ 97805 w 179305"/>
                    <a:gd name="connsiteY2-1116" fmla="*/ 163569 h 163569"/>
                    <a:gd name="connsiteX3-1117" fmla="*/ 0 w 179305"/>
                    <a:gd name="connsiteY3-1118" fmla="*/ 119269 h 163569"/>
                    <a:gd name="connsiteX4-1119" fmla="*/ 103977 w 179305"/>
                    <a:gd name="connsiteY4-1120" fmla="*/ 0 h 163569"/>
                    <a:gd name="connsiteX0-1121" fmla="*/ 103977 w 179305"/>
                    <a:gd name="connsiteY0-1122" fmla="*/ 0 h 163569"/>
                    <a:gd name="connsiteX1-1123" fmla="*/ 176330 w 179305"/>
                    <a:gd name="connsiteY1-1124" fmla="*/ 27194 h 163569"/>
                    <a:gd name="connsiteX2-1125" fmla="*/ 97805 w 179305"/>
                    <a:gd name="connsiteY2-1126" fmla="*/ 163569 h 163569"/>
                    <a:gd name="connsiteX3-1127" fmla="*/ 0 w 179305"/>
                    <a:gd name="connsiteY3-1128" fmla="*/ 119269 h 163569"/>
                    <a:gd name="connsiteX4-1129" fmla="*/ 103977 w 179305"/>
                    <a:gd name="connsiteY4-1130" fmla="*/ 0 h 163569"/>
                    <a:gd name="connsiteX0-1131" fmla="*/ 103977 w 179305"/>
                    <a:gd name="connsiteY0-1132" fmla="*/ 0 h 163569"/>
                    <a:gd name="connsiteX1-1133" fmla="*/ 176330 w 179305"/>
                    <a:gd name="connsiteY1-1134" fmla="*/ 27194 h 163569"/>
                    <a:gd name="connsiteX2-1135" fmla="*/ 97805 w 179305"/>
                    <a:gd name="connsiteY2-1136" fmla="*/ 163569 h 163569"/>
                    <a:gd name="connsiteX3-1137" fmla="*/ 0 w 179305"/>
                    <a:gd name="connsiteY3-1138" fmla="*/ 119269 h 163569"/>
                    <a:gd name="connsiteX4-1139" fmla="*/ 103977 w 179305"/>
                    <a:gd name="connsiteY4-1140" fmla="*/ 0 h 163569"/>
                    <a:gd name="connsiteX0-1141" fmla="*/ 103977 w 179305"/>
                    <a:gd name="connsiteY0-1142" fmla="*/ 0 h 163569"/>
                    <a:gd name="connsiteX1-1143" fmla="*/ 176330 w 179305"/>
                    <a:gd name="connsiteY1-1144" fmla="*/ 27194 h 163569"/>
                    <a:gd name="connsiteX2-1145" fmla="*/ 97805 w 179305"/>
                    <a:gd name="connsiteY2-1146" fmla="*/ 163569 h 163569"/>
                    <a:gd name="connsiteX3-1147" fmla="*/ 0 w 179305"/>
                    <a:gd name="connsiteY3-1148" fmla="*/ 119269 h 163569"/>
                    <a:gd name="connsiteX4-1149" fmla="*/ 103977 w 179305"/>
                    <a:gd name="connsiteY4-1150" fmla="*/ 0 h 163569"/>
                    <a:gd name="connsiteX0-1151" fmla="*/ 103977 w 179305"/>
                    <a:gd name="connsiteY0-1152" fmla="*/ 0 h 163569"/>
                    <a:gd name="connsiteX1-1153" fmla="*/ 176330 w 179305"/>
                    <a:gd name="connsiteY1-1154" fmla="*/ 27194 h 163569"/>
                    <a:gd name="connsiteX2-1155" fmla="*/ 97805 w 179305"/>
                    <a:gd name="connsiteY2-1156" fmla="*/ 163569 h 163569"/>
                    <a:gd name="connsiteX3-1157" fmla="*/ 0 w 179305"/>
                    <a:gd name="connsiteY3-1158" fmla="*/ 119269 h 163569"/>
                    <a:gd name="connsiteX4-1159" fmla="*/ 103977 w 179305"/>
                    <a:gd name="connsiteY4-1160" fmla="*/ 0 h 163569"/>
                    <a:gd name="connsiteX0-1161" fmla="*/ 103977 w 179305"/>
                    <a:gd name="connsiteY0-1162" fmla="*/ 0 h 163569"/>
                    <a:gd name="connsiteX1-1163" fmla="*/ 176330 w 179305"/>
                    <a:gd name="connsiteY1-1164" fmla="*/ 27194 h 163569"/>
                    <a:gd name="connsiteX2-1165" fmla="*/ 97805 w 179305"/>
                    <a:gd name="connsiteY2-1166" fmla="*/ 163569 h 163569"/>
                    <a:gd name="connsiteX3-1167" fmla="*/ 0 w 179305"/>
                    <a:gd name="connsiteY3-1168" fmla="*/ 119269 h 163569"/>
                    <a:gd name="connsiteX4-1169" fmla="*/ 103977 w 179305"/>
                    <a:gd name="connsiteY4-1170" fmla="*/ 0 h 163569"/>
                    <a:gd name="connsiteX0-1171" fmla="*/ 103977 w 179229"/>
                    <a:gd name="connsiteY0-1172" fmla="*/ 0 h 162080"/>
                    <a:gd name="connsiteX1-1173" fmla="*/ 176330 w 179229"/>
                    <a:gd name="connsiteY1-1174" fmla="*/ 27194 h 162080"/>
                    <a:gd name="connsiteX2-1175" fmla="*/ 95986 w 179229"/>
                    <a:gd name="connsiteY2-1176" fmla="*/ 162080 h 162080"/>
                    <a:gd name="connsiteX3-1177" fmla="*/ 0 w 179229"/>
                    <a:gd name="connsiteY3-1178" fmla="*/ 119269 h 162080"/>
                    <a:gd name="connsiteX4-1179" fmla="*/ 103977 w 179229"/>
                    <a:gd name="connsiteY4-1180" fmla="*/ 0 h 162080"/>
                    <a:gd name="connsiteX0-1181" fmla="*/ 103977 w 179229"/>
                    <a:gd name="connsiteY0-1182" fmla="*/ 0 h 162080"/>
                    <a:gd name="connsiteX1-1183" fmla="*/ 176330 w 179229"/>
                    <a:gd name="connsiteY1-1184" fmla="*/ 27194 h 162080"/>
                    <a:gd name="connsiteX2-1185" fmla="*/ 95986 w 179229"/>
                    <a:gd name="connsiteY2-1186" fmla="*/ 162080 h 162080"/>
                    <a:gd name="connsiteX3-1187" fmla="*/ 0 w 179229"/>
                    <a:gd name="connsiteY3-1188" fmla="*/ 119269 h 162080"/>
                    <a:gd name="connsiteX4-1189" fmla="*/ 103977 w 179229"/>
                    <a:gd name="connsiteY4-1190" fmla="*/ 0 h 162080"/>
                    <a:gd name="connsiteX0-1191" fmla="*/ 103977 w 179717"/>
                    <a:gd name="connsiteY0-1192" fmla="*/ 0 h 162080"/>
                    <a:gd name="connsiteX1-1193" fmla="*/ 176330 w 179717"/>
                    <a:gd name="connsiteY1-1194" fmla="*/ 27194 h 162080"/>
                    <a:gd name="connsiteX2-1195" fmla="*/ 95986 w 179717"/>
                    <a:gd name="connsiteY2-1196" fmla="*/ 162080 h 162080"/>
                    <a:gd name="connsiteX3-1197" fmla="*/ 0 w 179717"/>
                    <a:gd name="connsiteY3-1198" fmla="*/ 119269 h 162080"/>
                    <a:gd name="connsiteX4-1199" fmla="*/ 103977 w 179717"/>
                    <a:gd name="connsiteY4-1200" fmla="*/ 0 h 162080"/>
                    <a:gd name="connsiteX0-1201" fmla="*/ 103977 w 180295"/>
                    <a:gd name="connsiteY0-1202" fmla="*/ 0 h 162080"/>
                    <a:gd name="connsiteX1-1203" fmla="*/ 176330 w 180295"/>
                    <a:gd name="connsiteY1-1204" fmla="*/ 27194 h 162080"/>
                    <a:gd name="connsiteX2-1205" fmla="*/ 95986 w 180295"/>
                    <a:gd name="connsiteY2-1206" fmla="*/ 162080 h 162080"/>
                    <a:gd name="connsiteX3-1207" fmla="*/ 0 w 180295"/>
                    <a:gd name="connsiteY3-1208" fmla="*/ 119269 h 162080"/>
                    <a:gd name="connsiteX4-1209" fmla="*/ 103977 w 180295"/>
                    <a:gd name="connsiteY4-1210" fmla="*/ 0 h 162080"/>
                    <a:gd name="connsiteX0-1211" fmla="*/ 103977 w 180295"/>
                    <a:gd name="connsiteY0-1212" fmla="*/ 0 h 162080"/>
                    <a:gd name="connsiteX1-1213" fmla="*/ 176330 w 180295"/>
                    <a:gd name="connsiteY1-1214" fmla="*/ 27194 h 162080"/>
                    <a:gd name="connsiteX2-1215" fmla="*/ 95986 w 180295"/>
                    <a:gd name="connsiteY2-1216" fmla="*/ 162080 h 162080"/>
                    <a:gd name="connsiteX3-1217" fmla="*/ 0 w 180295"/>
                    <a:gd name="connsiteY3-1218" fmla="*/ 119269 h 162080"/>
                    <a:gd name="connsiteX4-1219" fmla="*/ 103977 w 180295"/>
                    <a:gd name="connsiteY4-1220" fmla="*/ 0 h 162080"/>
                    <a:gd name="connsiteX0-1221" fmla="*/ 103977 w 180512"/>
                    <a:gd name="connsiteY0-1222" fmla="*/ 0 h 162080"/>
                    <a:gd name="connsiteX1-1223" fmla="*/ 176330 w 180512"/>
                    <a:gd name="connsiteY1-1224" fmla="*/ 27194 h 162080"/>
                    <a:gd name="connsiteX2-1225" fmla="*/ 95986 w 180512"/>
                    <a:gd name="connsiteY2-1226" fmla="*/ 162080 h 162080"/>
                    <a:gd name="connsiteX3-1227" fmla="*/ 0 w 180512"/>
                    <a:gd name="connsiteY3-1228" fmla="*/ 119269 h 162080"/>
                    <a:gd name="connsiteX4-1229" fmla="*/ 103977 w 180512"/>
                    <a:gd name="connsiteY4-1230" fmla="*/ 0 h 162080"/>
                    <a:gd name="connsiteX0-1231" fmla="*/ 103977 w 180512"/>
                    <a:gd name="connsiteY0-1232" fmla="*/ 0 h 162080"/>
                    <a:gd name="connsiteX1-1233" fmla="*/ 176330 w 180512"/>
                    <a:gd name="connsiteY1-1234" fmla="*/ 27194 h 162080"/>
                    <a:gd name="connsiteX2-1235" fmla="*/ 95986 w 180512"/>
                    <a:gd name="connsiteY2-1236" fmla="*/ 162080 h 162080"/>
                    <a:gd name="connsiteX3-1237" fmla="*/ 0 w 180512"/>
                    <a:gd name="connsiteY3-1238" fmla="*/ 119269 h 162080"/>
                    <a:gd name="connsiteX4-1239" fmla="*/ 103977 w 180512"/>
                    <a:gd name="connsiteY4-1240" fmla="*/ 0 h 162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1"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679166 w 957780"/>
                    <a:gd name="connsiteY0-352" fmla="*/ 149688 h 426945"/>
                    <a:gd name="connsiteX1-353" fmla="*/ 957773 w 957780"/>
                    <a:gd name="connsiteY1-354" fmla="*/ 280656 h 426945"/>
                    <a:gd name="connsiteX2-355" fmla="*/ 852998 w 957780"/>
                    <a:gd name="connsiteY2-356" fmla="*/ 425119 h 426945"/>
                    <a:gd name="connsiteX3-357" fmla="*/ 0 w 957780"/>
                    <a:gd name="connsiteY3-358" fmla="*/ 1207 h 426945"/>
                    <a:gd name="connsiteX4-359" fmla="*/ 679166 w 957780"/>
                    <a:gd name="connsiteY4-360" fmla="*/ 149688 h 426945"/>
                    <a:gd name="connsiteX0-361" fmla="*/ 72068 w 957780"/>
                    <a:gd name="connsiteY0-362" fmla="*/ 0 h 554514"/>
                    <a:gd name="connsiteX1-363" fmla="*/ 957773 w 957780"/>
                    <a:gd name="connsiteY1-364" fmla="*/ 408225 h 554514"/>
                    <a:gd name="connsiteX2-365" fmla="*/ 852998 w 957780"/>
                    <a:gd name="connsiteY2-366" fmla="*/ 552688 h 554514"/>
                    <a:gd name="connsiteX3-367" fmla="*/ 0 w 957780"/>
                    <a:gd name="connsiteY3-368" fmla="*/ 128776 h 554514"/>
                    <a:gd name="connsiteX4-369" fmla="*/ 72068 w 957780"/>
                    <a:gd name="connsiteY4-370" fmla="*/ 0 h 554514"/>
                    <a:gd name="connsiteX0-371" fmla="*/ 72068 w 957780"/>
                    <a:gd name="connsiteY0-372" fmla="*/ 0 h 554514"/>
                    <a:gd name="connsiteX1-373" fmla="*/ 957773 w 957780"/>
                    <a:gd name="connsiteY1-374" fmla="*/ 408225 h 554514"/>
                    <a:gd name="connsiteX2-375" fmla="*/ 852998 w 957780"/>
                    <a:gd name="connsiteY2-376" fmla="*/ 552688 h 554514"/>
                    <a:gd name="connsiteX3-377" fmla="*/ 0 w 957780"/>
                    <a:gd name="connsiteY3-378" fmla="*/ 128776 h 554514"/>
                    <a:gd name="connsiteX4-379" fmla="*/ 72068 w 957780"/>
                    <a:gd name="connsiteY4-380" fmla="*/ 0 h 554514"/>
                    <a:gd name="connsiteX0-381" fmla="*/ 75263 w 960975"/>
                    <a:gd name="connsiteY0-382" fmla="*/ 0 h 554514"/>
                    <a:gd name="connsiteX1-383" fmla="*/ 960968 w 960975"/>
                    <a:gd name="connsiteY1-384" fmla="*/ 408225 h 554514"/>
                    <a:gd name="connsiteX2-385" fmla="*/ 856193 w 960975"/>
                    <a:gd name="connsiteY2-386" fmla="*/ 552688 h 554514"/>
                    <a:gd name="connsiteX3-387" fmla="*/ 0 w 960975"/>
                    <a:gd name="connsiteY3-388" fmla="*/ 134938 h 554514"/>
                    <a:gd name="connsiteX4-389" fmla="*/ 75263 w 960975"/>
                    <a:gd name="connsiteY4-390" fmla="*/ 0 h 554514"/>
                    <a:gd name="connsiteX0-391" fmla="*/ 75263 w 960975"/>
                    <a:gd name="connsiteY0-392" fmla="*/ 0 h 554514"/>
                    <a:gd name="connsiteX1-393" fmla="*/ 960968 w 960975"/>
                    <a:gd name="connsiteY1-394" fmla="*/ 408225 h 554514"/>
                    <a:gd name="connsiteX2-395" fmla="*/ 856193 w 960975"/>
                    <a:gd name="connsiteY2-396" fmla="*/ 552688 h 554514"/>
                    <a:gd name="connsiteX3-397" fmla="*/ 0 w 960975"/>
                    <a:gd name="connsiteY3-398" fmla="*/ 134938 h 554514"/>
                    <a:gd name="connsiteX4-399" fmla="*/ 75263 w 960975"/>
                    <a:gd name="connsiteY4-400" fmla="*/ 0 h 554514"/>
                    <a:gd name="connsiteX0-401" fmla="*/ 75263 w 960975"/>
                    <a:gd name="connsiteY0-402" fmla="*/ 0 h 554514"/>
                    <a:gd name="connsiteX1-403" fmla="*/ 960968 w 960975"/>
                    <a:gd name="connsiteY1-404" fmla="*/ 408225 h 554514"/>
                    <a:gd name="connsiteX2-405" fmla="*/ 856193 w 960975"/>
                    <a:gd name="connsiteY2-406" fmla="*/ 552688 h 554514"/>
                    <a:gd name="connsiteX3-407" fmla="*/ 0 w 960975"/>
                    <a:gd name="connsiteY3-408" fmla="*/ 134938 h 554514"/>
                    <a:gd name="connsiteX4-409" fmla="*/ 75263 w 960975"/>
                    <a:gd name="connsiteY4-410" fmla="*/ 0 h 5545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2"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903 w 133037"/>
                    <a:gd name="connsiteY0-842" fmla="*/ 0 h 173036"/>
                    <a:gd name="connsiteX1-843" fmla="*/ 132608 w 133037"/>
                    <a:gd name="connsiteY1-844" fmla="*/ 18768 h 173036"/>
                    <a:gd name="connsiteX2-845" fmla="*/ 45564 w 133037"/>
                    <a:gd name="connsiteY2-846" fmla="*/ 173036 h 173036"/>
                    <a:gd name="connsiteX3-847" fmla="*/ 318 w 133037"/>
                    <a:gd name="connsiteY3-848" fmla="*/ 149224 h 173036"/>
                    <a:gd name="connsiteX4-849" fmla="*/ 78903 w 133037"/>
                    <a:gd name="connsiteY4-850" fmla="*/ 0 h 1730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3"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1" fmla="*/ 0 w 452437"/>
                    <a:gd name="connsiteY0-2" fmla="*/ 0 h 228600"/>
                    <a:gd name="connsiteX1-3" fmla="*/ 431006 w 452437"/>
                    <a:gd name="connsiteY1-4" fmla="*/ 90487 h 228600"/>
                    <a:gd name="connsiteX2-5" fmla="*/ 452437 w 452437"/>
                    <a:gd name="connsiteY2-6" fmla="*/ 228600 h 228600"/>
                    <a:gd name="connsiteX3-7" fmla="*/ 0 w 452437"/>
                    <a:gd name="connsiteY3-8" fmla="*/ 228600 h 228600"/>
                    <a:gd name="connsiteX4-9" fmla="*/ 0 w 452437"/>
                    <a:gd name="connsiteY4-10" fmla="*/ 0 h 228600"/>
                    <a:gd name="connsiteX0-11" fmla="*/ 0 w 519112"/>
                    <a:gd name="connsiteY0-12" fmla="*/ 0 h 228600"/>
                    <a:gd name="connsiteX1-13" fmla="*/ 519112 w 519112"/>
                    <a:gd name="connsiteY1-14" fmla="*/ 128587 h 228600"/>
                    <a:gd name="connsiteX2-15" fmla="*/ 452437 w 519112"/>
                    <a:gd name="connsiteY2-16" fmla="*/ 228600 h 228600"/>
                    <a:gd name="connsiteX3-17" fmla="*/ 0 w 519112"/>
                    <a:gd name="connsiteY3-18" fmla="*/ 228600 h 228600"/>
                    <a:gd name="connsiteX4-19" fmla="*/ 0 w 519112"/>
                    <a:gd name="connsiteY4-20" fmla="*/ 0 h 228600"/>
                    <a:gd name="connsiteX0-21" fmla="*/ 0 w 519112"/>
                    <a:gd name="connsiteY0-22" fmla="*/ 0 h 228600"/>
                    <a:gd name="connsiteX1-23" fmla="*/ 519112 w 519112"/>
                    <a:gd name="connsiteY1-24" fmla="*/ 128587 h 228600"/>
                    <a:gd name="connsiteX2-25" fmla="*/ 452437 w 519112"/>
                    <a:gd name="connsiteY2-26" fmla="*/ 228600 h 228600"/>
                    <a:gd name="connsiteX3-27" fmla="*/ 0 w 519112"/>
                    <a:gd name="connsiteY3-28" fmla="*/ 228600 h 228600"/>
                    <a:gd name="connsiteX4-29" fmla="*/ 0 w 519112"/>
                    <a:gd name="connsiteY4-30" fmla="*/ 0 h 228600"/>
                    <a:gd name="connsiteX0-31" fmla="*/ 0 w 519112"/>
                    <a:gd name="connsiteY0-32" fmla="*/ 0 h 228600"/>
                    <a:gd name="connsiteX1-33" fmla="*/ 519112 w 519112"/>
                    <a:gd name="connsiteY1-34" fmla="*/ 128587 h 228600"/>
                    <a:gd name="connsiteX2-35" fmla="*/ 452437 w 519112"/>
                    <a:gd name="connsiteY2-36" fmla="*/ 228600 h 228600"/>
                    <a:gd name="connsiteX3-37" fmla="*/ 0 w 519112"/>
                    <a:gd name="connsiteY3-38" fmla="*/ 228600 h 228600"/>
                    <a:gd name="connsiteX4-39" fmla="*/ 0 w 519112"/>
                    <a:gd name="connsiteY4-40" fmla="*/ 0 h 228600"/>
                    <a:gd name="connsiteX0-41" fmla="*/ 0 w 519112"/>
                    <a:gd name="connsiteY0-42" fmla="*/ 0 h 228600"/>
                    <a:gd name="connsiteX1-43" fmla="*/ 519112 w 519112"/>
                    <a:gd name="connsiteY1-44" fmla="*/ 128587 h 228600"/>
                    <a:gd name="connsiteX2-45" fmla="*/ 450055 w 519112"/>
                    <a:gd name="connsiteY2-46" fmla="*/ 221456 h 228600"/>
                    <a:gd name="connsiteX3-47" fmla="*/ 0 w 519112"/>
                    <a:gd name="connsiteY3-48" fmla="*/ 228600 h 228600"/>
                    <a:gd name="connsiteX4-49" fmla="*/ 0 w 519112"/>
                    <a:gd name="connsiteY4-50" fmla="*/ 0 h 228600"/>
                    <a:gd name="connsiteX0-51" fmla="*/ 0 w 507205"/>
                    <a:gd name="connsiteY0-52" fmla="*/ 0 h 228600"/>
                    <a:gd name="connsiteX1-53" fmla="*/ 507205 w 507205"/>
                    <a:gd name="connsiteY1-54" fmla="*/ 128587 h 228600"/>
                    <a:gd name="connsiteX2-55" fmla="*/ 450055 w 507205"/>
                    <a:gd name="connsiteY2-56" fmla="*/ 221456 h 228600"/>
                    <a:gd name="connsiteX3-57" fmla="*/ 0 w 507205"/>
                    <a:gd name="connsiteY3-58" fmla="*/ 228600 h 228600"/>
                    <a:gd name="connsiteX4-59" fmla="*/ 0 w 507205"/>
                    <a:gd name="connsiteY4-60" fmla="*/ 0 h 228600"/>
                    <a:gd name="connsiteX0-61" fmla="*/ 0 w 507205"/>
                    <a:gd name="connsiteY0-62" fmla="*/ 0 h 228600"/>
                    <a:gd name="connsiteX1-63" fmla="*/ 507205 w 507205"/>
                    <a:gd name="connsiteY1-64" fmla="*/ 128587 h 228600"/>
                    <a:gd name="connsiteX2-65" fmla="*/ 450055 w 507205"/>
                    <a:gd name="connsiteY2-66" fmla="*/ 221456 h 228600"/>
                    <a:gd name="connsiteX3-67" fmla="*/ 0 w 507205"/>
                    <a:gd name="connsiteY3-68" fmla="*/ 228600 h 228600"/>
                    <a:gd name="connsiteX4-69" fmla="*/ 0 w 507205"/>
                    <a:gd name="connsiteY4-70" fmla="*/ 0 h 228600"/>
                    <a:gd name="connsiteX0-71" fmla="*/ 0 w 507205"/>
                    <a:gd name="connsiteY0-72" fmla="*/ 0 h 228600"/>
                    <a:gd name="connsiteX1-73" fmla="*/ 507205 w 507205"/>
                    <a:gd name="connsiteY1-74" fmla="*/ 128587 h 228600"/>
                    <a:gd name="connsiteX2-75" fmla="*/ 452436 w 507205"/>
                    <a:gd name="connsiteY2-76" fmla="*/ 223838 h 228600"/>
                    <a:gd name="connsiteX3-77" fmla="*/ 0 w 507205"/>
                    <a:gd name="connsiteY3-78" fmla="*/ 228600 h 228600"/>
                    <a:gd name="connsiteX4-79" fmla="*/ 0 w 507205"/>
                    <a:gd name="connsiteY4-80" fmla="*/ 0 h 228600"/>
                    <a:gd name="connsiteX0-81" fmla="*/ 0 w 507205"/>
                    <a:gd name="connsiteY0-82" fmla="*/ 0 h 228600"/>
                    <a:gd name="connsiteX1-83" fmla="*/ 507205 w 507205"/>
                    <a:gd name="connsiteY1-84" fmla="*/ 128587 h 228600"/>
                    <a:gd name="connsiteX2-85" fmla="*/ 452436 w 507205"/>
                    <a:gd name="connsiteY2-86" fmla="*/ 223838 h 228600"/>
                    <a:gd name="connsiteX3-87" fmla="*/ 0 w 507205"/>
                    <a:gd name="connsiteY3-88" fmla="*/ 228600 h 228600"/>
                    <a:gd name="connsiteX4-89" fmla="*/ 0 w 507205"/>
                    <a:gd name="connsiteY4-90" fmla="*/ 0 h 228600"/>
                    <a:gd name="connsiteX0-91" fmla="*/ 0 w 507205"/>
                    <a:gd name="connsiteY0-92" fmla="*/ 0 h 228600"/>
                    <a:gd name="connsiteX1-93" fmla="*/ 507205 w 507205"/>
                    <a:gd name="connsiteY1-94" fmla="*/ 128587 h 228600"/>
                    <a:gd name="connsiteX2-95" fmla="*/ 459579 w 507205"/>
                    <a:gd name="connsiteY2-96" fmla="*/ 223838 h 228600"/>
                    <a:gd name="connsiteX3-97" fmla="*/ 0 w 507205"/>
                    <a:gd name="connsiteY3-98" fmla="*/ 228600 h 228600"/>
                    <a:gd name="connsiteX4-99" fmla="*/ 0 w 507205"/>
                    <a:gd name="connsiteY4-100" fmla="*/ 0 h 228600"/>
                    <a:gd name="connsiteX0-101" fmla="*/ 0 w 514349"/>
                    <a:gd name="connsiteY0-102" fmla="*/ 0 h 228600"/>
                    <a:gd name="connsiteX1-103" fmla="*/ 514349 w 514349"/>
                    <a:gd name="connsiteY1-104" fmla="*/ 130969 h 228600"/>
                    <a:gd name="connsiteX2-105" fmla="*/ 459579 w 514349"/>
                    <a:gd name="connsiteY2-106" fmla="*/ 223838 h 228600"/>
                    <a:gd name="connsiteX3-107" fmla="*/ 0 w 514349"/>
                    <a:gd name="connsiteY3-108" fmla="*/ 228600 h 228600"/>
                    <a:gd name="connsiteX4-109" fmla="*/ 0 w 514349"/>
                    <a:gd name="connsiteY4-110" fmla="*/ 0 h 228600"/>
                    <a:gd name="connsiteX0-111" fmla="*/ 83343 w 514349"/>
                    <a:gd name="connsiteY0-112" fmla="*/ 0 h 273844"/>
                    <a:gd name="connsiteX1-113" fmla="*/ 514349 w 514349"/>
                    <a:gd name="connsiteY1-114" fmla="*/ 176213 h 273844"/>
                    <a:gd name="connsiteX2-115" fmla="*/ 459579 w 514349"/>
                    <a:gd name="connsiteY2-116" fmla="*/ 269082 h 273844"/>
                    <a:gd name="connsiteX3-117" fmla="*/ 0 w 514349"/>
                    <a:gd name="connsiteY3-118" fmla="*/ 273844 h 273844"/>
                    <a:gd name="connsiteX4-119" fmla="*/ 83343 w 514349"/>
                    <a:gd name="connsiteY4-120" fmla="*/ 0 h 273844"/>
                    <a:gd name="connsiteX0-121" fmla="*/ 95250 w 514349"/>
                    <a:gd name="connsiteY0-122" fmla="*/ 0 h 280988"/>
                    <a:gd name="connsiteX1-123" fmla="*/ 514349 w 514349"/>
                    <a:gd name="connsiteY1-124" fmla="*/ 183357 h 280988"/>
                    <a:gd name="connsiteX2-125" fmla="*/ 459579 w 514349"/>
                    <a:gd name="connsiteY2-126" fmla="*/ 276226 h 280988"/>
                    <a:gd name="connsiteX3-127" fmla="*/ 0 w 514349"/>
                    <a:gd name="connsiteY3-128" fmla="*/ 280988 h 280988"/>
                    <a:gd name="connsiteX4-129" fmla="*/ 95250 w 514349"/>
                    <a:gd name="connsiteY4-130" fmla="*/ 0 h 280988"/>
                    <a:gd name="connsiteX0-131" fmla="*/ 28575 w 447674"/>
                    <a:gd name="connsiteY0-132" fmla="*/ 0 h 276226"/>
                    <a:gd name="connsiteX1-133" fmla="*/ 447674 w 447674"/>
                    <a:gd name="connsiteY1-134" fmla="*/ 183357 h 276226"/>
                    <a:gd name="connsiteX2-135" fmla="*/ 392904 w 447674"/>
                    <a:gd name="connsiteY2-136" fmla="*/ 276226 h 276226"/>
                    <a:gd name="connsiteX3-137" fmla="*/ 0 w 447674"/>
                    <a:gd name="connsiteY3-138" fmla="*/ 59531 h 276226"/>
                    <a:gd name="connsiteX4-139" fmla="*/ 28575 w 447674"/>
                    <a:gd name="connsiteY4-140" fmla="*/ 0 h 276226"/>
                    <a:gd name="connsiteX0-141" fmla="*/ 34750 w 453849"/>
                    <a:gd name="connsiteY0-142" fmla="*/ 0 h 276226"/>
                    <a:gd name="connsiteX1-143" fmla="*/ 453849 w 453849"/>
                    <a:gd name="connsiteY1-144" fmla="*/ 183357 h 276226"/>
                    <a:gd name="connsiteX2-145" fmla="*/ 399079 w 453849"/>
                    <a:gd name="connsiteY2-146" fmla="*/ 276226 h 276226"/>
                    <a:gd name="connsiteX3-147" fmla="*/ 6175 w 453849"/>
                    <a:gd name="connsiteY3-148" fmla="*/ 59531 h 276226"/>
                    <a:gd name="connsiteX4-149" fmla="*/ 34750 w 453849"/>
                    <a:gd name="connsiteY4-150" fmla="*/ 0 h 276226"/>
                    <a:gd name="connsiteX0-151" fmla="*/ 39703 w 458802"/>
                    <a:gd name="connsiteY0-152" fmla="*/ 0 h 276226"/>
                    <a:gd name="connsiteX1-153" fmla="*/ 458802 w 458802"/>
                    <a:gd name="connsiteY1-154" fmla="*/ 183357 h 276226"/>
                    <a:gd name="connsiteX2-155" fmla="*/ 404032 w 458802"/>
                    <a:gd name="connsiteY2-156" fmla="*/ 276226 h 276226"/>
                    <a:gd name="connsiteX3-157" fmla="*/ 11128 w 458802"/>
                    <a:gd name="connsiteY3-158" fmla="*/ 59531 h 276226"/>
                    <a:gd name="connsiteX4-159" fmla="*/ 39703 w 458802"/>
                    <a:gd name="connsiteY4-160" fmla="*/ 0 h 276226"/>
                    <a:gd name="connsiteX0-161" fmla="*/ 42178 w 461277"/>
                    <a:gd name="connsiteY0-162" fmla="*/ 0 h 276226"/>
                    <a:gd name="connsiteX1-163" fmla="*/ 461277 w 461277"/>
                    <a:gd name="connsiteY1-164" fmla="*/ 183357 h 276226"/>
                    <a:gd name="connsiteX2-165" fmla="*/ 406507 w 461277"/>
                    <a:gd name="connsiteY2-166" fmla="*/ 276226 h 276226"/>
                    <a:gd name="connsiteX3-167" fmla="*/ 13603 w 461277"/>
                    <a:gd name="connsiteY3-168" fmla="*/ 59531 h 276226"/>
                    <a:gd name="connsiteX4-169" fmla="*/ 42178 w 461277"/>
                    <a:gd name="connsiteY4-170" fmla="*/ 0 h 276226"/>
                    <a:gd name="connsiteX0-171" fmla="*/ 45081 w 464180"/>
                    <a:gd name="connsiteY0-172" fmla="*/ 0 h 276226"/>
                    <a:gd name="connsiteX1-173" fmla="*/ 464180 w 464180"/>
                    <a:gd name="connsiteY1-174" fmla="*/ 183357 h 276226"/>
                    <a:gd name="connsiteX2-175" fmla="*/ 409410 w 464180"/>
                    <a:gd name="connsiteY2-176" fmla="*/ 276226 h 276226"/>
                    <a:gd name="connsiteX3-177" fmla="*/ 16506 w 464180"/>
                    <a:gd name="connsiteY3-178" fmla="*/ 59531 h 276226"/>
                    <a:gd name="connsiteX4-179" fmla="*/ 45081 w 464180"/>
                    <a:gd name="connsiteY4-180" fmla="*/ 0 h 276226"/>
                    <a:gd name="connsiteX0-181" fmla="*/ 40883 w 459982"/>
                    <a:gd name="connsiteY0-182" fmla="*/ 50 h 276276"/>
                    <a:gd name="connsiteX1-183" fmla="*/ 459982 w 459982"/>
                    <a:gd name="connsiteY1-184" fmla="*/ 183407 h 276276"/>
                    <a:gd name="connsiteX2-185" fmla="*/ 405212 w 459982"/>
                    <a:gd name="connsiteY2-186" fmla="*/ 276276 h 276276"/>
                    <a:gd name="connsiteX3-187" fmla="*/ 12308 w 459982"/>
                    <a:gd name="connsiteY3-188" fmla="*/ 59581 h 276276"/>
                    <a:gd name="connsiteX4-189" fmla="*/ 40883 w 459982"/>
                    <a:gd name="connsiteY4-190" fmla="*/ 50 h 276276"/>
                    <a:gd name="connsiteX0-191" fmla="*/ 45081 w 464180"/>
                    <a:gd name="connsiteY0-192" fmla="*/ 0 h 276226"/>
                    <a:gd name="connsiteX1-193" fmla="*/ 464180 w 464180"/>
                    <a:gd name="connsiteY1-194" fmla="*/ 183357 h 276226"/>
                    <a:gd name="connsiteX2-195" fmla="*/ 409410 w 464180"/>
                    <a:gd name="connsiteY2-196" fmla="*/ 276226 h 276226"/>
                    <a:gd name="connsiteX3-197" fmla="*/ 16506 w 464180"/>
                    <a:gd name="connsiteY3-198" fmla="*/ 59531 h 276226"/>
                    <a:gd name="connsiteX4-199" fmla="*/ 45081 w 464180"/>
                    <a:gd name="connsiteY4-200" fmla="*/ 0 h 276226"/>
                    <a:gd name="connsiteX0-201" fmla="*/ 48073 w 467172"/>
                    <a:gd name="connsiteY0-202" fmla="*/ 0 h 276226"/>
                    <a:gd name="connsiteX1-203" fmla="*/ 467172 w 467172"/>
                    <a:gd name="connsiteY1-204" fmla="*/ 183357 h 276226"/>
                    <a:gd name="connsiteX2-205" fmla="*/ 412402 w 467172"/>
                    <a:gd name="connsiteY2-206" fmla="*/ 276226 h 276226"/>
                    <a:gd name="connsiteX3-207" fmla="*/ 19498 w 467172"/>
                    <a:gd name="connsiteY3-208" fmla="*/ 59531 h 276226"/>
                    <a:gd name="connsiteX4-209" fmla="*/ 48073 w 467172"/>
                    <a:gd name="connsiteY4-210" fmla="*/ 0 h 276226"/>
                    <a:gd name="connsiteX0-211" fmla="*/ 45289 w 464388"/>
                    <a:gd name="connsiteY0-212" fmla="*/ 0 h 276226"/>
                    <a:gd name="connsiteX1-213" fmla="*/ 464388 w 464388"/>
                    <a:gd name="connsiteY1-214" fmla="*/ 183357 h 276226"/>
                    <a:gd name="connsiteX2-215" fmla="*/ 409618 w 464388"/>
                    <a:gd name="connsiteY2-216" fmla="*/ 276226 h 276226"/>
                    <a:gd name="connsiteX3-217" fmla="*/ 16714 w 464388"/>
                    <a:gd name="connsiteY3-218" fmla="*/ 59531 h 276226"/>
                    <a:gd name="connsiteX4-219" fmla="*/ 45289 w 464388"/>
                    <a:gd name="connsiteY4-220" fmla="*/ 0 h 276226"/>
                    <a:gd name="connsiteX0-221" fmla="*/ 43442 w 462541"/>
                    <a:gd name="connsiteY0-222" fmla="*/ 0 h 276226"/>
                    <a:gd name="connsiteX1-223" fmla="*/ 462541 w 462541"/>
                    <a:gd name="connsiteY1-224" fmla="*/ 183357 h 276226"/>
                    <a:gd name="connsiteX2-225" fmla="*/ 407771 w 462541"/>
                    <a:gd name="connsiteY2-226" fmla="*/ 276226 h 276226"/>
                    <a:gd name="connsiteX3-227" fmla="*/ 14867 w 462541"/>
                    <a:gd name="connsiteY3-228" fmla="*/ 59531 h 276226"/>
                    <a:gd name="connsiteX4-229" fmla="*/ 43442 w 462541"/>
                    <a:gd name="connsiteY4-230" fmla="*/ 0 h 2762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4"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584 w 132289"/>
                    <a:gd name="connsiteY0-842" fmla="*/ 0 h 173036"/>
                    <a:gd name="connsiteX1-843" fmla="*/ 132289 w 132289"/>
                    <a:gd name="connsiteY1-844" fmla="*/ 18768 h 173036"/>
                    <a:gd name="connsiteX2-845" fmla="*/ 45245 w 132289"/>
                    <a:gd name="connsiteY2-846" fmla="*/ 173036 h 173036"/>
                    <a:gd name="connsiteX3-847" fmla="*/ -1 w 132289"/>
                    <a:gd name="connsiteY3-848" fmla="*/ 149224 h 173036"/>
                    <a:gd name="connsiteX4-849" fmla="*/ 78584 w 132289"/>
                    <a:gd name="connsiteY4-850" fmla="*/ 0 h 173036"/>
                    <a:gd name="connsiteX0-851" fmla="*/ 78585 w 132290"/>
                    <a:gd name="connsiteY0-852" fmla="*/ 0 h 173036"/>
                    <a:gd name="connsiteX1-853" fmla="*/ 132290 w 132290"/>
                    <a:gd name="connsiteY1-854" fmla="*/ 18768 h 173036"/>
                    <a:gd name="connsiteX2-855" fmla="*/ 45246 w 132290"/>
                    <a:gd name="connsiteY2-856" fmla="*/ 173036 h 173036"/>
                    <a:gd name="connsiteX3-857" fmla="*/ 0 w 132290"/>
                    <a:gd name="connsiteY3-858" fmla="*/ 149224 h 173036"/>
                    <a:gd name="connsiteX4-859" fmla="*/ 78585 w 132290"/>
                    <a:gd name="connsiteY4-860" fmla="*/ 0 h 173036"/>
                    <a:gd name="connsiteX0-861" fmla="*/ 78585 w 132290"/>
                    <a:gd name="connsiteY0-862" fmla="*/ 0 h 173036"/>
                    <a:gd name="connsiteX1-863" fmla="*/ 132290 w 132290"/>
                    <a:gd name="connsiteY1-864" fmla="*/ 18768 h 173036"/>
                    <a:gd name="connsiteX2-865" fmla="*/ 45246 w 132290"/>
                    <a:gd name="connsiteY2-866" fmla="*/ 173036 h 173036"/>
                    <a:gd name="connsiteX3-867" fmla="*/ 0 w 132290"/>
                    <a:gd name="connsiteY3-868" fmla="*/ 149224 h 173036"/>
                    <a:gd name="connsiteX4-869" fmla="*/ 78585 w 132290"/>
                    <a:gd name="connsiteY4-870" fmla="*/ 0 h 173036"/>
                    <a:gd name="connsiteX0-871" fmla="*/ 78585 w 132290"/>
                    <a:gd name="connsiteY0-872" fmla="*/ 0 h 173036"/>
                    <a:gd name="connsiteX1-873" fmla="*/ 132290 w 132290"/>
                    <a:gd name="connsiteY1-874" fmla="*/ 18768 h 173036"/>
                    <a:gd name="connsiteX2-875" fmla="*/ 45246 w 132290"/>
                    <a:gd name="connsiteY2-876" fmla="*/ 173036 h 173036"/>
                    <a:gd name="connsiteX3-877" fmla="*/ 0 w 132290"/>
                    <a:gd name="connsiteY3-878" fmla="*/ 149224 h 173036"/>
                    <a:gd name="connsiteX4-879" fmla="*/ 78585 w 132290"/>
                    <a:gd name="connsiteY4-880" fmla="*/ 0 h 173036"/>
                    <a:gd name="connsiteX0-881" fmla="*/ 78585 w 132290"/>
                    <a:gd name="connsiteY0-882" fmla="*/ 0 h 173036"/>
                    <a:gd name="connsiteX1-883" fmla="*/ 132290 w 132290"/>
                    <a:gd name="connsiteY1-884" fmla="*/ 18768 h 173036"/>
                    <a:gd name="connsiteX2-885" fmla="*/ 45246 w 132290"/>
                    <a:gd name="connsiteY2-886" fmla="*/ 173036 h 173036"/>
                    <a:gd name="connsiteX3-887" fmla="*/ 0 w 132290"/>
                    <a:gd name="connsiteY3-888" fmla="*/ 149224 h 173036"/>
                    <a:gd name="connsiteX4-889" fmla="*/ 78585 w 132290"/>
                    <a:gd name="connsiteY4-890" fmla="*/ 0 h 173036"/>
                    <a:gd name="connsiteX0-891" fmla="*/ 78585 w 132290"/>
                    <a:gd name="connsiteY0-892" fmla="*/ 0 h 173036"/>
                    <a:gd name="connsiteX1-893" fmla="*/ 132290 w 132290"/>
                    <a:gd name="connsiteY1-894" fmla="*/ 18768 h 173036"/>
                    <a:gd name="connsiteX2-895" fmla="*/ 45246 w 132290"/>
                    <a:gd name="connsiteY2-896" fmla="*/ 173036 h 173036"/>
                    <a:gd name="connsiteX3-897" fmla="*/ 0 w 132290"/>
                    <a:gd name="connsiteY3-898" fmla="*/ 149224 h 173036"/>
                    <a:gd name="connsiteX4-899" fmla="*/ 78585 w 132290"/>
                    <a:gd name="connsiteY4-900" fmla="*/ 0 h 173036"/>
                    <a:gd name="connsiteX0-901" fmla="*/ 78585 w 132290"/>
                    <a:gd name="connsiteY0-902" fmla="*/ 0 h 173036"/>
                    <a:gd name="connsiteX1-903" fmla="*/ 132290 w 132290"/>
                    <a:gd name="connsiteY1-904" fmla="*/ 18768 h 173036"/>
                    <a:gd name="connsiteX2-905" fmla="*/ 45246 w 132290"/>
                    <a:gd name="connsiteY2-906" fmla="*/ 173036 h 173036"/>
                    <a:gd name="connsiteX3-907" fmla="*/ 0 w 132290"/>
                    <a:gd name="connsiteY3-908" fmla="*/ 149224 h 173036"/>
                    <a:gd name="connsiteX4-909" fmla="*/ 78585 w 132290"/>
                    <a:gd name="connsiteY4-910" fmla="*/ 0 h 173036"/>
                    <a:gd name="connsiteX0-911" fmla="*/ 78585 w 132290"/>
                    <a:gd name="connsiteY0-912" fmla="*/ 0 h 173036"/>
                    <a:gd name="connsiteX1-913" fmla="*/ 132290 w 132290"/>
                    <a:gd name="connsiteY1-914" fmla="*/ 18768 h 173036"/>
                    <a:gd name="connsiteX2-915" fmla="*/ 45246 w 132290"/>
                    <a:gd name="connsiteY2-916" fmla="*/ 173036 h 173036"/>
                    <a:gd name="connsiteX3-917" fmla="*/ 0 w 132290"/>
                    <a:gd name="connsiteY3-918" fmla="*/ 149224 h 173036"/>
                    <a:gd name="connsiteX4-919" fmla="*/ 78585 w 132290"/>
                    <a:gd name="connsiteY4-920" fmla="*/ 0 h 173036"/>
                    <a:gd name="connsiteX0-921" fmla="*/ 78585 w 132290"/>
                    <a:gd name="connsiteY0-922" fmla="*/ 0 h 173036"/>
                    <a:gd name="connsiteX1-923" fmla="*/ 132290 w 132290"/>
                    <a:gd name="connsiteY1-924" fmla="*/ 18768 h 173036"/>
                    <a:gd name="connsiteX2-925" fmla="*/ 45246 w 132290"/>
                    <a:gd name="connsiteY2-926" fmla="*/ 173036 h 173036"/>
                    <a:gd name="connsiteX3-927" fmla="*/ 0 w 132290"/>
                    <a:gd name="connsiteY3-928" fmla="*/ 149224 h 173036"/>
                    <a:gd name="connsiteX4-929" fmla="*/ 78585 w 132290"/>
                    <a:gd name="connsiteY4-930" fmla="*/ 0 h 173036"/>
                    <a:gd name="connsiteX0-931" fmla="*/ 78585 w 132290"/>
                    <a:gd name="connsiteY0-932" fmla="*/ 0 h 173036"/>
                    <a:gd name="connsiteX1-933" fmla="*/ 132290 w 132290"/>
                    <a:gd name="connsiteY1-934" fmla="*/ 18768 h 173036"/>
                    <a:gd name="connsiteX2-935" fmla="*/ 45246 w 132290"/>
                    <a:gd name="connsiteY2-936" fmla="*/ 173036 h 173036"/>
                    <a:gd name="connsiteX3-937" fmla="*/ 0 w 132290"/>
                    <a:gd name="connsiteY3-938" fmla="*/ 149224 h 173036"/>
                    <a:gd name="connsiteX4-939" fmla="*/ 78585 w 132290"/>
                    <a:gd name="connsiteY4-940" fmla="*/ 0 h 173036"/>
                    <a:gd name="connsiteX0-941" fmla="*/ 78585 w 132290"/>
                    <a:gd name="connsiteY0-942" fmla="*/ 0 h 173036"/>
                    <a:gd name="connsiteX1-943" fmla="*/ 132290 w 132290"/>
                    <a:gd name="connsiteY1-944" fmla="*/ 18768 h 173036"/>
                    <a:gd name="connsiteX2-945" fmla="*/ 45246 w 132290"/>
                    <a:gd name="connsiteY2-946" fmla="*/ 173036 h 173036"/>
                    <a:gd name="connsiteX3-947" fmla="*/ 0 w 132290"/>
                    <a:gd name="connsiteY3-948" fmla="*/ 149224 h 173036"/>
                    <a:gd name="connsiteX4-949" fmla="*/ 78585 w 132290"/>
                    <a:gd name="connsiteY4-950" fmla="*/ 0 h 173036"/>
                    <a:gd name="connsiteX0-951" fmla="*/ 78585 w 132290"/>
                    <a:gd name="connsiteY0-952" fmla="*/ 0 h 175672"/>
                    <a:gd name="connsiteX1-953" fmla="*/ 132290 w 132290"/>
                    <a:gd name="connsiteY1-954" fmla="*/ 18768 h 175672"/>
                    <a:gd name="connsiteX2-955" fmla="*/ 50549 w 132290"/>
                    <a:gd name="connsiteY2-956" fmla="*/ 175672 h 175672"/>
                    <a:gd name="connsiteX3-957" fmla="*/ 0 w 132290"/>
                    <a:gd name="connsiteY3-958" fmla="*/ 149224 h 175672"/>
                    <a:gd name="connsiteX4-959" fmla="*/ 78585 w 132290"/>
                    <a:gd name="connsiteY4-960" fmla="*/ 0 h 175672"/>
                    <a:gd name="connsiteX0-961" fmla="*/ 78585 w 132290"/>
                    <a:gd name="connsiteY0-962" fmla="*/ 0 h 175672"/>
                    <a:gd name="connsiteX1-963" fmla="*/ 132290 w 132290"/>
                    <a:gd name="connsiteY1-964" fmla="*/ 18768 h 175672"/>
                    <a:gd name="connsiteX2-965" fmla="*/ 50549 w 132290"/>
                    <a:gd name="connsiteY2-966" fmla="*/ 175672 h 175672"/>
                    <a:gd name="connsiteX3-967" fmla="*/ 0 w 132290"/>
                    <a:gd name="connsiteY3-968" fmla="*/ 149224 h 175672"/>
                    <a:gd name="connsiteX4-969" fmla="*/ 78585 w 132290"/>
                    <a:gd name="connsiteY4-970" fmla="*/ 0 h 175672"/>
                    <a:gd name="connsiteX0-971" fmla="*/ 78585 w 132290"/>
                    <a:gd name="connsiteY0-972" fmla="*/ 0 h 175672"/>
                    <a:gd name="connsiteX1-973" fmla="*/ 132290 w 132290"/>
                    <a:gd name="connsiteY1-974" fmla="*/ 18768 h 175672"/>
                    <a:gd name="connsiteX2-975" fmla="*/ 47898 w 132290"/>
                    <a:gd name="connsiteY2-976" fmla="*/ 175672 h 175672"/>
                    <a:gd name="connsiteX3-977" fmla="*/ 0 w 132290"/>
                    <a:gd name="connsiteY3-978" fmla="*/ 149224 h 175672"/>
                    <a:gd name="connsiteX4-979" fmla="*/ 78585 w 132290"/>
                    <a:gd name="connsiteY4-980" fmla="*/ 0 h 1756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55"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14363"/>
                    <a:gd name="connsiteY0-2" fmla="*/ 0 h 368300"/>
                    <a:gd name="connsiteX1-3" fmla="*/ 614363 w 614363"/>
                    <a:gd name="connsiteY1-4" fmla="*/ 254794 h 368300"/>
                    <a:gd name="connsiteX2-5" fmla="*/ 571500 w 614363"/>
                    <a:gd name="connsiteY2-6" fmla="*/ 368300 h 368300"/>
                    <a:gd name="connsiteX3-7" fmla="*/ 0 w 614363"/>
                    <a:gd name="connsiteY3-8" fmla="*/ 368300 h 368300"/>
                    <a:gd name="connsiteX4-9" fmla="*/ 0 w 614363"/>
                    <a:gd name="connsiteY4-10" fmla="*/ 0 h 368300"/>
                    <a:gd name="connsiteX0-11" fmla="*/ 0 w 614824"/>
                    <a:gd name="connsiteY0-12" fmla="*/ 0 h 368300"/>
                    <a:gd name="connsiteX1-13" fmla="*/ 614363 w 614824"/>
                    <a:gd name="connsiteY1-14" fmla="*/ 254794 h 368300"/>
                    <a:gd name="connsiteX2-15" fmla="*/ 571500 w 614824"/>
                    <a:gd name="connsiteY2-16" fmla="*/ 368300 h 368300"/>
                    <a:gd name="connsiteX3-17" fmla="*/ 0 w 614824"/>
                    <a:gd name="connsiteY3-18" fmla="*/ 368300 h 368300"/>
                    <a:gd name="connsiteX4-19" fmla="*/ 0 w 614824"/>
                    <a:gd name="connsiteY4-20" fmla="*/ 0 h 368300"/>
                    <a:gd name="connsiteX0-21" fmla="*/ 0 w 614892"/>
                    <a:gd name="connsiteY0-22" fmla="*/ 0 h 368300"/>
                    <a:gd name="connsiteX1-23" fmla="*/ 614363 w 614892"/>
                    <a:gd name="connsiteY1-24" fmla="*/ 254794 h 368300"/>
                    <a:gd name="connsiteX2-25" fmla="*/ 576263 w 614892"/>
                    <a:gd name="connsiteY2-26" fmla="*/ 358775 h 368300"/>
                    <a:gd name="connsiteX3-27" fmla="*/ 0 w 614892"/>
                    <a:gd name="connsiteY3-28" fmla="*/ 368300 h 368300"/>
                    <a:gd name="connsiteX4-29" fmla="*/ 0 w 614892"/>
                    <a:gd name="connsiteY4-30" fmla="*/ 0 h 368300"/>
                    <a:gd name="connsiteX0-31" fmla="*/ 0 w 615512"/>
                    <a:gd name="connsiteY0-32" fmla="*/ 0 h 368300"/>
                    <a:gd name="connsiteX1-33" fmla="*/ 614363 w 615512"/>
                    <a:gd name="connsiteY1-34" fmla="*/ 254794 h 368300"/>
                    <a:gd name="connsiteX2-35" fmla="*/ 576263 w 615512"/>
                    <a:gd name="connsiteY2-36" fmla="*/ 358775 h 368300"/>
                    <a:gd name="connsiteX3-37" fmla="*/ 0 w 615512"/>
                    <a:gd name="connsiteY3-38" fmla="*/ 368300 h 368300"/>
                    <a:gd name="connsiteX4-39" fmla="*/ 0 w 615512"/>
                    <a:gd name="connsiteY4-40" fmla="*/ 0 h 368300"/>
                    <a:gd name="connsiteX0-41" fmla="*/ 0 w 615512"/>
                    <a:gd name="connsiteY0-42" fmla="*/ 0 h 368300"/>
                    <a:gd name="connsiteX1-43" fmla="*/ 614363 w 615512"/>
                    <a:gd name="connsiteY1-44" fmla="*/ 254794 h 368300"/>
                    <a:gd name="connsiteX2-45" fmla="*/ 576263 w 615512"/>
                    <a:gd name="connsiteY2-46" fmla="*/ 358775 h 368300"/>
                    <a:gd name="connsiteX3-47" fmla="*/ 0 w 615512"/>
                    <a:gd name="connsiteY3-48" fmla="*/ 368300 h 368300"/>
                    <a:gd name="connsiteX4-49" fmla="*/ 0 w 615512"/>
                    <a:gd name="connsiteY4-50" fmla="*/ 0 h 368300"/>
                    <a:gd name="connsiteX0-51" fmla="*/ 0 w 615512"/>
                    <a:gd name="connsiteY0-52" fmla="*/ 0 h 358775"/>
                    <a:gd name="connsiteX1-53" fmla="*/ 614363 w 615512"/>
                    <a:gd name="connsiteY1-54" fmla="*/ 254794 h 358775"/>
                    <a:gd name="connsiteX2-55" fmla="*/ 576263 w 615512"/>
                    <a:gd name="connsiteY2-56" fmla="*/ 358775 h 358775"/>
                    <a:gd name="connsiteX3-57" fmla="*/ 500063 w 615512"/>
                    <a:gd name="connsiteY3-58" fmla="*/ 358775 h 358775"/>
                    <a:gd name="connsiteX4-59" fmla="*/ 0 w 615512"/>
                    <a:gd name="connsiteY4-60" fmla="*/ 0 h 358775"/>
                    <a:gd name="connsiteX0-61" fmla="*/ 80962 w 115449"/>
                    <a:gd name="connsiteY0-62" fmla="*/ 0 h 123032"/>
                    <a:gd name="connsiteX1-63" fmla="*/ 114300 w 115449"/>
                    <a:gd name="connsiteY1-64" fmla="*/ 19051 h 123032"/>
                    <a:gd name="connsiteX2-65" fmla="*/ 76200 w 115449"/>
                    <a:gd name="connsiteY2-66" fmla="*/ 123032 h 123032"/>
                    <a:gd name="connsiteX3-67" fmla="*/ 0 w 115449"/>
                    <a:gd name="connsiteY3-68" fmla="*/ 123032 h 123032"/>
                    <a:gd name="connsiteX4-69" fmla="*/ 80962 w 115449"/>
                    <a:gd name="connsiteY4-70" fmla="*/ 0 h 123032"/>
                    <a:gd name="connsiteX0-71" fmla="*/ 78581 w 115449"/>
                    <a:gd name="connsiteY0-72" fmla="*/ 0 h 120651"/>
                    <a:gd name="connsiteX1-73" fmla="*/ 114300 w 115449"/>
                    <a:gd name="connsiteY1-74" fmla="*/ 16670 h 120651"/>
                    <a:gd name="connsiteX2-75" fmla="*/ 76200 w 115449"/>
                    <a:gd name="connsiteY2-76" fmla="*/ 120651 h 120651"/>
                    <a:gd name="connsiteX3-77" fmla="*/ 0 w 115449"/>
                    <a:gd name="connsiteY3-78" fmla="*/ 120651 h 120651"/>
                    <a:gd name="connsiteX4-79" fmla="*/ 78581 w 115449"/>
                    <a:gd name="connsiteY4-80" fmla="*/ 0 h 120651"/>
                    <a:gd name="connsiteX0-81" fmla="*/ 76200 w 113068"/>
                    <a:gd name="connsiteY0-82" fmla="*/ 0 h 127795"/>
                    <a:gd name="connsiteX1-83" fmla="*/ 111919 w 113068"/>
                    <a:gd name="connsiteY1-84" fmla="*/ 16670 h 127795"/>
                    <a:gd name="connsiteX2-85" fmla="*/ 73819 w 113068"/>
                    <a:gd name="connsiteY2-86" fmla="*/ 120651 h 127795"/>
                    <a:gd name="connsiteX3-87" fmla="*/ 0 w 113068"/>
                    <a:gd name="connsiteY3-88" fmla="*/ 127795 h 127795"/>
                    <a:gd name="connsiteX4-89" fmla="*/ 76200 w 113068"/>
                    <a:gd name="connsiteY4-90" fmla="*/ 0 h 127795"/>
                    <a:gd name="connsiteX0-91" fmla="*/ 76200 w 113068"/>
                    <a:gd name="connsiteY0-92" fmla="*/ 0 h 132040"/>
                    <a:gd name="connsiteX1-93" fmla="*/ 111919 w 113068"/>
                    <a:gd name="connsiteY1-94" fmla="*/ 16670 h 132040"/>
                    <a:gd name="connsiteX2-95" fmla="*/ 73819 w 113068"/>
                    <a:gd name="connsiteY2-96" fmla="*/ 120651 h 132040"/>
                    <a:gd name="connsiteX3-97" fmla="*/ 0 w 113068"/>
                    <a:gd name="connsiteY3-98" fmla="*/ 127795 h 132040"/>
                    <a:gd name="connsiteX4-99" fmla="*/ 76200 w 113068"/>
                    <a:gd name="connsiteY4-100" fmla="*/ 0 h 132040"/>
                    <a:gd name="connsiteX0-101" fmla="*/ 76200 w 113068"/>
                    <a:gd name="connsiteY0-102" fmla="*/ 0 h 135236"/>
                    <a:gd name="connsiteX1-103" fmla="*/ 111919 w 113068"/>
                    <a:gd name="connsiteY1-104" fmla="*/ 16670 h 135236"/>
                    <a:gd name="connsiteX2-105" fmla="*/ 73819 w 113068"/>
                    <a:gd name="connsiteY2-106" fmla="*/ 120651 h 135236"/>
                    <a:gd name="connsiteX3-107" fmla="*/ 0 w 113068"/>
                    <a:gd name="connsiteY3-108" fmla="*/ 127795 h 135236"/>
                    <a:gd name="connsiteX4-109" fmla="*/ 76200 w 113068"/>
                    <a:gd name="connsiteY4-110" fmla="*/ 0 h 135236"/>
                    <a:gd name="connsiteX0-111" fmla="*/ 76200 w 113068"/>
                    <a:gd name="connsiteY0-112" fmla="*/ 0 h 135236"/>
                    <a:gd name="connsiteX1-113" fmla="*/ 111919 w 113068"/>
                    <a:gd name="connsiteY1-114" fmla="*/ 16670 h 135236"/>
                    <a:gd name="connsiteX2-115" fmla="*/ 73819 w 113068"/>
                    <a:gd name="connsiteY2-116" fmla="*/ 120651 h 135236"/>
                    <a:gd name="connsiteX3-117" fmla="*/ 0 w 113068"/>
                    <a:gd name="connsiteY3-118" fmla="*/ 127795 h 135236"/>
                    <a:gd name="connsiteX4-119" fmla="*/ 76200 w 113068"/>
                    <a:gd name="connsiteY4-120" fmla="*/ 0 h 135236"/>
                    <a:gd name="connsiteX0-121" fmla="*/ 76200 w 113068"/>
                    <a:gd name="connsiteY0-122" fmla="*/ 0 h 135236"/>
                    <a:gd name="connsiteX1-123" fmla="*/ 111919 w 113068"/>
                    <a:gd name="connsiteY1-124" fmla="*/ 16670 h 135236"/>
                    <a:gd name="connsiteX2-125" fmla="*/ 73819 w 113068"/>
                    <a:gd name="connsiteY2-126" fmla="*/ 120651 h 135236"/>
                    <a:gd name="connsiteX3-127" fmla="*/ 0 w 113068"/>
                    <a:gd name="connsiteY3-128" fmla="*/ 127795 h 135236"/>
                    <a:gd name="connsiteX4-129" fmla="*/ 76200 w 113068"/>
                    <a:gd name="connsiteY4-130" fmla="*/ 0 h 135236"/>
                    <a:gd name="connsiteX0-131" fmla="*/ 76200 w 113068"/>
                    <a:gd name="connsiteY0-132" fmla="*/ 0 h 135236"/>
                    <a:gd name="connsiteX1-133" fmla="*/ 111919 w 113068"/>
                    <a:gd name="connsiteY1-134" fmla="*/ 16670 h 135236"/>
                    <a:gd name="connsiteX2-135" fmla="*/ 73819 w 113068"/>
                    <a:gd name="connsiteY2-136" fmla="*/ 120651 h 135236"/>
                    <a:gd name="connsiteX3-137" fmla="*/ 0 w 113068"/>
                    <a:gd name="connsiteY3-138" fmla="*/ 127795 h 135236"/>
                    <a:gd name="connsiteX4-139" fmla="*/ 76200 w 113068"/>
                    <a:gd name="connsiteY4-140" fmla="*/ 0 h 135236"/>
                    <a:gd name="connsiteX0-141" fmla="*/ 76200 w 113068"/>
                    <a:gd name="connsiteY0-142" fmla="*/ 0 h 137617"/>
                    <a:gd name="connsiteX1-143" fmla="*/ 111919 w 113068"/>
                    <a:gd name="connsiteY1-144" fmla="*/ 19051 h 137617"/>
                    <a:gd name="connsiteX2-145" fmla="*/ 73819 w 113068"/>
                    <a:gd name="connsiteY2-146" fmla="*/ 123032 h 137617"/>
                    <a:gd name="connsiteX3-147" fmla="*/ 0 w 113068"/>
                    <a:gd name="connsiteY3-148" fmla="*/ 130176 h 137617"/>
                    <a:gd name="connsiteX4-149" fmla="*/ 76200 w 113068"/>
                    <a:gd name="connsiteY4-150" fmla="*/ 0 h 137617"/>
                    <a:gd name="connsiteX0-151" fmla="*/ 76200 w 113068"/>
                    <a:gd name="connsiteY0-152" fmla="*/ 0 h 137617"/>
                    <a:gd name="connsiteX1-153" fmla="*/ 111919 w 113068"/>
                    <a:gd name="connsiteY1-154" fmla="*/ 19051 h 137617"/>
                    <a:gd name="connsiteX2-155" fmla="*/ 73819 w 113068"/>
                    <a:gd name="connsiteY2-156" fmla="*/ 123032 h 137617"/>
                    <a:gd name="connsiteX3-157" fmla="*/ 0 w 113068"/>
                    <a:gd name="connsiteY3-158" fmla="*/ 130176 h 137617"/>
                    <a:gd name="connsiteX4-159" fmla="*/ 76200 w 113068"/>
                    <a:gd name="connsiteY4-160" fmla="*/ 0 h 137617"/>
                    <a:gd name="connsiteX0-161" fmla="*/ 76200 w 113068"/>
                    <a:gd name="connsiteY0-162" fmla="*/ 0 h 137617"/>
                    <a:gd name="connsiteX1-163" fmla="*/ 111919 w 113068"/>
                    <a:gd name="connsiteY1-164" fmla="*/ 19051 h 137617"/>
                    <a:gd name="connsiteX2-165" fmla="*/ 73819 w 113068"/>
                    <a:gd name="connsiteY2-166" fmla="*/ 123032 h 137617"/>
                    <a:gd name="connsiteX3-167" fmla="*/ 0 w 113068"/>
                    <a:gd name="connsiteY3-168" fmla="*/ 130176 h 137617"/>
                    <a:gd name="connsiteX4-169" fmla="*/ 76200 w 113068"/>
                    <a:gd name="connsiteY4-170" fmla="*/ 0 h 137617"/>
                    <a:gd name="connsiteX0-171" fmla="*/ 76200 w 113068"/>
                    <a:gd name="connsiteY0-172" fmla="*/ 0 h 137617"/>
                    <a:gd name="connsiteX1-173" fmla="*/ 111919 w 113068"/>
                    <a:gd name="connsiteY1-174" fmla="*/ 19051 h 137617"/>
                    <a:gd name="connsiteX2-175" fmla="*/ 73819 w 113068"/>
                    <a:gd name="connsiteY2-176" fmla="*/ 123032 h 137617"/>
                    <a:gd name="connsiteX3-177" fmla="*/ 0 w 113068"/>
                    <a:gd name="connsiteY3-178" fmla="*/ 130176 h 137617"/>
                    <a:gd name="connsiteX4-179" fmla="*/ 76200 w 113068"/>
                    <a:gd name="connsiteY4-180" fmla="*/ 0 h 137617"/>
                    <a:gd name="connsiteX0-181" fmla="*/ 76200 w 113068"/>
                    <a:gd name="connsiteY0-182" fmla="*/ 0 h 139998"/>
                    <a:gd name="connsiteX1-183" fmla="*/ 111919 w 113068"/>
                    <a:gd name="connsiteY1-184" fmla="*/ 21432 h 139998"/>
                    <a:gd name="connsiteX2-185" fmla="*/ 73819 w 113068"/>
                    <a:gd name="connsiteY2-186" fmla="*/ 125413 h 139998"/>
                    <a:gd name="connsiteX3-187" fmla="*/ 0 w 113068"/>
                    <a:gd name="connsiteY3-188" fmla="*/ 132557 h 139998"/>
                    <a:gd name="connsiteX4-189" fmla="*/ 76200 w 113068"/>
                    <a:gd name="connsiteY4-190" fmla="*/ 0 h 139998"/>
                    <a:gd name="connsiteX0-191" fmla="*/ 76200 w 113068"/>
                    <a:gd name="connsiteY0-192" fmla="*/ 0 h 139998"/>
                    <a:gd name="connsiteX1-193" fmla="*/ 111919 w 113068"/>
                    <a:gd name="connsiteY1-194" fmla="*/ 21432 h 139998"/>
                    <a:gd name="connsiteX2-195" fmla="*/ 73819 w 113068"/>
                    <a:gd name="connsiteY2-196" fmla="*/ 125413 h 139998"/>
                    <a:gd name="connsiteX3-197" fmla="*/ 0 w 113068"/>
                    <a:gd name="connsiteY3-198" fmla="*/ 132557 h 139998"/>
                    <a:gd name="connsiteX4-199" fmla="*/ 76200 w 113068"/>
                    <a:gd name="connsiteY4-200" fmla="*/ 0 h 139998"/>
                    <a:gd name="connsiteX0-201" fmla="*/ 76200 w 113912"/>
                    <a:gd name="connsiteY0-202" fmla="*/ 0 h 139998"/>
                    <a:gd name="connsiteX1-203" fmla="*/ 111919 w 113912"/>
                    <a:gd name="connsiteY1-204" fmla="*/ 21432 h 139998"/>
                    <a:gd name="connsiteX2-205" fmla="*/ 73819 w 113912"/>
                    <a:gd name="connsiteY2-206" fmla="*/ 125413 h 139998"/>
                    <a:gd name="connsiteX3-207" fmla="*/ 0 w 113912"/>
                    <a:gd name="connsiteY3-208" fmla="*/ 132557 h 139998"/>
                    <a:gd name="connsiteX4-209" fmla="*/ 76200 w 113912"/>
                    <a:gd name="connsiteY4-210" fmla="*/ 0 h 139998"/>
                    <a:gd name="connsiteX0-211" fmla="*/ 76200 w 113912"/>
                    <a:gd name="connsiteY0-212" fmla="*/ 0 h 139998"/>
                    <a:gd name="connsiteX1-213" fmla="*/ 111919 w 113912"/>
                    <a:gd name="connsiteY1-214" fmla="*/ 21432 h 139998"/>
                    <a:gd name="connsiteX2-215" fmla="*/ 73819 w 113912"/>
                    <a:gd name="connsiteY2-216" fmla="*/ 125413 h 139998"/>
                    <a:gd name="connsiteX3-217" fmla="*/ 0 w 113912"/>
                    <a:gd name="connsiteY3-218" fmla="*/ 132557 h 139998"/>
                    <a:gd name="connsiteX4-219" fmla="*/ 76200 w 113912"/>
                    <a:gd name="connsiteY4-220" fmla="*/ 0 h 139998"/>
                    <a:gd name="connsiteX0-221" fmla="*/ 76200 w 113912"/>
                    <a:gd name="connsiteY0-222" fmla="*/ 0 h 139998"/>
                    <a:gd name="connsiteX1-223" fmla="*/ 111919 w 113912"/>
                    <a:gd name="connsiteY1-224" fmla="*/ 21432 h 139998"/>
                    <a:gd name="connsiteX2-225" fmla="*/ 73819 w 113912"/>
                    <a:gd name="connsiteY2-226" fmla="*/ 125413 h 139998"/>
                    <a:gd name="connsiteX3-227" fmla="*/ 0 w 113912"/>
                    <a:gd name="connsiteY3-228" fmla="*/ 132557 h 139998"/>
                    <a:gd name="connsiteX4-229" fmla="*/ 76200 w 113912"/>
                    <a:gd name="connsiteY4-230" fmla="*/ 0 h 139998"/>
                    <a:gd name="connsiteX0-231" fmla="*/ 76200 w 113912"/>
                    <a:gd name="connsiteY0-232" fmla="*/ 0 h 139998"/>
                    <a:gd name="connsiteX1-233" fmla="*/ 111919 w 113912"/>
                    <a:gd name="connsiteY1-234" fmla="*/ 21432 h 139998"/>
                    <a:gd name="connsiteX2-235" fmla="*/ 73819 w 113912"/>
                    <a:gd name="connsiteY2-236" fmla="*/ 125413 h 139998"/>
                    <a:gd name="connsiteX3-237" fmla="*/ 0 w 113912"/>
                    <a:gd name="connsiteY3-238" fmla="*/ 132557 h 139998"/>
                    <a:gd name="connsiteX4-239" fmla="*/ 76200 w 113912"/>
                    <a:gd name="connsiteY4-240" fmla="*/ 0 h 139998"/>
                    <a:gd name="connsiteX0-241" fmla="*/ 76200 w 113912"/>
                    <a:gd name="connsiteY0-242" fmla="*/ 0 h 139998"/>
                    <a:gd name="connsiteX1-243" fmla="*/ 111919 w 113912"/>
                    <a:gd name="connsiteY1-244" fmla="*/ 21432 h 139998"/>
                    <a:gd name="connsiteX2-245" fmla="*/ 73819 w 113912"/>
                    <a:gd name="connsiteY2-246" fmla="*/ 125413 h 139998"/>
                    <a:gd name="connsiteX3-247" fmla="*/ 0 w 113912"/>
                    <a:gd name="connsiteY3-248" fmla="*/ 132557 h 139998"/>
                    <a:gd name="connsiteX4-249" fmla="*/ 76200 w 113912"/>
                    <a:gd name="connsiteY4-250" fmla="*/ 0 h 139998"/>
                    <a:gd name="connsiteX0-251" fmla="*/ 76200 w 113912"/>
                    <a:gd name="connsiteY0-252" fmla="*/ 0 h 139998"/>
                    <a:gd name="connsiteX1-253" fmla="*/ 111919 w 113912"/>
                    <a:gd name="connsiteY1-254" fmla="*/ 21432 h 139998"/>
                    <a:gd name="connsiteX2-255" fmla="*/ 73819 w 113912"/>
                    <a:gd name="connsiteY2-256" fmla="*/ 125413 h 139998"/>
                    <a:gd name="connsiteX3-257" fmla="*/ 0 w 113912"/>
                    <a:gd name="connsiteY3-258" fmla="*/ 132557 h 139998"/>
                    <a:gd name="connsiteX4-259" fmla="*/ 76200 w 113912"/>
                    <a:gd name="connsiteY4-260" fmla="*/ 0 h 139998"/>
                    <a:gd name="connsiteX0-261" fmla="*/ 76200 w 113949"/>
                    <a:gd name="connsiteY0-262" fmla="*/ 0 h 140582"/>
                    <a:gd name="connsiteX1-263" fmla="*/ 111919 w 113949"/>
                    <a:gd name="connsiteY1-264" fmla="*/ 21432 h 140582"/>
                    <a:gd name="connsiteX2-265" fmla="*/ 73819 w 113949"/>
                    <a:gd name="connsiteY2-266" fmla="*/ 125413 h 140582"/>
                    <a:gd name="connsiteX3-267" fmla="*/ 0 w 113949"/>
                    <a:gd name="connsiteY3-268" fmla="*/ 132557 h 140582"/>
                    <a:gd name="connsiteX4-269" fmla="*/ 76200 w 113949"/>
                    <a:gd name="connsiteY4-270" fmla="*/ 0 h 140582"/>
                    <a:gd name="connsiteX0-271" fmla="*/ 76200 w 113949"/>
                    <a:gd name="connsiteY0-272" fmla="*/ 0 h 141362"/>
                    <a:gd name="connsiteX1-273" fmla="*/ 111919 w 113949"/>
                    <a:gd name="connsiteY1-274" fmla="*/ 21432 h 141362"/>
                    <a:gd name="connsiteX2-275" fmla="*/ 73819 w 113949"/>
                    <a:gd name="connsiteY2-276" fmla="*/ 125413 h 141362"/>
                    <a:gd name="connsiteX3-277" fmla="*/ 0 w 113949"/>
                    <a:gd name="connsiteY3-278" fmla="*/ 132557 h 141362"/>
                    <a:gd name="connsiteX4-279" fmla="*/ 76200 w 113949"/>
                    <a:gd name="connsiteY4-280" fmla="*/ 0 h 141362"/>
                    <a:gd name="connsiteX0-281" fmla="*/ 76200 w 113949"/>
                    <a:gd name="connsiteY0-282" fmla="*/ 0 h 143745"/>
                    <a:gd name="connsiteX1-283" fmla="*/ 111919 w 113949"/>
                    <a:gd name="connsiteY1-284" fmla="*/ 21432 h 143745"/>
                    <a:gd name="connsiteX2-285" fmla="*/ 73819 w 113949"/>
                    <a:gd name="connsiteY2-286" fmla="*/ 125413 h 143745"/>
                    <a:gd name="connsiteX3-287" fmla="*/ 0 w 113949"/>
                    <a:gd name="connsiteY3-288" fmla="*/ 132557 h 143745"/>
                    <a:gd name="connsiteX4-289" fmla="*/ 76200 w 113949"/>
                    <a:gd name="connsiteY4-290" fmla="*/ 0 h 143745"/>
                    <a:gd name="connsiteX0-291" fmla="*/ 76200 w 112839"/>
                    <a:gd name="connsiteY0-292" fmla="*/ 0 h 153673"/>
                    <a:gd name="connsiteX1-293" fmla="*/ 111919 w 112839"/>
                    <a:gd name="connsiteY1-294" fmla="*/ 21432 h 153673"/>
                    <a:gd name="connsiteX2-295" fmla="*/ 49586 w 112839"/>
                    <a:gd name="connsiteY2-296" fmla="*/ 144053 h 153673"/>
                    <a:gd name="connsiteX3-297" fmla="*/ 0 w 112839"/>
                    <a:gd name="connsiteY3-298" fmla="*/ 132557 h 153673"/>
                    <a:gd name="connsiteX4-299" fmla="*/ 76200 w 112839"/>
                    <a:gd name="connsiteY4-300" fmla="*/ 0 h 153673"/>
                    <a:gd name="connsiteX0-301" fmla="*/ 76200 w 112839"/>
                    <a:gd name="connsiteY0-302" fmla="*/ 0 h 144842"/>
                    <a:gd name="connsiteX1-303" fmla="*/ 111919 w 112839"/>
                    <a:gd name="connsiteY1-304" fmla="*/ 21432 h 144842"/>
                    <a:gd name="connsiteX2-305" fmla="*/ 49586 w 112839"/>
                    <a:gd name="connsiteY2-306" fmla="*/ 144053 h 144842"/>
                    <a:gd name="connsiteX3-307" fmla="*/ 0 w 112839"/>
                    <a:gd name="connsiteY3-308" fmla="*/ 132557 h 144842"/>
                    <a:gd name="connsiteX4-309" fmla="*/ 76200 w 112839"/>
                    <a:gd name="connsiteY4-310" fmla="*/ 0 h 144842"/>
                    <a:gd name="connsiteX0-311" fmla="*/ 76200 w 112765"/>
                    <a:gd name="connsiteY0-312" fmla="*/ 0 h 149645"/>
                    <a:gd name="connsiteX1-313" fmla="*/ 111919 w 112765"/>
                    <a:gd name="connsiteY1-314" fmla="*/ 21432 h 149645"/>
                    <a:gd name="connsiteX2-315" fmla="*/ 45858 w 112765"/>
                    <a:gd name="connsiteY2-316" fmla="*/ 149645 h 149645"/>
                    <a:gd name="connsiteX3-317" fmla="*/ 0 w 112765"/>
                    <a:gd name="connsiteY3-318" fmla="*/ 132557 h 149645"/>
                    <a:gd name="connsiteX4-319" fmla="*/ 76200 w 112765"/>
                    <a:gd name="connsiteY4-320" fmla="*/ 0 h 149645"/>
                    <a:gd name="connsiteX0-321" fmla="*/ 76200 w 112765"/>
                    <a:gd name="connsiteY0-322" fmla="*/ 0 h 149645"/>
                    <a:gd name="connsiteX1-323" fmla="*/ 111919 w 112765"/>
                    <a:gd name="connsiteY1-324" fmla="*/ 21432 h 149645"/>
                    <a:gd name="connsiteX2-325" fmla="*/ 45858 w 112765"/>
                    <a:gd name="connsiteY2-326" fmla="*/ 149645 h 149645"/>
                    <a:gd name="connsiteX3-327" fmla="*/ 0 w 112765"/>
                    <a:gd name="connsiteY3-328" fmla="*/ 132557 h 149645"/>
                    <a:gd name="connsiteX4-329" fmla="*/ 76200 w 112765"/>
                    <a:gd name="connsiteY4-330" fmla="*/ 0 h 149645"/>
                    <a:gd name="connsiteX0-331" fmla="*/ 76200 w 112765"/>
                    <a:gd name="connsiteY0-332" fmla="*/ 0 h 149645"/>
                    <a:gd name="connsiteX1-333" fmla="*/ 111919 w 112765"/>
                    <a:gd name="connsiteY1-334" fmla="*/ 21432 h 149645"/>
                    <a:gd name="connsiteX2-335" fmla="*/ 45858 w 112765"/>
                    <a:gd name="connsiteY2-336" fmla="*/ 149645 h 149645"/>
                    <a:gd name="connsiteX3-337" fmla="*/ 0 w 112765"/>
                    <a:gd name="connsiteY3-338" fmla="*/ 132557 h 149645"/>
                    <a:gd name="connsiteX4-339" fmla="*/ 76200 w 112765"/>
                    <a:gd name="connsiteY4-340" fmla="*/ 0 h 149645"/>
                    <a:gd name="connsiteX0-341" fmla="*/ 76200 w 112765"/>
                    <a:gd name="connsiteY0-342" fmla="*/ 0 h 149645"/>
                    <a:gd name="connsiteX1-343" fmla="*/ 111919 w 112765"/>
                    <a:gd name="connsiteY1-344" fmla="*/ 21432 h 149645"/>
                    <a:gd name="connsiteX2-345" fmla="*/ 45858 w 112765"/>
                    <a:gd name="connsiteY2-346" fmla="*/ 149645 h 149645"/>
                    <a:gd name="connsiteX3-347" fmla="*/ 0 w 112765"/>
                    <a:gd name="connsiteY3-348" fmla="*/ 132557 h 149645"/>
                    <a:gd name="connsiteX4-349" fmla="*/ 76200 w 112765"/>
                    <a:gd name="connsiteY4-350" fmla="*/ 0 h 149645"/>
                    <a:gd name="connsiteX0-351" fmla="*/ 76200 w 112837"/>
                    <a:gd name="connsiteY0-352" fmla="*/ 0 h 149645"/>
                    <a:gd name="connsiteX1-353" fmla="*/ 111919 w 112837"/>
                    <a:gd name="connsiteY1-354" fmla="*/ 21432 h 149645"/>
                    <a:gd name="connsiteX2-355" fmla="*/ 45858 w 112837"/>
                    <a:gd name="connsiteY2-356" fmla="*/ 149645 h 149645"/>
                    <a:gd name="connsiteX3-357" fmla="*/ 0 w 112837"/>
                    <a:gd name="connsiteY3-358" fmla="*/ 132557 h 149645"/>
                    <a:gd name="connsiteX4-359" fmla="*/ 76200 w 112837"/>
                    <a:gd name="connsiteY4-360" fmla="*/ 0 h 149645"/>
                    <a:gd name="connsiteX0-361" fmla="*/ 76200 w 114829"/>
                    <a:gd name="connsiteY0-362" fmla="*/ 0 h 149645"/>
                    <a:gd name="connsiteX1-363" fmla="*/ 111919 w 114829"/>
                    <a:gd name="connsiteY1-364" fmla="*/ 21432 h 149645"/>
                    <a:gd name="connsiteX2-365" fmla="*/ 45858 w 114829"/>
                    <a:gd name="connsiteY2-366" fmla="*/ 149645 h 149645"/>
                    <a:gd name="connsiteX3-367" fmla="*/ 0 w 114829"/>
                    <a:gd name="connsiteY3-368" fmla="*/ 132557 h 149645"/>
                    <a:gd name="connsiteX4-369" fmla="*/ 76200 w 114829"/>
                    <a:gd name="connsiteY4-370" fmla="*/ 0 h 149645"/>
                    <a:gd name="connsiteX0-371" fmla="*/ 76200 w 114829"/>
                    <a:gd name="connsiteY0-372" fmla="*/ 0 h 149645"/>
                    <a:gd name="connsiteX1-373" fmla="*/ 111919 w 114829"/>
                    <a:gd name="connsiteY1-374" fmla="*/ 21432 h 149645"/>
                    <a:gd name="connsiteX2-375" fmla="*/ 45858 w 114829"/>
                    <a:gd name="connsiteY2-376" fmla="*/ 149645 h 149645"/>
                    <a:gd name="connsiteX3-377" fmla="*/ 0 w 114829"/>
                    <a:gd name="connsiteY3-378" fmla="*/ 132557 h 149645"/>
                    <a:gd name="connsiteX4-379" fmla="*/ 76200 w 114829"/>
                    <a:gd name="connsiteY4-380" fmla="*/ 0 h 149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57"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8586 w 181268"/>
                    <a:gd name="connsiteY0-572" fmla="*/ 0 h 196848"/>
                    <a:gd name="connsiteX1-573" fmla="*/ 180977 w 181268"/>
                    <a:gd name="connsiteY1-574" fmla="*/ 54767 h 196848"/>
                    <a:gd name="connsiteX2-575" fmla="*/ 104778 w 181268"/>
                    <a:gd name="connsiteY2-576" fmla="*/ 196848 h 196848"/>
                    <a:gd name="connsiteX3-577" fmla="*/ 0 w 181268"/>
                    <a:gd name="connsiteY3-578" fmla="*/ 146842 h 196848"/>
                    <a:gd name="connsiteX4-579" fmla="*/ 78586 w 181268"/>
                    <a:gd name="connsiteY4-580" fmla="*/ 0 h 196848"/>
                    <a:gd name="connsiteX0-581" fmla="*/ 78586 w 181268"/>
                    <a:gd name="connsiteY0-582" fmla="*/ 0 h 196848"/>
                    <a:gd name="connsiteX1-583" fmla="*/ 180977 w 181268"/>
                    <a:gd name="connsiteY1-584" fmla="*/ 54767 h 196848"/>
                    <a:gd name="connsiteX2-585" fmla="*/ 104778 w 181268"/>
                    <a:gd name="connsiteY2-586" fmla="*/ 196848 h 196848"/>
                    <a:gd name="connsiteX3-587" fmla="*/ 0 w 181268"/>
                    <a:gd name="connsiteY3-588" fmla="*/ 146842 h 196848"/>
                    <a:gd name="connsiteX4-589" fmla="*/ 78586 w 181268"/>
                    <a:gd name="connsiteY4-590" fmla="*/ 0 h 196848"/>
                    <a:gd name="connsiteX0-591" fmla="*/ 78586 w 181268"/>
                    <a:gd name="connsiteY0-592" fmla="*/ 0 h 196848"/>
                    <a:gd name="connsiteX1-593" fmla="*/ 180977 w 181268"/>
                    <a:gd name="connsiteY1-594" fmla="*/ 54767 h 196848"/>
                    <a:gd name="connsiteX2-595" fmla="*/ 104778 w 181268"/>
                    <a:gd name="connsiteY2-596" fmla="*/ 196848 h 196848"/>
                    <a:gd name="connsiteX3-597" fmla="*/ 0 w 181268"/>
                    <a:gd name="connsiteY3-598" fmla="*/ 146842 h 196848"/>
                    <a:gd name="connsiteX4-599" fmla="*/ 78586 w 181268"/>
                    <a:gd name="connsiteY4-600" fmla="*/ 0 h 196848"/>
                    <a:gd name="connsiteX0-601" fmla="*/ 76205 w 178887"/>
                    <a:gd name="connsiteY0-602" fmla="*/ 0 h 196848"/>
                    <a:gd name="connsiteX1-603" fmla="*/ 178596 w 178887"/>
                    <a:gd name="connsiteY1-604" fmla="*/ 54767 h 196848"/>
                    <a:gd name="connsiteX2-605" fmla="*/ 102397 w 178887"/>
                    <a:gd name="connsiteY2-606" fmla="*/ 196848 h 196848"/>
                    <a:gd name="connsiteX3-607" fmla="*/ 0 w 178887"/>
                    <a:gd name="connsiteY3-608" fmla="*/ 149223 h 196848"/>
                    <a:gd name="connsiteX4-609" fmla="*/ 76205 w 178887"/>
                    <a:gd name="connsiteY4-610" fmla="*/ 0 h 196848"/>
                    <a:gd name="connsiteX0-611" fmla="*/ 76205 w 178887"/>
                    <a:gd name="connsiteY0-612" fmla="*/ 0 h 196848"/>
                    <a:gd name="connsiteX1-613" fmla="*/ 178596 w 178887"/>
                    <a:gd name="connsiteY1-614" fmla="*/ 54767 h 196848"/>
                    <a:gd name="connsiteX2-615" fmla="*/ 102397 w 178887"/>
                    <a:gd name="connsiteY2-616" fmla="*/ 196848 h 196848"/>
                    <a:gd name="connsiteX3-617" fmla="*/ 0 w 178887"/>
                    <a:gd name="connsiteY3-618" fmla="*/ 149223 h 196848"/>
                    <a:gd name="connsiteX4-619" fmla="*/ 76205 w 178887"/>
                    <a:gd name="connsiteY4-620" fmla="*/ 0 h 196848"/>
                    <a:gd name="connsiteX0-621" fmla="*/ 76205 w 178887"/>
                    <a:gd name="connsiteY0-622" fmla="*/ 0 h 196848"/>
                    <a:gd name="connsiteX1-623" fmla="*/ 178596 w 178887"/>
                    <a:gd name="connsiteY1-624" fmla="*/ 54767 h 196848"/>
                    <a:gd name="connsiteX2-625" fmla="*/ 102397 w 178887"/>
                    <a:gd name="connsiteY2-626" fmla="*/ 196848 h 196848"/>
                    <a:gd name="connsiteX3-627" fmla="*/ 0 w 178887"/>
                    <a:gd name="connsiteY3-628" fmla="*/ 149223 h 196848"/>
                    <a:gd name="connsiteX4-629" fmla="*/ 76205 w 178887"/>
                    <a:gd name="connsiteY4-630" fmla="*/ 0 h 196848"/>
                    <a:gd name="connsiteX0-631" fmla="*/ 76205 w 178887"/>
                    <a:gd name="connsiteY0-632" fmla="*/ 0 h 196848"/>
                    <a:gd name="connsiteX1-633" fmla="*/ 178596 w 178887"/>
                    <a:gd name="connsiteY1-634" fmla="*/ 54767 h 196848"/>
                    <a:gd name="connsiteX2-635" fmla="*/ 102397 w 178887"/>
                    <a:gd name="connsiteY2-636" fmla="*/ 196848 h 196848"/>
                    <a:gd name="connsiteX3-637" fmla="*/ 0 w 178887"/>
                    <a:gd name="connsiteY3-638" fmla="*/ 149223 h 196848"/>
                    <a:gd name="connsiteX4-639" fmla="*/ 76205 w 178887"/>
                    <a:gd name="connsiteY4-640" fmla="*/ 0 h 196848"/>
                    <a:gd name="connsiteX0-641" fmla="*/ 76205 w 178913"/>
                    <a:gd name="connsiteY0-642" fmla="*/ 0 h 196848"/>
                    <a:gd name="connsiteX1-643" fmla="*/ 178596 w 178913"/>
                    <a:gd name="connsiteY1-644" fmla="*/ 54767 h 196848"/>
                    <a:gd name="connsiteX2-645" fmla="*/ 102397 w 178913"/>
                    <a:gd name="connsiteY2-646" fmla="*/ 196848 h 196848"/>
                    <a:gd name="connsiteX3-647" fmla="*/ 0 w 178913"/>
                    <a:gd name="connsiteY3-648" fmla="*/ 149223 h 196848"/>
                    <a:gd name="connsiteX4-649" fmla="*/ 76205 w 178913"/>
                    <a:gd name="connsiteY4-650" fmla="*/ 0 h 196848"/>
                    <a:gd name="connsiteX0-651" fmla="*/ 76205 w 178887"/>
                    <a:gd name="connsiteY0-652" fmla="*/ 0 h 196848"/>
                    <a:gd name="connsiteX1-653" fmla="*/ 178596 w 178887"/>
                    <a:gd name="connsiteY1-654" fmla="*/ 54767 h 196848"/>
                    <a:gd name="connsiteX2-655" fmla="*/ 102397 w 178887"/>
                    <a:gd name="connsiteY2-656" fmla="*/ 196848 h 196848"/>
                    <a:gd name="connsiteX3-657" fmla="*/ 0 w 178887"/>
                    <a:gd name="connsiteY3-658" fmla="*/ 149223 h 196848"/>
                    <a:gd name="connsiteX4-659" fmla="*/ 76205 w 178887"/>
                    <a:gd name="connsiteY4-660" fmla="*/ 0 h 196848"/>
                    <a:gd name="connsiteX0-661" fmla="*/ 76205 w 178913"/>
                    <a:gd name="connsiteY0-662" fmla="*/ 0 h 196848"/>
                    <a:gd name="connsiteX1-663" fmla="*/ 178596 w 178913"/>
                    <a:gd name="connsiteY1-664" fmla="*/ 54767 h 196848"/>
                    <a:gd name="connsiteX2-665" fmla="*/ 102397 w 178913"/>
                    <a:gd name="connsiteY2-666" fmla="*/ 196848 h 196848"/>
                    <a:gd name="connsiteX3-667" fmla="*/ 0 w 178913"/>
                    <a:gd name="connsiteY3-668" fmla="*/ 149223 h 196848"/>
                    <a:gd name="connsiteX4-669" fmla="*/ 76205 w 178913"/>
                    <a:gd name="connsiteY4-670" fmla="*/ 0 h 196848"/>
                    <a:gd name="connsiteX0-671" fmla="*/ 76205 w 178913"/>
                    <a:gd name="connsiteY0-672" fmla="*/ 0 h 199230"/>
                    <a:gd name="connsiteX1-673" fmla="*/ 178596 w 178913"/>
                    <a:gd name="connsiteY1-674" fmla="*/ 54767 h 199230"/>
                    <a:gd name="connsiteX2-675" fmla="*/ 102397 w 178913"/>
                    <a:gd name="connsiteY2-676" fmla="*/ 199230 h 199230"/>
                    <a:gd name="connsiteX3-677" fmla="*/ 0 w 178913"/>
                    <a:gd name="connsiteY3-678" fmla="*/ 149223 h 199230"/>
                    <a:gd name="connsiteX4-679" fmla="*/ 76205 w 178913"/>
                    <a:gd name="connsiteY4-680" fmla="*/ 0 h 199230"/>
                    <a:gd name="connsiteX0-681" fmla="*/ 78587 w 181295"/>
                    <a:gd name="connsiteY0-682" fmla="*/ 0 h 199230"/>
                    <a:gd name="connsiteX1-683" fmla="*/ 180978 w 181295"/>
                    <a:gd name="connsiteY1-684" fmla="*/ 54767 h 199230"/>
                    <a:gd name="connsiteX2-685" fmla="*/ 104779 w 181295"/>
                    <a:gd name="connsiteY2-686" fmla="*/ 199230 h 199230"/>
                    <a:gd name="connsiteX3-687" fmla="*/ 0 w 181295"/>
                    <a:gd name="connsiteY3-688" fmla="*/ 151605 h 199230"/>
                    <a:gd name="connsiteX4-689" fmla="*/ 78587 w 181295"/>
                    <a:gd name="connsiteY4-690" fmla="*/ 0 h 199230"/>
                    <a:gd name="connsiteX0-691" fmla="*/ 78587 w 181309"/>
                    <a:gd name="connsiteY0-692" fmla="*/ 0 h 203993"/>
                    <a:gd name="connsiteX1-693" fmla="*/ 180978 w 181309"/>
                    <a:gd name="connsiteY1-694" fmla="*/ 54767 h 203993"/>
                    <a:gd name="connsiteX2-695" fmla="*/ 107160 w 181309"/>
                    <a:gd name="connsiteY2-696" fmla="*/ 203993 h 203993"/>
                    <a:gd name="connsiteX3-697" fmla="*/ 0 w 181309"/>
                    <a:gd name="connsiteY3-698" fmla="*/ 151605 h 203993"/>
                    <a:gd name="connsiteX4-699" fmla="*/ 78587 w 181309"/>
                    <a:gd name="connsiteY4-700" fmla="*/ 0 h 203993"/>
                    <a:gd name="connsiteX0-701" fmla="*/ 78587 w 181309"/>
                    <a:gd name="connsiteY0-702" fmla="*/ 0 h 203993"/>
                    <a:gd name="connsiteX1-703" fmla="*/ 180978 w 181309"/>
                    <a:gd name="connsiteY1-704" fmla="*/ 54767 h 203993"/>
                    <a:gd name="connsiteX2-705" fmla="*/ 107160 w 181309"/>
                    <a:gd name="connsiteY2-706" fmla="*/ 203993 h 203993"/>
                    <a:gd name="connsiteX3-707" fmla="*/ 0 w 181309"/>
                    <a:gd name="connsiteY3-708" fmla="*/ 151605 h 203993"/>
                    <a:gd name="connsiteX4-709" fmla="*/ 78587 w 181309"/>
                    <a:gd name="connsiteY4-710" fmla="*/ 0 h 203993"/>
                    <a:gd name="connsiteX0-711" fmla="*/ 78587 w 183676"/>
                    <a:gd name="connsiteY0-712" fmla="*/ 0 h 203993"/>
                    <a:gd name="connsiteX1-713" fmla="*/ 183359 w 183676"/>
                    <a:gd name="connsiteY1-714" fmla="*/ 54767 h 203993"/>
                    <a:gd name="connsiteX2-715" fmla="*/ 107160 w 183676"/>
                    <a:gd name="connsiteY2-716" fmla="*/ 203993 h 203993"/>
                    <a:gd name="connsiteX3-717" fmla="*/ 0 w 183676"/>
                    <a:gd name="connsiteY3-718" fmla="*/ 151605 h 203993"/>
                    <a:gd name="connsiteX4-719" fmla="*/ 78587 w 183676"/>
                    <a:gd name="connsiteY4-720" fmla="*/ 0 h 203993"/>
                    <a:gd name="connsiteX0-721" fmla="*/ 78587 w 183676"/>
                    <a:gd name="connsiteY0-722" fmla="*/ 0 h 203993"/>
                    <a:gd name="connsiteX1-723" fmla="*/ 183359 w 183676"/>
                    <a:gd name="connsiteY1-724" fmla="*/ 54767 h 203993"/>
                    <a:gd name="connsiteX2-725" fmla="*/ 107160 w 183676"/>
                    <a:gd name="connsiteY2-726" fmla="*/ 203993 h 203993"/>
                    <a:gd name="connsiteX3-727" fmla="*/ 0 w 183676"/>
                    <a:gd name="connsiteY3-728" fmla="*/ 151605 h 203993"/>
                    <a:gd name="connsiteX4-729" fmla="*/ 78587 w 183676"/>
                    <a:gd name="connsiteY4-730" fmla="*/ 0 h 203993"/>
                    <a:gd name="connsiteX0-731" fmla="*/ 78587 w 183676"/>
                    <a:gd name="connsiteY0-732" fmla="*/ 0 h 203993"/>
                    <a:gd name="connsiteX1-733" fmla="*/ 183359 w 183676"/>
                    <a:gd name="connsiteY1-734" fmla="*/ 54767 h 203993"/>
                    <a:gd name="connsiteX2-735" fmla="*/ 107160 w 183676"/>
                    <a:gd name="connsiteY2-736" fmla="*/ 203993 h 203993"/>
                    <a:gd name="connsiteX3-737" fmla="*/ 0 w 183676"/>
                    <a:gd name="connsiteY3-738" fmla="*/ 151605 h 203993"/>
                    <a:gd name="connsiteX4-739" fmla="*/ 78587 w 183676"/>
                    <a:gd name="connsiteY4-740" fmla="*/ 0 h 203993"/>
                    <a:gd name="connsiteX0-741" fmla="*/ 78587 w 184965"/>
                    <a:gd name="connsiteY0-742" fmla="*/ 0 h 203993"/>
                    <a:gd name="connsiteX1-743" fmla="*/ 183359 w 184965"/>
                    <a:gd name="connsiteY1-744" fmla="*/ 54767 h 203993"/>
                    <a:gd name="connsiteX2-745" fmla="*/ 107160 w 184965"/>
                    <a:gd name="connsiteY2-746" fmla="*/ 203993 h 203993"/>
                    <a:gd name="connsiteX3-747" fmla="*/ 0 w 184965"/>
                    <a:gd name="connsiteY3-748" fmla="*/ 151605 h 203993"/>
                    <a:gd name="connsiteX4-749" fmla="*/ 78587 w 184965"/>
                    <a:gd name="connsiteY4-750" fmla="*/ 0 h 203993"/>
                    <a:gd name="connsiteX0-751" fmla="*/ 78587 w 185083"/>
                    <a:gd name="connsiteY0-752" fmla="*/ 0 h 203993"/>
                    <a:gd name="connsiteX1-753" fmla="*/ 183359 w 185083"/>
                    <a:gd name="connsiteY1-754" fmla="*/ 54767 h 203993"/>
                    <a:gd name="connsiteX2-755" fmla="*/ 107160 w 185083"/>
                    <a:gd name="connsiteY2-756" fmla="*/ 203993 h 203993"/>
                    <a:gd name="connsiteX3-757" fmla="*/ 0 w 185083"/>
                    <a:gd name="connsiteY3-758" fmla="*/ 151605 h 203993"/>
                    <a:gd name="connsiteX4-759" fmla="*/ 78587 w 185083"/>
                    <a:gd name="connsiteY4-760" fmla="*/ 0 h 203993"/>
                    <a:gd name="connsiteX0-761" fmla="*/ 78587 w 185083"/>
                    <a:gd name="connsiteY0-762" fmla="*/ 0 h 204007"/>
                    <a:gd name="connsiteX1-763" fmla="*/ 183359 w 185083"/>
                    <a:gd name="connsiteY1-764" fmla="*/ 54767 h 204007"/>
                    <a:gd name="connsiteX2-765" fmla="*/ 107160 w 185083"/>
                    <a:gd name="connsiteY2-766" fmla="*/ 203993 h 204007"/>
                    <a:gd name="connsiteX3-767" fmla="*/ 0 w 185083"/>
                    <a:gd name="connsiteY3-768" fmla="*/ 151605 h 204007"/>
                    <a:gd name="connsiteX4-769" fmla="*/ 78587 w 185083"/>
                    <a:gd name="connsiteY4-770" fmla="*/ 0 h 204007"/>
                    <a:gd name="connsiteX0-771" fmla="*/ 78587 w 185373"/>
                    <a:gd name="connsiteY0-772" fmla="*/ 0 h 204364"/>
                    <a:gd name="connsiteX1-773" fmla="*/ 183359 w 185373"/>
                    <a:gd name="connsiteY1-774" fmla="*/ 54767 h 204364"/>
                    <a:gd name="connsiteX2-775" fmla="*/ 107160 w 185373"/>
                    <a:gd name="connsiteY2-776" fmla="*/ 203993 h 204364"/>
                    <a:gd name="connsiteX3-777" fmla="*/ 0 w 185373"/>
                    <a:gd name="connsiteY3-778" fmla="*/ 151605 h 204364"/>
                    <a:gd name="connsiteX4-779" fmla="*/ 78587 w 185373"/>
                    <a:gd name="connsiteY4-780" fmla="*/ 0 h 204364"/>
                    <a:gd name="connsiteX0-781" fmla="*/ 78587 w 188308"/>
                    <a:gd name="connsiteY0-782" fmla="*/ 0 h 204263"/>
                    <a:gd name="connsiteX1-783" fmla="*/ 183359 w 188308"/>
                    <a:gd name="connsiteY1-784" fmla="*/ 54767 h 204263"/>
                    <a:gd name="connsiteX2-785" fmla="*/ 107160 w 188308"/>
                    <a:gd name="connsiteY2-786" fmla="*/ 203993 h 204263"/>
                    <a:gd name="connsiteX3-787" fmla="*/ 0 w 188308"/>
                    <a:gd name="connsiteY3-788" fmla="*/ 151605 h 204263"/>
                    <a:gd name="connsiteX4-789" fmla="*/ 78587 w 188308"/>
                    <a:gd name="connsiteY4-790" fmla="*/ 0 h 204263"/>
                    <a:gd name="connsiteX0-791" fmla="*/ 78587 w 188308"/>
                    <a:gd name="connsiteY0-792" fmla="*/ 0 h 204263"/>
                    <a:gd name="connsiteX1-793" fmla="*/ 183359 w 188308"/>
                    <a:gd name="connsiteY1-794" fmla="*/ 54767 h 204263"/>
                    <a:gd name="connsiteX2-795" fmla="*/ 107160 w 188308"/>
                    <a:gd name="connsiteY2-796" fmla="*/ 203993 h 204263"/>
                    <a:gd name="connsiteX3-797" fmla="*/ 0 w 188308"/>
                    <a:gd name="connsiteY3-798" fmla="*/ 151605 h 204263"/>
                    <a:gd name="connsiteX4-799" fmla="*/ 78587 w 188308"/>
                    <a:gd name="connsiteY4-800" fmla="*/ 0 h 204263"/>
                    <a:gd name="connsiteX0-801" fmla="*/ 78587 w 188308"/>
                    <a:gd name="connsiteY0-802" fmla="*/ 0 h 204263"/>
                    <a:gd name="connsiteX1-803" fmla="*/ 183359 w 188308"/>
                    <a:gd name="connsiteY1-804" fmla="*/ 54767 h 204263"/>
                    <a:gd name="connsiteX2-805" fmla="*/ 107160 w 188308"/>
                    <a:gd name="connsiteY2-806" fmla="*/ 203993 h 204263"/>
                    <a:gd name="connsiteX3-807" fmla="*/ 0 w 188308"/>
                    <a:gd name="connsiteY3-808" fmla="*/ 151605 h 204263"/>
                    <a:gd name="connsiteX4-809" fmla="*/ 78587 w 188308"/>
                    <a:gd name="connsiteY4-810" fmla="*/ 0 h 204263"/>
                    <a:gd name="connsiteX0-811" fmla="*/ 78587 w 188308"/>
                    <a:gd name="connsiteY0-812" fmla="*/ 0 h 204263"/>
                    <a:gd name="connsiteX1-813" fmla="*/ 183359 w 188308"/>
                    <a:gd name="connsiteY1-814" fmla="*/ 54767 h 204263"/>
                    <a:gd name="connsiteX2-815" fmla="*/ 107160 w 188308"/>
                    <a:gd name="connsiteY2-816" fmla="*/ 203993 h 204263"/>
                    <a:gd name="connsiteX3-817" fmla="*/ 0 w 188308"/>
                    <a:gd name="connsiteY3-818" fmla="*/ 151605 h 204263"/>
                    <a:gd name="connsiteX4-819" fmla="*/ 78587 w 188308"/>
                    <a:gd name="connsiteY4-820" fmla="*/ 0 h 204263"/>
                    <a:gd name="connsiteX0-821" fmla="*/ 78587 w 188308"/>
                    <a:gd name="connsiteY0-822" fmla="*/ 0 h 204263"/>
                    <a:gd name="connsiteX1-823" fmla="*/ 183359 w 188308"/>
                    <a:gd name="connsiteY1-824" fmla="*/ 54767 h 204263"/>
                    <a:gd name="connsiteX2-825" fmla="*/ 107160 w 188308"/>
                    <a:gd name="connsiteY2-826" fmla="*/ 203993 h 204263"/>
                    <a:gd name="connsiteX3-827" fmla="*/ 0 w 188308"/>
                    <a:gd name="connsiteY3-828" fmla="*/ 151605 h 204263"/>
                    <a:gd name="connsiteX4-829" fmla="*/ 78587 w 188308"/>
                    <a:gd name="connsiteY4-830" fmla="*/ 0 h 204263"/>
                    <a:gd name="connsiteX0-831" fmla="*/ 78587 w 186094"/>
                    <a:gd name="connsiteY0-832" fmla="*/ 0 h 204256"/>
                    <a:gd name="connsiteX1-833" fmla="*/ 180978 w 186094"/>
                    <a:gd name="connsiteY1-834" fmla="*/ 52386 h 204256"/>
                    <a:gd name="connsiteX2-835" fmla="*/ 107160 w 186094"/>
                    <a:gd name="connsiteY2-836" fmla="*/ 203993 h 204256"/>
                    <a:gd name="connsiteX3-837" fmla="*/ 0 w 186094"/>
                    <a:gd name="connsiteY3-838" fmla="*/ 151605 h 204256"/>
                    <a:gd name="connsiteX4-839" fmla="*/ 78587 w 186094"/>
                    <a:gd name="connsiteY4-840" fmla="*/ 0 h 204256"/>
                    <a:gd name="connsiteX0-841" fmla="*/ 78587 w 192767"/>
                    <a:gd name="connsiteY0-842" fmla="*/ 0 h 204270"/>
                    <a:gd name="connsiteX1-843" fmla="*/ 188122 w 192767"/>
                    <a:gd name="connsiteY1-844" fmla="*/ 57149 h 204270"/>
                    <a:gd name="connsiteX2-845" fmla="*/ 107160 w 192767"/>
                    <a:gd name="connsiteY2-846" fmla="*/ 203993 h 204270"/>
                    <a:gd name="connsiteX3-847" fmla="*/ 0 w 192767"/>
                    <a:gd name="connsiteY3-848" fmla="*/ 151605 h 204270"/>
                    <a:gd name="connsiteX4-849" fmla="*/ 78587 w 192767"/>
                    <a:gd name="connsiteY4-850" fmla="*/ 0 h 204270"/>
                    <a:gd name="connsiteX0-851" fmla="*/ 78587 w 192767"/>
                    <a:gd name="connsiteY0-852" fmla="*/ 0 h 204270"/>
                    <a:gd name="connsiteX1-853" fmla="*/ 188122 w 192767"/>
                    <a:gd name="connsiteY1-854" fmla="*/ 57149 h 204270"/>
                    <a:gd name="connsiteX2-855" fmla="*/ 107160 w 192767"/>
                    <a:gd name="connsiteY2-856" fmla="*/ 203993 h 204270"/>
                    <a:gd name="connsiteX3-857" fmla="*/ 0 w 192767"/>
                    <a:gd name="connsiteY3-858" fmla="*/ 151605 h 204270"/>
                    <a:gd name="connsiteX4-859" fmla="*/ 78587 w 192767"/>
                    <a:gd name="connsiteY4-860" fmla="*/ 0 h 204270"/>
                    <a:gd name="connsiteX0-861" fmla="*/ 78587 w 192767"/>
                    <a:gd name="connsiteY0-862" fmla="*/ 0 h 204270"/>
                    <a:gd name="connsiteX1-863" fmla="*/ 188122 w 192767"/>
                    <a:gd name="connsiteY1-864" fmla="*/ 57149 h 204270"/>
                    <a:gd name="connsiteX2-865" fmla="*/ 107160 w 192767"/>
                    <a:gd name="connsiteY2-866" fmla="*/ 203993 h 204270"/>
                    <a:gd name="connsiteX3-867" fmla="*/ 0 w 192767"/>
                    <a:gd name="connsiteY3-868" fmla="*/ 151605 h 204270"/>
                    <a:gd name="connsiteX4-869" fmla="*/ 78587 w 192767"/>
                    <a:gd name="connsiteY4-870" fmla="*/ 0 h 204270"/>
                    <a:gd name="connsiteX0-871" fmla="*/ 78587 w 192767"/>
                    <a:gd name="connsiteY0-872" fmla="*/ 0 h 204270"/>
                    <a:gd name="connsiteX1-873" fmla="*/ 188122 w 192767"/>
                    <a:gd name="connsiteY1-874" fmla="*/ 57149 h 204270"/>
                    <a:gd name="connsiteX2-875" fmla="*/ 107160 w 192767"/>
                    <a:gd name="connsiteY2-876" fmla="*/ 203993 h 204270"/>
                    <a:gd name="connsiteX3-877" fmla="*/ 0 w 192767"/>
                    <a:gd name="connsiteY3-878" fmla="*/ 151605 h 204270"/>
                    <a:gd name="connsiteX4-879" fmla="*/ 78587 w 192767"/>
                    <a:gd name="connsiteY4-880" fmla="*/ 0 h 204270"/>
                    <a:gd name="connsiteX0-881" fmla="*/ 78587 w 192767"/>
                    <a:gd name="connsiteY0-882" fmla="*/ 0 h 204270"/>
                    <a:gd name="connsiteX1-883" fmla="*/ 188122 w 192767"/>
                    <a:gd name="connsiteY1-884" fmla="*/ 57149 h 204270"/>
                    <a:gd name="connsiteX2-885" fmla="*/ 107160 w 192767"/>
                    <a:gd name="connsiteY2-886" fmla="*/ 203993 h 204270"/>
                    <a:gd name="connsiteX3-887" fmla="*/ 0 w 192767"/>
                    <a:gd name="connsiteY3-888" fmla="*/ 151605 h 204270"/>
                    <a:gd name="connsiteX4-889" fmla="*/ 78587 w 192767"/>
                    <a:gd name="connsiteY4-890" fmla="*/ 0 h 204270"/>
                    <a:gd name="connsiteX0-891" fmla="*/ 78587 w 192767"/>
                    <a:gd name="connsiteY0-892" fmla="*/ 0 h 204270"/>
                    <a:gd name="connsiteX1-893" fmla="*/ 188122 w 192767"/>
                    <a:gd name="connsiteY1-894" fmla="*/ 57149 h 204270"/>
                    <a:gd name="connsiteX2-895" fmla="*/ 107160 w 192767"/>
                    <a:gd name="connsiteY2-896" fmla="*/ 203993 h 204270"/>
                    <a:gd name="connsiteX3-897" fmla="*/ 0 w 192767"/>
                    <a:gd name="connsiteY3-898" fmla="*/ 151605 h 204270"/>
                    <a:gd name="connsiteX4-899" fmla="*/ 78587 w 192767"/>
                    <a:gd name="connsiteY4-900" fmla="*/ 0 h 204270"/>
                    <a:gd name="connsiteX0-901" fmla="*/ 78587 w 192767"/>
                    <a:gd name="connsiteY0-902" fmla="*/ 0 h 204270"/>
                    <a:gd name="connsiteX1-903" fmla="*/ 188122 w 192767"/>
                    <a:gd name="connsiteY1-904" fmla="*/ 57149 h 204270"/>
                    <a:gd name="connsiteX2-905" fmla="*/ 107160 w 192767"/>
                    <a:gd name="connsiteY2-906" fmla="*/ 203993 h 204270"/>
                    <a:gd name="connsiteX3-907" fmla="*/ 0 w 192767"/>
                    <a:gd name="connsiteY3-908" fmla="*/ 151605 h 204270"/>
                    <a:gd name="connsiteX4-909" fmla="*/ 78587 w 192767"/>
                    <a:gd name="connsiteY4-910" fmla="*/ 0 h 204270"/>
                    <a:gd name="connsiteX0-911" fmla="*/ 78587 w 192767"/>
                    <a:gd name="connsiteY0-912" fmla="*/ 0 h 204270"/>
                    <a:gd name="connsiteX1-913" fmla="*/ 188122 w 192767"/>
                    <a:gd name="connsiteY1-914" fmla="*/ 57149 h 204270"/>
                    <a:gd name="connsiteX2-915" fmla="*/ 107160 w 192767"/>
                    <a:gd name="connsiteY2-916" fmla="*/ 203993 h 204270"/>
                    <a:gd name="connsiteX3-917" fmla="*/ 0 w 192767"/>
                    <a:gd name="connsiteY3-918" fmla="*/ 151605 h 204270"/>
                    <a:gd name="connsiteX4-919" fmla="*/ 78587 w 192767"/>
                    <a:gd name="connsiteY4-920" fmla="*/ 0 h 204270"/>
                    <a:gd name="connsiteX0-921" fmla="*/ 78587 w 192767"/>
                    <a:gd name="connsiteY0-922" fmla="*/ 0 h 204270"/>
                    <a:gd name="connsiteX1-923" fmla="*/ 188122 w 192767"/>
                    <a:gd name="connsiteY1-924" fmla="*/ 57149 h 204270"/>
                    <a:gd name="connsiteX2-925" fmla="*/ 107160 w 192767"/>
                    <a:gd name="connsiteY2-926" fmla="*/ 203993 h 204270"/>
                    <a:gd name="connsiteX3-927" fmla="*/ 0 w 192767"/>
                    <a:gd name="connsiteY3-928" fmla="*/ 151605 h 204270"/>
                    <a:gd name="connsiteX4-929" fmla="*/ 78587 w 192767"/>
                    <a:gd name="connsiteY4-930" fmla="*/ 0 h 204270"/>
                    <a:gd name="connsiteX0-931" fmla="*/ 78587 w 192767"/>
                    <a:gd name="connsiteY0-932" fmla="*/ 0 h 204270"/>
                    <a:gd name="connsiteX1-933" fmla="*/ 188122 w 192767"/>
                    <a:gd name="connsiteY1-934" fmla="*/ 57149 h 204270"/>
                    <a:gd name="connsiteX2-935" fmla="*/ 107160 w 192767"/>
                    <a:gd name="connsiteY2-936" fmla="*/ 203993 h 204270"/>
                    <a:gd name="connsiteX3-937" fmla="*/ 0 w 192767"/>
                    <a:gd name="connsiteY3-938" fmla="*/ 151605 h 204270"/>
                    <a:gd name="connsiteX4-939" fmla="*/ 78587 w 192767"/>
                    <a:gd name="connsiteY4-940" fmla="*/ 0 h 204270"/>
                    <a:gd name="connsiteX0-941" fmla="*/ 78587 w 192767"/>
                    <a:gd name="connsiteY0-942" fmla="*/ 0 h 204270"/>
                    <a:gd name="connsiteX1-943" fmla="*/ 188122 w 192767"/>
                    <a:gd name="connsiteY1-944" fmla="*/ 57149 h 204270"/>
                    <a:gd name="connsiteX2-945" fmla="*/ 107160 w 192767"/>
                    <a:gd name="connsiteY2-946" fmla="*/ 203993 h 204270"/>
                    <a:gd name="connsiteX3-947" fmla="*/ 0 w 192767"/>
                    <a:gd name="connsiteY3-948" fmla="*/ 151605 h 204270"/>
                    <a:gd name="connsiteX4-949" fmla="*/ 78587 w 192767"/>
                    <a:gd name="connsiteY4-950" fmla="*/ 0 h 204270"/>
                    <a:gd name="connsiteX0-951" fmla="*/ 78587 w 192767"/>
                    <a:gd name="connsiteY0-952" fmla="*/ 0 h 204270"/>
                    <a:gd name="connsiteX1-953" fmla="*/ 188122 w 192767"/>
                    <a:gd name="connsiteY1-954" fmla="*/ 57149 h 204270"/>
                    <a:gd name="connsiteX2-955" fmla="*/ 107160 w 192767"/>
                    <a:gd name="connsiteY2-956" fmla="*/ 203993 h 204270"/>
                    <a:gd name="connsiteX3-957" fmla="*/ 0 w 192767"/>
                    <a:gd name="connsiteY3-958" fmla="*/ 151605 h 204270"/>
                    <a:gd name="connsiteX4-959" fmla="*/ 78587 w 192767"/>
                    <a:gd name="connsiteY4-960" fmla="*/ 0 h 204270"/>
                    <a:gd name="connsiteX0-961" fmla="*/ 78587 w 192767"/>
                    <a:gd name="connsiteY0-962" fmla="*/ 0 h 204270"/>
                    <a:gd name="connsiteX1-963" fmla="*/ 188122 w 192767"/>
                    <a:gd name="connsiteY1-964" fmla="*/ 57149 h 204270"/>
                    <a:gd name="connsiteX2-965" fmla="*/ 107160 w 192767"/>
                    <a:gd name="connsiteY2-966" fmla="*/ 203993 h 204270"/>
                    <a:gd name="connsiteX3-967" fmla="*/ 0 w 192767"/>
                    <a:gd name="connsiteY3-968" fmla="*/ 151605 h 204270"/>
                    <a:gd name="connsiteX4-969" fmla="*/ 78587 w 192767"/>
                    <a:gd name="connsiteY4-970" fmla="*/ 0 h 204270"/>
                    <a:gd name="connsiteX0-971" fmla="*/ 78587 w 192767"/>
                    <a:gd name="connsiteY0-972" fmla="*/ 0 h 204270"/>
                    <a:gd name="connsiteX1-973" fmla="*/ 188122 w 192767"/>
                    <a:gd name="connsiteY1-974" fmla="*/ 57149 h 204270"/>
                    <a:gd name="connsiteX2-975" fmla="*/ 107160 w 192767"/>
                    <a:gd name="connsiteY2-976" fmla="*/ 203993 h 204270"/>
                    <a:gd name="connsiteX3-977" fmla="*/ 0 w 192767"/>
                    <a:gd name="connsiteY3-978" fmla="*/ 151605 h 204270"/>
                    <a:gd name="connsiteX4-979" fmla="*/ 78587 w 192767"/>
                    <a:gd name="connsiteY4-980" fmla="*/ 0 h 204270"/>
                    <a:gd name="connsiteX0-981" fmla="*/ 78587 w 192767"/>
                    <a:gd name="connsiteY0-982" fmla="*/ 0 h 204270"/>
                    <a:gd name="connsiteX1-983" fmla="*/ 188122 w 192767"/>
                    <a:gd name="connsiteY1-984" fmla="*/ 57149 h 204270"/>
                    <a:gd name="connsiteX2-985" fmla="*/ 107160 w 192767"/>
                    <a:gd name="connsiteY2-986" fmla="*/ 203993 h 204270"/>
                    <a:gd name="connsiteX3-987" fmla="*/ 0 w 192767"/>
                    <a:gd name="connsiteY3-988" fmla="*/ 151605 h 204270"/>
                    <a:gd name="connsiteX4-989" fmla="*/ 78587 w 192767"/>
                    <a:gd name="connsiteY4-990" fmla="*/ 0 h 204270"/>
                    <a:gd name="connsiteX0-991" fmla="*/ 78587 w 192767"/>
                    <a:gd name="connsiteY0-992" fmla="*/ 0 h 204270"/>
                    <a:gd name="connsiteX1-993" fmla="*/ 188122 w 192767"/>
                    <a:gd name="connsiteY1-994" fmla="*/ 57149 h 204270"/>
                    <a:gd name="connsiteX2-995" fmla="*/ 107160 w 192767"/>
                    <a:gd name="connsiteY2-996" fmla="*/ 203993 h 204270"/>
                    <a:gd name="connsiteX3-997" fmla="*/ 0 w 192767"/>
                    <a:gd name="connsiteY3-998" fmla="*/ 151605 h 204270"/>
                    <a:gd name="connsiteX4-999" fmla="*/ 78587 w 192767"/>
                    <a:gd name="connsiteY4-1000" fmla="*/ 0 h 204270"/>
                    <a:gd name="connsiteX0-1001" fmla="*/ 78587 w 192767"/>
                    <a:gd name="connsiteY0-1002" fmla="*/ 0 h 204270"/>
                    <a:gd name="connsiteX1-1003" fmla="*/ 188122 w 192767"/>
                    <a:gd name="connsiteY1-1004" fmla="*/ 57149 h 204270"/>
                    <a:gd name="connsiteX2-1005" fmla="*/ 107160 w 192767"/>
                    <a:gd name="connsiteY2-1006" fmla="*/ 203993 h 204270"/>
                    <a:gd name="connsiteX3-1007" fmla="*/ 0 w 192767"/>
                    <a:gd name="connsiteY3-1008" fmla="*/ 151605 h 204270"/>
                    <a:gd name="connsiteX4-1009" fmla="*/ 78587 w 192767"/>
                    <a:gd name="connsiteY4-1010" fmla="*/ 0 h 204270"/>
                    <a:gd name="connsiteX0-1011" fmla="*/ 78587 w 192767"/>
                    <a:gd name="connsiteY0-1012" fmla="*/ 0 h 204270"/>
                    <a:gd name="connsiteX1-1013" fmla="*/ 188122 w 192767"/>
                    <a:gd name="connsiteY1-1014" fmla="*/ 57149 h 204270"/>
                    <a:gd name="connsiteX2-1015" fmla="*/ 107160 w 192767"/>
                    <a:gd name="connsiteY2-1016" fmla="*/ 203993 h 204270"/>
                    <a:gd name="connsiteX3-1017" fmla="*/ 0 w 192767"/>
                    <a:gd name="connsiteY3-1018" fmla="*/ 151605 h 204270"/>
                    <a:gd name="connsiteX4-1019" fmla="*/ 78587 w 192767"/>
                    <a:gd name="connsiteY4-1020" fmla="*/ 0 h 204270"/>
                    <a:gd name="connsiteX0-1021" fmla="*/ 80451 w 194631"/>
                    <a:gd name="connsiteY0-1022" fmla="*/ 0 h 204270"/>
                    <a:gd name="connsiteX1-1023" fmla="*/ 189986 w 194631"/>
                    <a:gd name="connsiteY1-1024" fmla="*/ 57149 h 204270"/>
                    <a:gd name="connsiteX2-1025" fmla="*/ 109024 w 194631"/>
                    <a:gd name="connsiteY2-1026" fmla="*/ 203993 h 204270"/>
                    <a:gd name="connsiteX3-1027" fmla="*/ 0 w 194631"/>
                    <a:gd name="connsiteY3-1028" fmla="*/ 153470 h 204270"/>
                    <a:gd name="connsiteX4-1029" fmla="*/ 80451 w 194631"/>
                    <a:gd name="connsiteY4-1030" fmla="*/ 0 h 204270"/>
                    <a:gd name="connsiteX0-1031" fmla="*/ 80451 w 194631"/>
                    <a:gd name="connsiteY0-1032" fmla="*/ 0 h 204270"/>
                    <a:gd name="connsiteX1-1033" fmla="*/ 189986 w 194631"/>
                    <a:gd name="connsiteY1-1034" fmla="*/ 57149 h 204270"/>
                    <a:gd name="connsiteX2-1035" fmla="*/ 109024 w 194631"/>
                    <a:gd name="connsiteY2-1036" fmla="*/ 203993 h 204270"/>
                    <a:gd name="connsiteX3-1037" fmla="*/ 0 w 194631"/>
                    <a:gd name="connsiteY3-1038" fmla="*/ 153470 h 204270"/>
                    <a:gd name="connsiteX4-1039" fmla="*/ 80451 w 194631"/>
                    <a:gd name="connsiteY4-1040" fmla="*/ 0 h 204270"/>
                    <a:gd name="connsiteX0-1041" fmla="*/ 80451 w 194631"/>
                    <a:gd name="connsiteY0-1042" fmla="*/ 0 h 204270"/>
                    <a:gd name="connsiteX1-1043" fmla="*/ 189986 w 194631"/>
                    <a:gd name="connsiteY1-1044" fmla="*/ 57149 h 204270"/>
                    <a:gd name="connsiteX2-1045" fmla="*/ 109024 w 194631"/>
                    <a:gd name="connsiteY2-1046" fmla="*/ 203993 h 204270"/>
                    <a:gd name="connsiteX3-1047" fmla="*/ 0 w 194631"/>
                    <a:gd name="connsiteY3-1048" fmla="*/ 153470 h 204270"/>
                    <a:gd name="connsiteX4-1049" fmla="*/ 80451 w 194631"/>
                    <a:gd name="connsiteY4-1050" fmla="*/ 0 h 204270"/>
                    <a:gd name="connsiteX0-1051" fmla="*/ 80451 w 194631"/>
                    <a:gd name="connsiteY0-1052" fmla="*/ 0 h 204270"/>
                    <a:gd name="connsiteX1-1053" fmla="*/ 189986 w 194631"/>
                    <a:gd name="connsiteY1-1054" fmla="*/ 57149 h 204270"/>
                    <a:gd name="connsiteX2-1055" fmla="*/ 109024 w 194631"/>
                    <a:gd name="connsiteY2-1056" fmla="*/ 203993 h 204270"/>
                    <a:gd name="connsiteX3-1057" fmla="*/ 0 w 194631"/>
                    <a:gd name="connsiteY3-1058" fmla="*/ 153470 h 204270"/>
                    <a:gd name="connsiteX4-1059" fmla="*/ 80451 w 194631"/>
                    <a:gd name="connsiteY4-1060" fmla="*/ 0 h 204270"/>
                    <a:gd name="connsiteX0-1061" fmla="*/ 80451 w 194631"/>
                    <a:gd name="connsiteY0-1062" fmla="*/ 0 h 204270"/>
                    <a:gd name="connsiteX1-1063" fmla="*/ 189986 w 194631"/>
                    <a:gd name="connsiteY1-1064" fmla="*/ 57149 h 204270"/>
                    <a:gd name="connsiteX2-1065" fmla="*/ 109024 w 194631"/>
                    <a:gd name="connsiteY2-1066" fmla="*/ 203993 h 204270"/>
                    <a:gd name="connsiteX3-1067" fmla="*/ 0 w 194631"/>
                    <a:gd name="connsiteY3-1068" fmla="*/ 153470 h 204270"/>
                    <a:gd name="connsiteX4-1069" fmla="*/ 80451 w 194631"/>
                    <a:gd name="connsiteY4-1070" fmla="*/ 0 h 204270"/>
                    <a:gd name="connsiteX0-1071" fmla="*/ 80451 w 194631"/>
                    <a:gd name="connsiteY0-1072" fmla="*/ 0 h 204270"/>
                    <a:gd name="connsiteX1-1073" fmla="*/ 189986 w 194631"/>
                    <a:gd name="connsiteY1-1074" fmla="*/ 57149 h 204270"/>
                    <a:gd name="connsiteX2-1075" fmla="*/ 109024 w 194631"/>
                    <a:gd name="connsiteY2-1076" fmla="*/ 203993 h 204270"/>
                    <a:gd name="connsiteX3-1077" fmla="*/ 0 w 194631"/>
                    <a:gd name="connsiteY3-1078" fmla="*/ 153470 h 204270"/>
                    <a:gd name="connsiteX4-1079" fmla="*/ 80451 w 194631"/>
                    <a:gd name="connsiteY4-1080" fmla="*/ 0 h 204270"/>
                    <a:gd name="connsiteX0-1081" fmla="*/ 80451 w 194631"/>
                    <a:gd name="connsiteY0-1082" fmla="*/ 0 h 204270"/>
                    <a:gd name="connsiteX1-1083" fmla="*/ 189986 w 194631"/>
                    <a:gd name="connsiteY1-1084" fmla="*/ 57149 h 204270"/>
                    <a:gd name="connsiteX2-1085" fmla="*/ 109024 w 194631"/>
                    <a:gd name="connsiteY2-1086" fmla="*/ 203993 h 204270"/>
                    <a:gd name="connsiteX3-1087" fmla="*/ 0 w 194631"/>
                    <a:gd name="connsiteY3-1088" fmla="*/ 153470 h 204270"/>
                    <a:gd name="connsiteX4-1089" fmla="*/ 80451 w 194631"/>
                    <a:gd name="connsiteY4-1090" fmla="*/ 0 h 204270"/>
                    <a:gd name="connsiteX0-1091" fmla="*/ 80451 w 194631"/>
                    <a:gd name="connsiteY0-1092" fmla="*/ 0 h 204270"/>
                    <a:gd name="connsiteX1-1093" fmla="*/ 189986 w 194631"/>
                    <a:gd name="connsiteY1-1094" fmla="*/ 57149 h 204270"/>
                    <a:gd name="connsiteX2-1095" fmla="*/ 109024 w 194631"/>
                    <a:gd name="connsiteY2-1096" fmla="*/ 203993 h 204270"/>
                    <a:gd name="connsiteX3-1097" fmla="*/ 0 w 194631"/>
                    <a:gd name="connsiteY3-1098" fmla="*/ 153470 h 204270"/>
                    <a:gd name="connsiteX4-1099" fmla="*/ 80451 w 194631"/>
                    <a:gd name="connsiteY4-1100" fmla="*/ 0 h 204270"/>
                    <a:gd name="connsiteX0-1101" fmla="*/ 80451 w 194631"/>
                    <a:gd name="connsiteY0-1102" fmla="*/ 0 h 204270"/>
                    <a:gd name="connsiteX1-1103" fmla="*/ 189986 w 194631"/>
                    <a:gd name="connsiteY1-1104" fmla="*/ 57149 h 204270"/>
                    <a:gd name="connsiteX2-1105" fmla="*/ 109024 w 194631"/>
                    <a:gd name="connsiteY2-1106" fmla="*/ 203993 h 204270"/>
                    <a:gd name="connsiteX3-1107" fmla="*/ 0 w 194631"/>
                    <a:gd name="connsiteY3-1108" fmla="*/ 153470 h 204270"/>
                    <a:gd name="connsiteX4-1109" fmla="*/ 80451 w 194631"/>
                    <a:gd name="connsiteY4-1110" fmla="*/ 0 h 204270"/>
                    <a:gd name="connsiteX0-1111" fmla="*/ 80451 w 194631"/>
                    <a:gd name="connsiteY0-1112" fmla="*/ 0 h 204270"/>
                    <a:gd name="connsiteX1-1113" fmla="*/ 189986 w 194631"/>
                    <a:gd name="connsiteY1-1114" fmla="*/ 57149 h 204270"/>
                    <a:gd name="connsiteX2-1115" fmla="*/ 109024 w 194631"/>
                    <a:gd name="connsiteY2-1116" fmla="*/ 203993 h 204270"/>
                    <a:gd name="connsiteX3-1117" fmla="*/ 0 w 194631"/>
                    <a:gd name="connsiteY3-1118" fmla="*/ 153470 h 204270"/>
                    <a:gd name="connsiteX4-1119" fmla="*/ 80451 w 194631"/>
                    <a:gd name="connsiteY4-1120" fmla="*/ 0 h 204270"/>
                    <a:gd name="connsiteX0-1121" fmla="*/ 80451 w 194631"/>
                    <a:gd name="connsiteY0-1122" fmla="*/ 0 h 204270"/>
                    <a:gd name="connsiteX1-1123" fmla="*/ 189986 w 194631"/>
                    <a:gd name="connsiteY1-1124" fmla="*/ 57149 h 204270"/>
                    <a:gd name="connsiteX2-1125" fmla="*/ 109024 w 194631"/>
                    <a:gd name="connsiteY2-1126" fmla="*/ 203993 h 204270"/>
                    <a:gd name="connsiteX3-1127" fmla="*/ 0 w 194631"/>
                    <a:gd name="connsiteY3-1128" fmla="*/ 153470 h 204270"/>
                    <a:gd name="connsiteX4-1129" fmla="*/ 80451 w 194631"/>
                    <a:gd name="connsiteY4-1130" fmla="*/ 0 h 204270"/>
                    <a:gd name="connsiteX0-1131" fmla="*/ 80451 w 194631"/>
                    <a:gd name="connsiteY0-1132" fmla="*/ 0 h 204270"/>
                    <a:gd name="connsiteX1-1133" fmla="*/ 189986 w 194631"/>
                    <a:gd name="connsiteY1-1134" fmla="*/ 57149 h 204270"/>
                    <a:gd name="connsiteX2-1135" fmla="*/ 109024 w 194631"/>
                    <a:gd name="connsiteY2-1136" fmla="*/ 203993 h 204270"/>
                    <a:gd name="connsiteX3-1137" fmla="*/ 0 w 194631"/>
                    <a:gd name="connsiteY3-1138" fmla="*/ 153470 h 204270"/>
                    <a:gd name="connsiteX4-1139" fmla="*/ 80451 w 194631"/>
                    <a:gd name="connsiteY4-1140" fmla="*/ 0 h 204270"/>
                    <a:gd name="connsiteX0-1141" fmla="*/ 80451 w 194631"/>
                    <a:gd name="connsiteY0-1142" fmla="*/ 0 h 204270"/>
                    <a:gd name="connsiteX1-1143" fmla="*/ 189986 w 194631"/>
                    <a:gd name="connsiteY1-1144" fmla="*/ 57149 h 204270"/>
                    <a:gd name="connsiteX2-1145" fmla="*/ 109024 w 194631"/>
                    <a:gd name="connsiteY2-1146" fmla="*/ 203993 h 204270"/>
                    <a:gd name="connsiteX3-1147" fmla="*/ 0 w 194631"/>
                    <a:gd name="connsiteY3-1148" fmla="*/ 153470 h 204270"/>
                    <a:gd name="connsiteX4-1149" fmla="*/ 80451 w 194631"/>
                    <a:gd name="connsiteY4-1150" fmla="*/ 0 h 204270"/>
                    <a:gd name="connsiteX0-1151" fmla="*/ 80451 w 194631"/>
                    <a:gd name="connsiteY0-1152" fmla="*/ 0 h 204270"/>
                    <a:gd name="connsiteX1-1153" fmla="*/ 189986 w 194631"/>
                    <a:gd name="connsiteY1-1154" fmla="*/ 57149 h 204270"/>
                    <a:gd name="connsiteX2-1155" fmla="*/ 109024 w 194631"/>
                    <a:gd name="connsiteY2-1156" fmla="*/ 203993 h 204270"/>
                    <a:gd name="connsiteX3-1157" fmla="*/ 0 w 194631"/>
                    <a:gd name="connsiteY3-1158" fmla="*/ 153470 h 204270"/>
                    <a:gd name="connsiteX4-1159" fmla="*/ 80451 w 194631"/>
                    <a:gd name="connsiteY4-1160" fmla="*/ 0 h 204270"/>
                    <a:gd name="connsiteX0-1161" fmla="*/ 80451 w 194631"/>
                    <a:gd name="connsiteY0-1162" fmla="*/ 0 h 204270"/>
                    <a:gd name="connsiteX1-1163" fmla="*/ 189986 w 194631"/>
                    <a:gd name="connsiteY1-1164" fmla="*/ 57149 h 204270"/>
                    <a:gd name="connsiteX2-1165" fmla="*/ 109024 w 194631"/>
                    <a:gd name="connsiteY2-1166" fmla="*/ 203993 h 204270"/>
                    <a:gd name="connsiteX3-1167" fmla="*/ 0 w 194631"/>
                    <a:gd name="connsiteY3-1168" fmla="*/ 153470 h 204270"/>
                    <a:gd name="connsiteX4-1169" fmla="*/ 80451 w 194631"/>
                    <a:gd name="connsiteY4-1170" fmla="*/ 0 h 204270"/>
                    <a:gd name="connsiteX0-1171" fmla="*/ 78587 w 192767"/>
                    <a:gd name="connsiteY0-1172" fmla="*/ 0 h 204270"/>
                    <a:gd name="connsiteX1-1173" fmla="*/ 188122 w 192767"/>
                    <a:gd name="connsiteY1-1174" fmla="*/ 57149 h 204270"/>
                    <a:gd name="connsiteX2-1175" fmla="*/ 107160 w 192767"/>
                    <a:gd name="connsiteY2-1176" fmla="*/ 203993 h 204270"/>
                    <a:gd name="connsiteX3-1177" fmla="*/ 0 w 192767"/>
                    <a:gd name="connsiteY3-1178" fmla="*/ 151605 h 204270"/>
                    <a:gd name="connsiteX4-1179" fmla="*/ 78587 w 192767"/>
                    <a:gd name="connsiteY4-1180" fmla="*/ 0 h 204270"/>
                    <a:gd name="connsiteX0-1181" fmla="*/ 78587 w 192767"/>
                    <a:gd name="connsiteY0-1182" fmla="*/ 0 h 204270"/>
                    <a:gd name="connsiteX1-1183" fmla="*/ 188122 w 192767"/>
                    <a:gd name="connsiteY1-1184" fmla="*/ 57149 h 204270"/>
                    <a:gd name="connsiteX2-1185" fmla="*/ 107160 w 192767"/>
                    <a:gd name="connsiteY2-1186" fmla="*/ 203993 h 204270"/>
                    <a:gd name="connsiteX3-1187" fmla="*/ 0 w 192767"/>
                    <a:gd name="connsiteY3-1188" fmla="*/ 151605 h 204270"/>
                    <a:gd name="connsiteX4-1189" fmla="*/ 78587 w 192767"/>
                    <a:gd name="connsiteY4-1190" fmla="*/ 0 h 204270"/>
                    <a:gd name="connsiteX0-1191" fmla="*/ 80451 w 194631"/>
                    <a:gd name="connsiteY0-1192" fmla="*/ 0 h 204270"/>
                    <a:gd name="connsiteX1-1193" fmla="*/ 189986 w 194631"/>
                    <a:gd name="connsiteY1-1194" fmla="*/ 57149 h 204270"/>
                    <a:gd name="connsiteX2-1195" fmla="*/ 109024 w 194631"/>
                    <a:gd name="connsiteY2-1196" fmla="*/ 203993 h 204270"/>
                    <a:gd name="connsiteX3-1197" fmla="*/ 0 w 194631"/>
                    <a:gd name="connsiteY3-1198" fmla="*/ 151605 h 204270"/>
                    <a:gd name="connsiteX4-1199" fmla="*/ 80451 w 194631"/>
                    <a:gd name="connsiteY4-1200" fmla="*/ 0 h 204270"/>
                    <a:gd name="connsiteX0-1201" fmla="*/ 80451 w 194631"/>
                    <a:gd name="connsiteY0-1202" fmla="*/ 0 h 204270"/>
                    <a:gd name="connsiteX1-1203" fmla="*/ 189986 w 194631"/>
                    <a:gd name="connsiteY1-1204" fmla="*/ 57149 h 204270"/>
                    <a:gd name="connsiteX2-1205" fmla="*/ 109024 w 194631"/>
                    <a:gd name="connsiteY2-1206" fmla="*/ 203993 h 204270"/>
                    <a:gd name="connsiteX3-1207" fmla="*/ 0 w 194631"/>
                    <a:gd name="connsiteY3-1208" fmla="*/ 151605 h 204270"/>
                    <a:gd name="connsiteX4-1209" fmla="*/ 80451 w 194631"/>
                    <a:gd name="connsiteY4-1210" fmla="*/ 0 h 204270"/>
                    <a:gd name="connsiteX0-1211" fmla="*/ 80451 w 194631"/>
                    <a:gd name="connsiteY0-1212" fmla="*/ 0 h 204270"/>
                    <a:gd name="connsiteX1-1213" fmla="*/ 189986 w 194631"/>
                    <a:gd name="connsiteY1-1214" fmla="*/ 57149 h 204270"/>
                    <a:gd name="connsiteX2-1215" fmla="*/ 109024 w 194631"/>
                    <a:gd name="connsiteY2-1216" fmla="*/ 203993 h 204270"/>
                    <a:gd name="connsiteX3-1217" fmla="*/ 0 w 194631"/>
                    <a:gd name="connsiteY3-1218" fmla="*/ 151605 h 204270"/>
                    <a:gd name="connsiteX4-1219" fmla="*/ 80451 w 194631"/>
                    <a:gd name="connsiteY4-1220" fmla="*/ 0 h 204270"/>
                    <a:gd name="connsiteX0-1221" fmla="*/ 78587 w 192767"/>
                    <a:gd name="connsiteY0-1222" fmla="*/ 0 h 204270"/>
                    <a:gd name="connsiteX1-1223" fmla="*/ 188122 w 192767"/>
                    <a:gd name="connsiteY1-1224" fmla="*/ 57149 h 204270"/>
                    <a:gd name="connsiteX2-1225" fmla="*/ 107160 w 192767"/>
                    <a:gd name="connsiteY2-1226" fmla="*/ 203993 h 204270"/>
                    <a:gd name="connsiteX3-1227" fmla="*/ 0 w 192767"/>
                    <a:gd name="connsiteY3-1228" fmla="*/ 149740 h 204270"/>
                    <a:gd name="connsiteX4-1229" fmla="*/ 78587 w 192767"/>
                    <a:gd name="connsiteY4-1230" fmla="*/ 0 h 204270"/>
                    <a:gd name="connsiteX0-1231" fmla="*/ 78587 w 192767"/>
                    <a:gd name="connsiteY0-1232" fmla="*/ 0 h 204270"/>
                    <a:gd name="connsiteX1-1233" fmla="*/ 188122 w 192767"/>
                    <a:gd name="connsiteY1-1234" fmla="*/ 57149 h 204270"/>
                    <a:gd name="connsiteX2-1235" fmla="*/ 107160 w 192767"/>
                    <a:gd name="connsiteY2-1236" fmla="*/ 203993 h 204270"/>
                    <a:gd name="connsiteX3-1237" fmla="*/ 0 w 192767"/>
                    <a:gd name="connsiteY3-1238" fmla="*/ 149740 h 204270"/>
                    <a:gd name="connsiteX4-1239" fmla="*/ 78587 w 192767"/>
                    <a:gd name="connsiteY4-1240" fmla="*/ 0 h 204270"/>
                    <a:gd name="connsiteX0-1241" fmla="*/ 78587 w 192767"/>
                    <a:gd name="connsiteY0-1242" fmla="*/ 0 h 204270"/>
                    <a:gd name="connsiteX1-1243" fmla="*/ 188122 w 192767"/>
                    <a:gd name="connsiteY1-1244" fmla="*/ 57149 h 204270"/>
                    <a:gd name="connsiteX2-1245" fmla="*/ 107160 w 192767"/>
                    <a:gd name="connsiteY2-1246" fmla="*/ 203993 h 204270"/>
                    <a:gd name="connsiteX3-1247" fmla="*/ 0 w 192767"/>
                    <a:gd name="connsiteY3-1248" fmla="*/ 149740 h 204270"/>
                    <a:gd name="connsiteX4-1249" fmla="*/ 78587 w 192767"/>
                    <a:gd name="connsiteY4-1250" fmla="*/ 0 h 204270"/>
                    <a:gd name="connsiteX0-1251" fmla="*/ 78587 w 192767"/>
                    <a:gd name="connsiteY0-1252" fmla="*/ 0 h 204270"/>
                    <a:gd name="connsiteX1-1253" fmla="*/ 188122 w 192767"/>
                    <a:gd name="connsiteY1-1254" fmla="*/ 57149 h 204270"/>
                    <a:gd name="connsiteX2-1255" fmla="*/ 107160 w 192767"/>
                    <a:gd name="connsiteY2-1256" fmla="*/ 203993 h 204270"/>
                    <a:gd name="connsiteX3-1257" fmla="*/ 0 w 192767"/>
                    <a:gd name="connsiteY3-1258" fmla="*/ 151603 h 204270"/>
                    <a:gd name="connsiteX4-1259" fmla="*/ 78587 w 192767"/>
                    <a:gd name="connsiteY4-1260" fmla="*/ 0 h 204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61"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25"/>
                    <a:gd name="connsiteY0-572" fmla="*/ 0 h 201611"/>
                    <a:gd name="connsiteX1-573" fmla="*/ 180977 w 181725"/>
                    <a:gd name="connsiteY1-574" fmla="*/ 59530 h 201611"/>
                    <a:gd name="connsiteX2-575" fmla="*/ 104778 w 181725"/>
                    <a:gd name="connsiteY2-576" fmla="*/ 201611 h 201611"/>
                    <a:gd name="connsiteX3-577" fmla="*/ 0 w 181725"/>
                    <a:gd name="connsiteY3-578" fmla="*/ 151605 h 201611"/>
                    <a:gd name="connsiteX4-579" fmla="*/ 71442 w 181725"/>
                    <a:gd name="connsiteY4-580" fmla="*/ 0 h 201611"/>
                    <a:gd name="connsiteX0-581" fmla="*/ 71442 w 183091"/>
                    <a:gd name="connsiteY0-582" fmla="*/ 0 h 201611"/>
                    <a:gd name="connsiteX1-583" fmla="*/ 180977 w 183091"/>
                    <a:gd name="connsiteY1-584" fmla="*/ 59530 h 201611"/>
                    <a:gd name="connsiteX2-585" fmla="*/ 104778 w 183091"/>
                    <a:gd name="connsiteY2-586" fmla="*/ 201611 h 201611"/>
                    <a:gd name="connsiteX3-587" fmla="*/ 0 w 183091"/>
                    <a:gd name="connsiteY3-588" fmla="*/ 151605 h 201611"/>
                    <a:gd name="connsiteX4-589" fmla="*/ 71442 w 183091"/>
                    <a:gd name="connsiteY4-590" fmla="*/ 0 h 201611"/>
                    <a:gd name="connsiteX0-591" fmla="*/ 0 w 224645"/>
                    <a:gd name="connsiteY0-592" fmla="*/ 0 h 254016"/>
                    <a:gd name="connsiteX1-593" fmla="*/ 222531 w 224645"/>
                    <a:gd name="connsiteY1-594" fmla="*/ 111935 h 254016"/>
                    <a:gd name="connsiteX2-595" fmla="*/ 146332 w 224645"/>
                    <a:gd name="connsiteY2-596" fmla="*/ 254016 h 254016"/>
                    <a:gd name="connsiteX3-597" fmla="*/ 41554 w 224645"/>
                    <a:gd name="connsiteY3-598" fmla="*/ 204010 h 254016"/>
                    <a:gd name="connsiteX4-599" fmla="*/ 0 w 224645"/>
                    <a:gd name="connsiteY4-600" fmla="*/ 0 h 254016"/>
                    <a:gd name="connsiteX0-601" fmla="*/ 94983 w 319628"/>
                    <a:gd name="connsiteY0-602" fmla="*/ 0 h 254016"/>
                    <a:gd name="connsiteX1-603" fmla="*/ 317514 w 319628"/>
                    <a:gd name="connsiteY1-604" fmla="*/ 111935 h 254016"/>
                    <a:gd name="connsiteX2-605" fmla="*/ 241315 w 319628"/>
                    <a:gd name="connsiteY2-606" fmla="*/ 254016 h 254016"/>
                    <a:gd name="connsiteX3-607" fmla="*/ 0 w 319628"/>
                    <a:gd name="connsiteY3-608" fmla="*/ 160339 h 254016"/>
                    <a:gd name="connsiteX4-609" fmla="*/ 94983 w 319628"/>
                    <a:gd name="connsiteY4-610" fmla="*/ 0 h 254016"/>
                    <a:gd name="connsiteX0-611" fmla="*/ 97337 w 321982"/>
                    <a:gd name="connsiteY0-612" fmla="*/ 0 h 254016"/>
                    <a:gd name="connsiteX1-613" fmla="*/ 319868 w 321982"/>
                    <a:gd name="connsiteY1-614" fmla="*/ 111935 h 254016"/>
                    <a:gd name="connsiteX2-615" fmla="*/ 243669 w 321982"/>
                    <a:gd name="connsiteY2-616" fmla="*/ 254016 h 254016"/>
                    <a:gd name="connsiteX3-617" fmla="*/ 0 w 321982"/>
                    <a:gd name="connsiteY3-618" fmla="*/ 160339 h 254016"/>
                    <a:gd name="connsiteX4-619" fmla="*/ 97337 w 321982"/>
                    <a:gd name="connsiteY4-620" fmla="*/ 0 h 254016"/>
                    <a:gd name="connsiteX0-621" fmla="*/ 97337 w 321982"/>
                    <a:gd name="connsiteY0-622" fmla="*/ 0 h 254016"/>
                    <a:gd name="connsiteX1-623" fmla="*/ 319868 w 321982"/>
                    <a:gd name="connsiteY1-624" fmla="*/ 111935 h 254016"/>
                    <a:gd name="connsiteX2-625" fmla="*/ 243669 w 321982"/>
                    <a:gd name="connsiteY2-626" fmla="*/ 254016 h 254016"/>
                    <a:gd name="connsiteX3-627" fmla="*/ 0 w 321982"/>
                    <a:gd name="connsiteY3-628" fmla="*/ 160339 h 254016"/>
                    <a:gd name="connsiteX4-629" fmla="*/ 97337 w 321982"/>
                    <a:gd name="connsiteY4-630" fmla="*/ 0 h 254016"/>
                    <a:gd name="connsiteX0-631" fmla="*/ 97337 w 321982"/>
                    <a:gd name="connsiteY0-632" fmla="*/ 0 h 254016"/>
                    <a:gd name="connsiteX1-633" fmla="*/ 319868 w 321982"/>
                    <a:gd name="connsiteY1-634" fmla="*/ 111935 h 254016"/>
                    <a:gd name="connsiteX2-635" fmla="*/ 243669 w 321982"/>
                    <a:gd name="connsiteY2-636" fmla="*/ 254016 h 254016"/>
                    <a:gd name="connsiteX3-637" fmla="*/ 0 w 321982"/>
                    <a:gd name="connsiteY3-638" fmla="*/ 160339 h 254016"/>
                    <a:gd name="connsiteX4-639" fmla="*/ 97337 w 321982"/>
                    <a:gd name="connsiteY4-640" fmla="*/ 0 h 254016"/>
                    <a:gd name="connsiteX0-641" fmla="*/ 85565 w 321982"/>
                    <a:gd name="connsiteY0-642" fmla="*/ 0 h 254016"/>
                    <a:gd name="connsiteX1-643" fmla="*/ 319868 w 321982"/>
                    <a:gd name="connsiteY1-644" fmla="*/ 111935 h 254016"/>
                    <a:gd name="connsiteX2-645" fmla="*/ 243669 w 321982"/>
                    <a:gd name="connsiteY2-646" fmla="*/ 254016 h 254016"/>
                    <a:gd name="connsiteX3-647" fmla="*/ 0 w 321982"/>
                    <a:gd name="connsiteY3-648" fmla="*/ 160339 h 254016"/>
                    <a:gd name="connsiteX4-649" fmla="*/ 85565 w 321982"/>
                    <a:gd name="connsiteY4-650" fmla="*/ 0 h 254016"/>
                    <a:gd name="connsiteX0-651" fmla="*/ 85565 w 321982"/>
                    <a:gd name="connsiteY0-652" fmla="*/ 0 h 254016"/>
                    <a:gd name="connsiteX1-653" fmla="*/ 319868 w 321982"/>
                    <a:gd name="connsiteY1-654" fmla="*/ 111935 h 254016"/>
                    <a:gd name="connsiteX2-655" fmla="*/ 243669 w 321982"/>
                    <a:gd name="connsiteY2-656" fmla="*/ 254016 h 254016"/>
                    <a:gd name="connsiteX3-657" fmla="*/ 0 w 321982"/>
                    <a:gd name="connsiteY3-658" fmla="*/ 160339 h 254016"/>
                    <a:gd name="connsiteX4-659" fmla="*/ 85565 w 321982"/>
                    <a:gd name="connsiteY4-660" fmla="*/ 0 h 254016"/>
                    <a:gd name="connsiteX0-661" fmla="*/ 85565 w 321982"/>
                    <a:gd name="connsiteY0-662" fmla="*/ 0 h 254016"/>
                    <a:gd name="connsiteX1-663" fmla="*/ 319868 w 321982"/>
                    <a:gd name="connsiteY1-664" fmla="*/ 111935 h 254016"/>
                    <a:gd name="connsiteX2-665" fmla="*/ 243669 w 321982"/>
                    <a:gd name="connsiteY2-666" fmla="*/ 254016 h 254016"/>
                    <a:gd name="connsiteX3-667" fmla="*/ 0 w 321982"/>
                    <a:gd name="connsiteY3-668" fmla="*/ 160339 h 254016"/>
                    <a:gd name="connsiteX4-669" fmla="*/ 85565 w 321982"/>
                    <a:gd name="connsiteY4-670" fmla="*/ 0 h 254016"/>
                    <a:gd name="connsiteX0-671" fmla="*/ 85565 w 321982"/>
                    <a:gd name="connsiteY0-672" fmla="*/ 0 h 254016"/>
                    <a:gd name="connsiteX1-673" fmla="*/ 319868 w 321982"/>
                    <a:gd name="connsiteY1-674" fmla="*/ 111935 h 254016"/>
                    <a:gd name="connsiteX2-675" fmla="*/ 243669 w 321982"/>
                    <a:gd name="connsiteY2-676" fmla="*/ 254016 h 254016"/>
                    <a:gd name="connsiteX3-677" fmla="*/ 0 w 321982"/>
                    <a:gd name="connsiteY3-678" fmla="*/ 160339 h 254016"/>
                    <a:gd name="connsiteX4-679" fmla="*/ 85565 w 321982"/>
                    <a:gd name="connsiteY4-680" fmla="*/ 0 h 254016"/>
                    <a:gd name="connsiteX0-681" fmla="*/ 78504 w 321982"/>
                    <a:gd name="connsiteY0-682" fmla="*/ 0 h 251833"/>
                    <a:gd name="connsiteX1-683" fmla="*/ 319868 w 321982"/>
                    <a:gd name="connsiteY1-684" fmla="*/ 109752 h 251833"/>
                    <a:gd name="connsiteX2-685" fmla="*/ 243669 w 321982"/>
                    <a:gd name="connsiteY2-686" fmla="*/ 251833 h 251833"/>
                    <a:gd name="connsiteX3-687" fmla="*/ 0 w 321982"/>
                    <a:gd name="connsiteY3-688" fmla="*/ 158156 h 251833"/>
                    <a:gd name="connsiteX4-689" fmla="*/ 78504 w 321982"/>
                    <a:gd name="connsiteY4-690" fmla="*/ 0 h 251833"/>
                    <a:gd name="connsiteX0-691" fmla="*/ 83212 w 321982"/>
                    <a:gd name="connsiteY0-692" fmla="*/ 0 h 254016"/>
                    <a:gd name="connsiteX1-693" fmla="*/ 319868 w 321982"/>
                    <a:gd name="connsiteY1-694" fmla="*/ 111935 h 254016"/>
                    <a:gd name="connsiteX2-695" fmla="*/ 243669 w 321982"/>
                    <a:gd name="connsiteY2-696" fmla="*/ 254016 h 254016"/>
                    <a:gd name="connsiteX3-697" fmla="*/ 0 w 321982"/>
                    <a:gd name="connsiteY3-698" fmla="*/ 160339 h 254016"/>
                    <a:gd name="connsiteX4-699" fmla="*/ 83212 w 321982"/>
                    <a:gd name="connsiteY4-700" fmla="*/ 0 h 254016"/>
                    <a:gd name="connsiteX0-701" fmla="*/ 78504 w 321982"/>
                    <a:gd name="connsiteY0-702" fmla="*/ 0 h 254016"/>
                    <a:gd name="connsiteX1-703" fmla="*/ 319868 w 321982"/>
                    <a:gd name="connsiteY1-704" fmla="*/ 111935 h 254016"/>
                    <a:gd name="connsiteX2-705" fmla="*/ 243669 w 321982"/>
                    <a:gd name="connsiteY2-706" fmla="*/ 254016 h 254016"/>
                    <a:gd name="connsiteX3-707" fmla="*/ 0 w 321982"/>
                    <a:gd name="connsiteY3-708" fmla="*/ 160339 h 254016"/>
                    <a:gd name="connsiteX4-709" fmla="*/ 78504 w 321982"/>
                    <a:gd name="connsiteY4-710" fmla="*/ 0 h 254016"/>
                    <a:gd name="connsiteX0-711" fmla="*/ 78504 w 321982"/>
                    <a:gd name="connsiteY0-712" fmla="*/ 0 h 254016"/>
                    <a:gd name="connsiteX1-713" fmla="*/ 319868 w 321982"/>
                    <a:gd name="connsiteY1-714" fmla="*/ 111935 h 254016"/>
                    <a:gd name="connsiteX2-715" fmla="*/ 243669 w 321982"/>
                    <a:gd name="connsiteY2-716" fmla="*/ 254016 h 254016"/>
                    <a:gd name="connsiteX3-717" fmla="*/ 0 w 321982"/>
                    <a:gd name="connsiteY3-718" fmla="*/ 160339 h 254016"/>
                    <a:gd name="connsiteX4-719" fmla="*/ 78504 w 321982"/>
                    <a:gd name="connsiteY4-720" fmla="*/ 0 h 254016"/>
                    <a:gd name="connsiteX0-721" fmla="*/ 78504 w 321982"/>
                    <a:gd name="connsiteY0-722" fmla="*/ 0 h 254016"/>
                    <a:gd name="connsiteX1-723" fmla="*/ 319868 w 321982"/>
                    <a:gd name="connsiteY1-724" fmla="*/ 111935 h 254016"/>
                    <a:gd name="connsiteX2-725" fmla="*/ 243669 w 321982"/>
                    <a:gd name="connsiteY2-726" fmla="*/ 254016 h 254016"/>
                    <a:gd name="connsiteX3-727" fmla="*/ 0 w 321982"/>
                    <a:gd name="connsiteY3-728" fmla="*/ 160339 h 254016"/>
                    <a:gd name="connsiteX4-729" fmla="*/ 78504 w 321982"/>
                    <a:gd name="connsiteY4-730" fmla="*/ 0 h 254016"/>
                    <a:gd name="connsiteX0-731" fmla="*/ 78504 w 321982"/>
                    <a:gd name="connsiteY0-732" fmla="*/ 0 h 254016"/>
                    <a:gd name="connsiteX1-733" fmla="*/ 319868 w 321982"/>
                    <a:gd name="connsiteY1-734" fmla="*/ 111935 h 254016"/>
                    <a:gd name="connsiteX2-735" fmla="*/ 243669 w 321982"/>
                    <a:gd name="connsiteY2-736" fmla="*/ 254016 h 254016"/>
                    <a:gd name="connsiteX3-737" fmla="*/ 0 w 321982"/>
                    <a:gd name="connsiteY3-738" fmla="*/ 160339 h 254016"/>
                    <a:gd name="connsiteX4-739" fmla="*/ 78504 w 321982"/>
                    <a:gd name="connsiteY4-740" fmla="*/ 0 h 254016"/>
                    <a:gd name="connsiteX0-741" fmla="*/ 78504 w 321982"/>
                    <a:gd name="connsiteY0-742" fmla="*/ 0 h 256200"/>
                    <a:gd name="connsiteX1-743" fmla="*/ 319868 w 321982"/>
                    <a:gd name="connsiteY1-744" fmla="*/ 114119 h 256200"/>
                    <a:gd name="connsiteX2-745" fmla="*/ 243669 w 321982"/>
                    <a:gd name="connsiteY2-746" fmla="*/ 256200 h 256200"/>
                    <a:gd name="connsiteX3-747" fmla="*/ 0 w 321982"/>
                    <a:gd name="connsiteY3-748" fmla="*/ 162523 h 256200"/>
                    <a:gd name="connsiteX4-749" fmla="*/ 78504 w 321982"/>
                    <a:gd name="connsiteY4-750" fmla="*/ 0 h 256200"/>
                    <a:gd name="connsiteX0-751" fmla="*/ 78504 w 321982"/>
                    <a:gd name="connsiteY0-752" fmla="*/ 0 h 256200"/>
                    <a:gd name="connsiteX1-753" fmla="*/ 319868 w 321982"/>
                    <a:gd name="connsiteY1-754" fmla="*/ 114119 h 256200"/>
                    <a:gd name="connsiteX2-755" fmla="*/ 243669 w 321982"/>
                    <a:gd name="connsiteY2-756" fmla="*/ 256200 h 256200"/>
                    <a:gd name="connsiteX3-757" fmla="*/ 0 w 321982"/>
                    <a:gd name="connsiteY3-758" fmla="*/ 162523 h 256200"/>
                    <a:gd name="connsiteX4-759" fmla="*/ 78504 w 321982"/>
                    <a:gd name="connsiteY4-760" fmla="*/ 0 h 256200"/>
                    <a:gd name="connsiteX0-761" fmla="*/ 78504 w 321982"/>
                    <a:gd name="connsiteY0-762" fmla="*/ 0 h 258383"/>
                    <a:gd name="connsiteX1-763" fmla="*/ 319868 w 321982"/>
                    <a:gd name="connsiteY1-764" fmla="*/ 114119 h 258383"/>
                    <a:gd name="connsiteX2-765" fmla="*/ 243669 w 321982"/>
                    <a:gd name="connsiteY2-766" fmla="*/ 258383 h 258383"/>
                    <a:gd name="connsiteX3-767" fmla="*/ 0 w 321982"/>
                    <a:gd name="connsiteY3-768" fmla="*/ 162523 h 258383"/>
                    <a:gd name="connsiteX4-769" fmla="*/ 78504 w 321982"/>
                    <a:gd name="connsiteY4-770" fmla="*/ 0 h 258383"/>
                    <a:gd name="connsiteX0-771" fmla="*/ 78504 w 321982"/>
                    <a:gd name="connsiteY0-772" fmla="*/ 0 h 258383"/>
                    <a:gd name="connsiteX1-773" fmla="*/ 319868 w 321982"/>
                    <a:gd name="connsiteY1-774" fmla="*/ 114119 h 258383"/>
                    <a:gd name="connsiteX2-775" fmla="*/ 243669 w 321982"/>
                    <a:gd name="connsiteY2-776" fmla="*/ 258383 h 258383"/>
                    <a:gd name="connsiteX3-777" fmla="*/ 0 w 321982"/>
                    <a:gd name="connsiteY3-778" fmla="*/ 162523 h 258383"/>
                    <a:gd name="connsiteX4-779" fmla="*/ 78504 w 321982"/>
                    <a:gd name="connsiteY4-780" fmla="*/ 0 h 258383"/>
                    <a:gd name="connsiteX0-781" fmla="*/ 78504 w 321982"/>
                    <a:gd name="connsiteY0-782" fmla="*/ 0 h 258383"/>
                    <a:gd name="connsiteX1-783" fmla="*/ 319868 w 321982"/>
                    <a:gd name="connsiteY1-784" fmla="*/ 114119 h 258383"/>
                    <a:gd name="connsiteX2-785" fmla="*/ 243669 w 321982"/>
                    <a:gd name="connsiteY2-786" fmla="*/ 258383 h 258383"/>
                    <a:gd name="connsiteX3-787" fmla="*/ 0 w 321982"/>
                    <a:gd name="connsiteY3-788" fmla="*/ 160339 h 258383"/>
                    <a:gd name="connsiteX4-789" fmla="*/ 78504 w 321982"/>
                    <a:gd name="connsiteY4-790" fmla="*/ 0 h 258383"/>
                    <a:gd name="connsiteX0-791" fmla="*/ 76150 w 319628"/>
                    <a:gd name="connsiteY0-792" fmla="*/ 0 h 258383"/>
                    <a:gd name="connsiteX1-793" fmla="*/ 317514 w 319628"/>
                    <a:gd name="connsiteY1-794" fmla="*/ 114119 h 258383"/>
                    <a:gd name="connsiteX2-795" fmla="*/ 241315 w 319628"/>
                    <a:gd name="connsiteY2-796" fmla="*/ 258383 h 258383"/>
                    <a:gd name="connsiteX3-797" fmla="*/ 0 w 319628"/>
                    <a:gd name="connsiteY3-798" fmla="*/ 158155 h 258383"/>
                    <a:gd name="connsiteX4-799" fmla="*/ 76150 w 319628"/>
                    <a:gd name="connsiteY4-800" fmla="*/ 0 h 258383"/>
                    <a:gd name="connsiteX0-801" fmla="*/ 76150 w 319628"/>
                    <a:gd name="connsiteY0-802" fmla="*/ 0 h 258383"/>
                    <a:gd name="connsiteX1-803" fmla="*/ 317514 w 319628"/>
                    <a:gd name="connsiteY1-804" fmla="*/ 114119 h 258383"/>
                    <a:gd name="connsiteX2-805" fmla="*/ 241315 w 319628"/>
                    <a:gd name="connsiteY2-806" fmla="*/ 258383 h 258383"/>
                    <a:gd name="connsiteX3-807" fmla="*/ 0 w 319628"/>
                    <a:gd name="connsiteY3-808" fmla="*/ 158155 h 258383"/>
                    <a:gd name="connsiteX4-809" fmla="*/ 76150 w 319628"/>
                    <a:gd name="connsiteY4-810" fmla="*/ 0 h 258383"/>
                    <a:gd name="connsiteX0-811" fmla="*/ 76150 w 319628"/>
                    <a:gd name="connsiteY0-812" fmla="*/ 0 h 258383"/>
                    <a:gd name="connsiteX1-813" fmla="*/ 317514 w 319628"/>
                    <a:gd name="connsiteY1-814" fmla="*/ 114119 h 258383"/>
                    <a:gd name="connsiteX2-815" fmla="*/ 241315 w 319628"/>
                    <a:gd name="connsiteY2-816" fmla="*/ 258383 h 258383"/>
                    <a:gd name="connsiteX3-817" fmla="*/ 0 w 319628"/>
                    <a:gd name="connsiteY3-818" fmla="*/ 158155 h 258383"/>
                    <a:gd name="connsiteX4-819" fmla="*/ 76150 w 319628"/>
                    <a:gd name="connsiteY4-820" fmla="*/ 0 h 258383"/>
                    <a:gd name="connsiteX0-821" fmla="*/ 78504 w 321982"/>
                    <a:gd name="connsiteY0-822" fmla="*/ 0 h 258383"/>
                    <a:gd name="connsiteX1-823" fmla="*/ 319868 w 321982"/>
                    <a:gd name="connsiteY1-824" fmla="*/ 114119 h 258383"/>
                    <a:gd name="connsiteX2-825" fmla="*/ 243669 w 321982"/>
                    <a:gd name="connsiteY2-826" fmla="*/ 258383 h 258383"/>
                    <a:gd name="connsiteX3-827" fmla="*/ 0 w 321982"/>
                    <a:gd name="connsiteY3-828" fmla="*/ 158155 h 258383"/>
                    <a:gd name="connsiteX4-829" fmla="*/ 78504 w 321982"/>
                    <a:gd name="connsiteY4-830" fmla="*/ 0 h 258383"/>
                    <a:gd name="connsiteX0-831" fmla="*/ 78504 w 322129"/>
                    <a:gd name="connsiteY0-832" fmla="*/ 0 h 260566"/>
                    <a:gd name="connsiteX1-833" fmla="*/ 319868 w 322129"/>
                    <a:gd name="connsiteY1-834" fmla="*/ 114119 h 260566"/>
                    <a:gd name="connsiteX2-835" fmla="*/ 246023 w 322129"/>
                    <a:gd name="connsiteY2-836" fmla="*/ 260566 h 260566"/>
                    <a:gd name="connsiteX3-837" fmla="*/ 0 w 322129"/>
                    <a:gd name="connsiteY3-838" fmla="*/ 158155 h 260566"/>
                    <a:gd name="connsiteX4-839" fmla="*/ 78504 w 322129"/>
                    <a:gd name="connsiteY4-840" fmla="*/ 0 h 260566"/>
                    <a:gd name="connsiteX0-841" fmla="*/ 78504 w 322129"/>
                    <a:gd name="connsiteY0-842" fmla="*/ 0 h 260566"/>
                    <a:gd name="connsiteX1-843" fmla="*/ 319868 w 322129"/>
                    <a:gd name="connsiteY1-844" fmla="*/ 114119 h 260566"/>
                    <a:gd name="connsiteX2-845" fmla="*/ 246023 w 322129"/>
                    <a:gd name="connsiteY2-846" fmla="*/ 260566 h 260566"/>
                    <a:gd name="connsiteX3-847" fmla="*/ 0 w 322129"/>
                    <a:gd name="connsiteY3-848" fmla="*/ 158155 h 260566"/>
                    <a:gd name="connsiteX4-849" fmla="*/ 78504 w 322129"/>
                    <a:gd name="connsiteY4-850" fmla="*/ 0 h 260566"/>
                    <a:gd name="connsiteX0-851" fmla="*/ 78504 w 322129"/>
                    <a:gd name="connsiteY0-852" fmla="*/ 0 h 260566"/>
                    <a:gd name="connsiteX1-853" fmla="*/ 319868 w 322129"/>
                    <a:gd name="connsiteY1-854" fmla="*/ 114119 h 260566"/>
                    <a:gd name="connsiteX2-855" fmla="*/ 246023 w 322129"/>
                    <a:gd name="connsiteY2-856" fmla="*/ 260566 h 260566"/>
                    <a:gd name="connsiteX3-857" fmla="*/ 0 w 322129"/>
                    <a:gd name="connsiteY3-858" fmla="*/ 158155 h 260566"/>
                    <a:gd name="connsiteX4-859" fmla="*/ 78504 w 322129"/>
                    <a:gd name="connsiteY4-860" fmla="*/ 0 h 260566"/>
                    <a:gd name="connsiteX0-861" fmla="*/ 78504 w 321553"/>
                    <a:gd name="connsiteY0-862" fmla="*/ 0 h 260566"/>
                    <a:gd name="connsiteX1-863" fmla="*/ 319868 w 321553"/>
                    <a:gd name="connsiteY1-864" fmla="*/ 114119 h 260566"/>
                    <a:gd name="connsiteX2-865" fmla="*/ 246023 w 321553"/>
                    <a:gd name="connsiteY2-866" fmla="*/ 260566 h 260566"/>
                    <a:gd name="connsiteX3-867" fmla="*/ 0 w 321553"/>
                    <a:gd name="connsiteY3-868" fmla="*/ 158155 h 260566"/>
                    <a:gd name="connsiteX4-869" fmla="*/ 78504 w 321553"/>
                    <a:gd name="connsiteY4-870" fmla="*/ 0 h 260566"/>
                    <a:gd name="connsiteX0-871" fmla="*/ 78504 w 323761"/>
                    <a:gd name="connsiteY0-872" fmla="*/ 0 h 260566"/>
                    <a:gd name="connsiteX1-873" fmla="*/ 319868 w 323761"/>
                    <a:gd name="connsiteY1-874" fmla="*/ 114119 h 260566"/>
                    <a:gd name="connsiteX2-875" fmla="*/ 246023 w 323761"/>
                    <a:gd name="connsiteY2-876" fmla="*/ 260566 h 260566"/>
                    <a:gd name="connsiteX3-877" fmla="*/ 0 w 323761"/>
                    <a:gd name="connsiteY3-878" fmla="*/ 158155 h 260566"/>
                    <a:gd name="connsiteX4-879" fmla="*/ 78504 w 323761"/>
                    <a:gd name="connsiteY4-880" fmla="*/ 0 h 260566"/>
                    <a:gd name="connsiteX0-881" fmla="*/ 78504 w 321553"/>
                    <a:gd name="connsiteY0-882" fmla="*/ 0 h 260566"/>
                    <a:gd name="connsiteX1-883" fmla="*/ 319868 w 321553"/>
                    <a:gd name="connsiteY1-884" fmla="*/ 114119 h 260566"/>
                    <a:gd name="connsiteX2-885" fmla="*/ 246023 w 321553"/>
                    <a:gd name="connsiteY2-886" fmla="*/ 260566 h 260566"/>
                    <a:gd name="connsiteX3-887" fmla="*/ 0 w 321553"/>
                    <a:gd name="connsiteY3-888" fmla="*/ 158155 h 260566"/>
                    <a:gd name="connsiteX4-889" fmla="*/ 78504 w 321553"/>
                    <a:gd name="connsiteY4-890" fmla="*/ 0 h 260566"/>
                    <a:gd name="connsiteX0-891" fmla="*/ 78504 w 321553"/>
                    <a:gd name="connsiteY0-892" fmla="*/ 0 h 260566"/>
                    <a:gd name="connsiteX1-893" fmla="*/ 319868 w 321553"/>
                    <a:gd name="connsiteY1-894" fmla="*/ 114119 h 260566"/>
                    <a:gd name="connsiteX2-895" fmla="*/ 246023 w 321553"/>
                    <a:gd name="connsiteY2-896" fmla="*/ 260566 h 260566"/>
                    <a:gd name="connsiteX3-897" fmla="*/ 0 w 321553"/>
                    <a:gd name="connsiteY3-898" fmla="*/ 158155 h 260566"/>
                    <a:gd name="connsiteX4-899" fmla="*/ 78504 w 321553"/>
                    <a:gd name="connsiteY4-900" fmla="*/ 0 h 260566"/>
                    <a:gd name="connsiteX0-901" fmla="*/ 78504 w 321553"/>
                    <a:gd name="connsiteY0-902" fmla="*/ 0 h 260566"/>
                    <a:gd name="connsiteX1-903" fmla="*/ 319868 w 321553"/>
                    <a:gd name="connsiteY1-904" fmla="*/ 114119 h 260566"/>
                    <a:gd name="connsiteX2-905" fmla="*/ 246023 w 321553"/>
                    <a:gd name="connsiteY2-906" fmla="*/ 260566 h 260566"/>
                    <a:gd name="connsiteX3-907" fmla="*/ 0 w 321553"/>
                    <a:gd name="connsiteY3-908" fmla="*/ 158155 h 260566"/>
                    <a:gd name="connsiteX4-909" fmla="*/ 78504 w 321553"/>
                    <a:gd name="connsiteY4-910" fmla="*/ 0 h 260566"/>
                    <a:gd name="connsiteX0-911" fmla="*/ 78504 w 322980"/>
                    <a:gd name="connsiteY0-912" fmla="*/ 0 h 260566"/>
                    <a:gd name="connsiteX1-913" fmla="*/ 319868 w 322980"/>
                    <a:gd name="connsiteY1-914" fmla="*/ 114119 h 260566"/>
                    <a:gd name="connsiteX2-915" fmla="*/ 246023 w 322980"/>
                    <a:gd name="connsiteY2-916" fmla="*/ 260566 h 260566"/>
                    <a:gd name="connsiteX3-917" fmla="*/ 0 w 322980"/>
                    <a:gd name="connsiteY3-918" fmla="*/ 158155 h 260566"/>
                    <a:gd name="connsiteX4-919" fmla="*/ 78504 w 322980"/>
                    <a:gd name="connsiteY4-920" fmla="*/ 0 h 260566"/>
                    <a:gd name="connsiteX0-921" fmla="*/ 78504 w 322980"/>
                    <a:gd name="connsiteY0-922" fmla="*/ 0 h 260566"/>
                    <a:gd name="connsiteX1-923" fmla="*/ 319868 w 322980"/>
                    <a:gd name="connsiteY1-924" fmla="*/ 114119 h 260566"/>
                    <a:gd name="connsiteX2-925" fmla="*/ 246023 w 322980"/>
                    <a:gd name="connsiteY2-926" fmla="*/ 260566 h 260566"/>
                    <a:gd name="connsiteX3-927" fmla="*/ 0 w 322980"/>
                    <a:gd name="connsiteY3-928" fmla="*/ 158155 h 260566"/>
                    <a:gd name="connsiteX4-929" fmla="*/ 78504 w 322980"/>
                    <a:gd name="connsiteY4-930" fmla="*/ 0 h 260566"/>
                    <a:gd name="connsiteX0-931" fmla="*/ 78504 w 323761"/>
                    <a:gd name="connsiteY0-932" fmla="*/ 0 h 260566"/>
                    <a:gd name="connsiteX1-933" fmla="*/ 319868 w 323761"/>
                    <a:gd name="connsiteY1-934" fmla="*/ 114119 h 260566"/>
                    <a:gd name="connsiteX2-935" fmla="*/ 246023 w 323761"/>
                    <a:gd name="connsiteY2-936" fmla="*/ 260566 h 260566"/>
                    <a:gd name="connsiteX3-937" fmla="*/ 0 w 323761"/>
                    <a:gd name="connsiteY3-938" fmla="*/ 158155 h 260566"/>
                    <a:gd name="connsiteX4-939" fmla="*/ 78504 w 323761"/>
                    <a:gd name="connsiteY4-940" fmla="*/ 0 h 260566"/>
                    <a:gd name="connsiteX0-941" fmla="*/ 78504 w 323761"/>
                    <a:gd name="connsiteY0-942" fmla="*/ 0 h 260566"/>
                    <a:gd name="connsiteX1-943" fmla="*/ 319868 w 323761"/>
                    <a:gd name="connsiteY1-944" fmla="*/ 114119 h 260566"/>
                    <a:gd name="connsiteX2-945" fmla="*/ 246023 w 323761"/>
                    <a:gd name="connsiteY2-946" fmla="*/ 260566 h 260566"/>
                    <a:gd name="connsiteX3-947" fmla="*/ 0 w 323761"/>
                    <a:gd name="connsiteY3-948" fmla="*/ 158155 h 260566"/>
                    <a:gd name="connsiteX4-949" fmla="*/ 78504 w 323761"/>
                    <a:gd name="connsiteY4-950" fmla="*/ 0 h 260566"/>
                    <a:gd name="connsiteX0-951" fmla="*/ 78504 w 323761"/>
                    <a:gd name="connsiteY0-952" fmla="*/ 0 h 260566"/>
                    <a:gd name="connsiteX1-953" fmla="*/ 319868 w 323761"/>
                    <a:gd name="connsiteY1-954" fmla="*/ 114119 h 260566"/>
                    <a:gd name="connsiteX2-955" fmla="*/ 246023 w 323761"/>
                    <a:gd name="connsiteY2-956" fmla="*/ 260566 h 260566"/>
                    <a:gd name="connsiteX3-957" fmla="*/ 0 w 323761"/>
                    <a:gd name="connsiteY3-958" fmla="*/ 158155 h 260566"/>
                    <a:gd name="connsiteX4-959" fmla="*/ 78504 w 323761"/>
                    <a:gd name="connsiteY4-960" fmla="*/ 0 h 260566"/>
                    <a:gd name="connsiteX0-961" fmla="*/ 78504 w 323761"/>
                    <a:gd name="connsiteY0-962" fmla="*/ 0 h 260566"/>
                    <a:gd name="connsiteX1-963" fmla="*/ 319868 w 323761"/>
                    <a:gd name="connsiteY1-964" fmla="*/ 114119 h 260566"/>
                    <a:gd name="connsiteX2-965" fmla="*/ 246023 w 323761"/>
                    <a:gd name="connsiteY2-966" fmla="*/ 260566 h 260566"/>
                    <a:gd name="connsiteX3-967" fmla="*/ 0 w 323761"/>
                    <a:gd name="connsiteY3-968" fmla="*/ 158155 h 260566"/>
                    <a:gd name="connsiteX4-969" fmla="*/ 78504 w 323761"/>
                    <a:gd name="connsiteY4-970" fmla="*/ 0 h 260566"/>
                    <a:gd name="connsiteX0-971" fmla="*/ 78504 w 323761"/>
                    <a:gd name="connsiteY0-972" fmla="*/ 0 h 260566"/>
                    <a:gd name="connsiteX1-973" fmla="*/ 319868 w 323761"/>
                    <a:gd name="connsiteY1-974" fmla="*/ 114119 h 260566"/>
                    <a:gd name="connsiteX2-975" fmla="*/ 246023 w 323761"/>
                    <a:gd name="connsiteY2-976" fmla="*/ 260566 h 260566"/>
                    <a:gd name="connsiteX3-977" fmla="*/ 0 w 323761"/>
                    <a:gd name="connsiteY3-978" fmla="*/ 158155 h 260566"/>
                    <a:gd name="connsiteX4-979" fmla="*/ 78504 w 323761"/>
                    <a:gd name="connsiteY4-980" fmla="*/ 0 h 260566"/>
                    <a:gd name="connsiteX0-981" fmla="*/ 78504 w 323761"/>
                    <a:gd name="connsiteY0-982" fmla="*/ 0 h 260566"/>
                    <a:gd name="connsiteX1-983" fmla="*/ 319868 w 323761"/>
                    <a:gd name="connsiteY1-984" fmla="*/ 114119 h 260566"/>
                    <a:gd name="connsiteX2-985" fmla="*/ 246023 w 323761"/>
                    <a:gd name="connsiteY2-986" fmla="*/ 260566 h 260566"/>
                    <a:gd name="connsiteX3-987" fmla="*/ 0 w 323761"/>
                    <a:gd name="connsiteY3-988" fmla="*/ 158155 h 260566"/>
                    <a:gd name="connsiteX4-989" fmla="*/ 78504 w 323761"/>
                    <a:gd name="connsiteY4-990" fmla="*/ 0 h 260566"/>
                    <a:gd name="connsiteX0-991" fmla="*/ 78504 w 323761"/>
                    <a:gd name="connsiteY0-992" fmla="*/ 0 h 260566"/>
                    <a:gd name="connsiteX1-993" fmla="*/ 319868 w 323761"/>
                    <a:gd name="connsiteY1-994" fmla="*/ 114119 h 260566"/>
                    <a:gd name="connsiteX2-995" fmla="*/ 246023 w 323761"/>
                    <a:gd name="connsiteY2-996" fmla="*/ 260566 h 260566"/>
                    <a:gd name="connsiteX3-997" fmla="*/ 0 w 323761"/>
                    <a:gd name="connsiteY3-998" fmla="*/ 158155 h 260566"/>
                    <a:gd name="connsiteX4-999" fmla="*/ 78504 w 323761"/>
                    <a:gd name="connsiteY4-1000" fmla="*/ 0 h 260566"/>
                    <a:gd name="connsiteX0-1001" fmla="*/ 78504 w 323761"/>
                    <a:gd name="connsiteY0-1002" fmla="*/ 0 h 260566"/>
                    <a:gd name="connsiteX1-1003" fmla="*/ 319868 w 323761"/>
                    <a:gd name="connsiteY1-1004" fmla="*/ 114119 h 260566"/>
                    <a:gd name="connsiteX2-1005" fmla="*/ 246023 w 323761"/>
                    <a:gd name="connsiteY2-1006" fmla="*/ 260566 h 260566"/>
                    <a:gd name="connsiteX3-1007" fmla="*/ 0 w 323761"/>
                    <a:gd name="connsiteY3-1008" fmla="*/ 158155 h 260566"/>
                    <a:gd name="connsiteX4-1009" fmla="*/ 78504 w 323761"/>
                    <a:gd name="connsiteY4-1010" fmla="*/ 0 h 260566"/>
                    <a:gd name="connsiteX0-1011" fmla="*/ 78504 w 323761"/>
                    <a:gd name="connsiteY0-1012" fmla="*/ 0 h 260566"/>
                    <a:gd name="connsiteX1-1013" fmla="*/ 319868 w 323761"/>
                    <a:gd name="connsiteY1-1014" fmla="*/ 114119 h 260566"/>
                    <a:gd name="connsiteX2-1015" fmla="*/ 246023 w 323761"/>
                    <a:gd name="connsiteY2-1016" fmla="*/ 260566 h 260566"/>
                    <a:gd name="connsiteX3-1017" fmla="*/ 0 w 323761"/>
                    <a:gd name="connsiteY3-1018" fmla="*/ 158155 h 260566"/>
                    <a:gd name="connsiteX4-1019" fmla="*/ 78504 w 323761"/>
                    <a:gd name="connsiteY4-1020" fmla="*/ 0 h 260566"/>
                    <a:gd name="connsiteX0-1021" fmla="*/ 78504 w 323761"/>
                    <a:gd name="connsiteY0-1022" fmla="*/ 0 h 260566"/>
                    <a:gd name="connsiteX1-1023" fmla="*/ 319868 w 323761"/>
                    <a:gd name="connsiteY1-1024" fmla="*/ 114119 h 260566"/>
                    <a:gd name="connsiteX2-1025" fmla="*/ 246023 w 323761"/>
                    <a:gd name="connsiteY2-1026" fmla="*/ 260566 h 260566"/>
                    <a:gd name="connsiteX3-1027" fmla="*/ 0 w 323761"/>
                    <a:gd name="connsiteY3-1028" fmla="*/ 158155 h 260566"/>
                    <a:gd name="connsiteX4-1029" fmla="*/ 78504 w 323761"/>
                    <a:gd name="connsiteY4-1030" fmla="*/ 0 h 260566"/>
                    <a:gd name="connsiteX0-1031" fmla="*/ 78504 w 323761"/>
                    <a:gd name="connsiteY0-1032" fmla="*/ 0 h 258857"/>
                    <a:gd name="connsiteX1-1033" fmla="*/ 319868 w 323761"/>
                    <a:gd name="connsiteY1-1034" fmla="*/ 112410 h 258857"/>
                    <a:gd name="connsiteX2-1035" fmla="*/ 246023 w 323761"/>
                    <a:gd name="connsiteY2-1036" fmla="*/ 258857 h 258857"/>
                    <a:gd name="connsiteX3-1037" fmla="*/ 0 w 323761"/>
                    <a:gd name="connsiteY3-1038" fmla="*/ 156446 h 258857"/>
                    <a:gd name="connsiteX4-1039" fmla="*/ 78504 w 323761"/>
                    <a:gd name="connsiteY4-1040" fmla="*/ 0 h 258857"/>
                    <a:gd name="connsiteX0-1041" fmla="*/ 78504 w 323761"/>
                    <a:gd name="connsiteY0-1042" fmla="*/ 0 h 258857"/>
                    <a:gd name="connsiteX1-1043" fmla="*/ 319868 w 323761"/>
                    <a:gd name="connsiteY1-1044" fmla="*/ 112410 h 258857"/>
                    <a:gd name="connsiteX2-1045" fmla="*/ 246023 w 323761"/>
                    <a:gd name="connsiteY2-1046" fmla="*/ 258857 h 258857"/>
                    <a:gd name="connsiteX3-1047" fmla="*/ 0 w 323761"/>
                    <a:gd name="connsiteY3-1048" fmla="*/ 156446 h 258857"/>
                    <a:gd name="connsiteX4-1049" fmla="*/ 78504 w 323761"/>
                    <a:gd name="connsiteY4-1050" fmla="*/ 0 h 258857"/>
                    <a:gd name="connsiteX0-1051" fmla="*/ 78504 w 323761"/>
                    <a:gd name="connsiteY0-1052" fmla="*/ 0 h 258857"/>
                    <a:gd name="connsiteX1-1053" fmla="*/ 319868 w 323761"/>
                    <a:gd name="connsiteY1-1054" fmla="*/ 112410 h 258857"/>
                    <a:gd name="connsiteX2-1055" fmla="*/ 246023 w 323761"/>
                    <a:gd name="connsiteY2-1056" fmla="*/ 258857 h 258857"/>
                    <a:gd name="connsiteX3-1057" fmla="*/ 0 w 323761"/>
                    <a:gd name="connsiteY3-1058" fmla="*/ 156446 h 258857"/>
                    <a:gd name="connsiteX4-1059" fmla="*/ 78504 w 323761"/>
                    <a:gd name="connsiteY4-1060" fmla="*/ 0 h 258857"/>
                    <a:gd name="connsiteX0-1061" fmla="*/ 78504 w 323761"/>
                    <a:gd name="connsiteY0-1062" fmla="*/ 0 h 258857"/>
                    <a:gd name="connsiteX1-1063" fmla="*/ 319868 w 323761"/>
                    <a:gd name="connsiteY1-1064" fmla="*/ 112410 h 258857"/>
                    <a:gd name="connsiteX2-1065" fmla="*/ 246023 w 323761"/>
                    <a:gd name="connsiteY2-1066" fmla="*/ 258857 h 258857"/>
                    <a:gd name="connsiteX3-1067" fmla="*/ 0 w 323761"/>
                    <a:gd name="connsiteY3-1068" fmla="*/ 156446 h 258857"/>
                    <a:gd name="connsiteX4-1069" fmla="*/ 78504 w 323761"/>
                    <a:gd name="connsiteY4-1070" fmla="*/ 0 h 258857"/>
                    <a:gd name="connsiteX0-1071" fmla="*/ 78504 w 323761"/>
                    <a:gd name="connsiteY0-1072" fmla="*/ 0 h 257148"/>
                    <a:gd name="connsiteX1-1073" fmla="*/ 319868 w 323761"/>
                    <a:gd name="connsiteY1-1074" fmla="*/ 110701 h 257148"/>
                    <a:gd name="connsiteX2-1075" fmla="*/ 246023 w 323761"/>
                    <a:gd name="connsiteY2-1076" fmla="*/ 257148 h 257148"/>
                    <a:gd name="connsiteX3-1077" fmla="*/ 0 w 323761"/>
                    <a:gd name="connsiteY3-1078" fmla="*/ 154737 h 257148"/>
                    <a:gd name="connsiteX4-1079" fmla="*/ 78504 w 323761"/>
                    <a:gd name="connsiteY4-1080" fmla="*/ 0 h 257148"/>
                    <a:gd name="connsiteX0-1081" fmla="*/ 78504 w 323761"/>
                    <a:gd name="connsiteY0-1082" fmla="*/ 0 h 257148"/>
                    <a:gd name="connsiteX1-1083" fmla="*/ 319868 w 323761"/>
                    <a:gd name="connsiteY1-1084" fmla="*/ 110701 h 257148"/>
                    <a:gd name="connsiteX2-1085" fmla="*/ 246023 w 323761"/>
                    <a:gd name="connsiteY2-1086" fmla="*/ 257148 h 257148"/>
                    <a:gd name="connsiteX3-1087" fmla="*/ 0 w 323761"/>
                    <a:gd name="connsiteY3-1088" fmla="*/ 154737 h 257148"/>
                    <a:gd name="connsiteX4-1089" fmla="*/ 78504 w 323761"/>
                    <a:gd name="connsiteY4-1090" fmla="*/ 0 h 257148"/>
                    <a:gd name="connsiteX0-1091" fmla="*/ 82189 w 327446"/>
                    <a:gd name="connsiteY0-1092" fmla="*/ 0 h 257148"/>
                    <a:gd name="connsiteX1-1093" fmla="*/ 323553 w 327446"/>
                    <a:gd name="connsiteY1-1094" fmla="*/ 110701 h 257148"/>
                    <a:gd name="connsiteX2-1095" fmla="*/ 249708 w 327446"/>
                    <a:gd name="connsiteY2-1096" fmla="*/ 257148 h 257148"/>
                    <a:gd name="connsiteX3-1097" fmla="*/ 0 w 327446"/>
                    <a:gd name="connsiteY3-1098" fmla="*/ 151318 h 257148"/>
                    <a:gd name="connsiteX4-1099" fmla="*/ 82189 w 327446"/>
                    <a:gd name="connsiteY4-1100" fmla="*/ 0 h 257148"/>
                    <a:gd name="connsiteX0-1101" fmla="*/ 82189 w 327446"/>
                    <a:gd name="connsiteY0-1102" fmla="*/ 0 h 257148"/>
                    <a:gd name="connsiteX1-1103" fmla="*/ 323553 w 327446"/>
                    <a:gd name="connsiteY1-1104" fmla="*/ 110701 h 257148"/>
                    <a:gd name="connsiteX2-1105" fmla="*/ 249708 w 327446"/>
                    <a:gd name="connsiteY2-1106" fmla="*/ 257148 h 257148"/>
                    <a:gd name="connsiteX3-1107" fmla="*/ 0 w 327446"/>
                    <a:gd name="connsiteY3-1108" fmla="*/ 151318 h 257148"/>
                    <a:gd name="connsiteX4-1109" fmla="*/ 82189 w 327446"/>
                    <a:gd name="connsiteY4-1110" fmla="*/ 0 h 257148"/>
                    <a:gd name="connsiteX0-1111" fmla="*/ 82189 w 327446"/>
                    <a:gd name="connsiteY0-1112" fmla="*/ 0 h 257148"/>
                    <a:gd name="connsiteX1-1113" fmla="*/ 323553 w 327446"/>
                    <a:gd name="connsiteY1-1114" fmla="*/ 110701 h 257148"/>
                    <a:gd name="connsiteX2-1115" fmla="*/ 249708 w 327446"/>
                    <a:gd name="connsiteY2-1116" fmla="*/ 257148 h 257148"/>
                    <a:gd name="connsiteX3-1117" fmla="*/ 0 w 327446"/>
                    <a:gd name="connsiteY3-1118" fmla="*/ 151318 h 257148"/>
                    <a:gd name="connsiteX4-1119" fmla="*/ 82189 w 327446"/>
                    <a:gd name="connsiteY4-1120" fmla="*/ 0 h 257148"/>
                    <a:gd name="connsiteX0-1121" fmla="*/ 82189 w 327446"/>
                    <a:gd name="connsiteY0-1122" fmla="*/ 0 h 257148"/>
                    <a:gd name="connsiteX1-1123" fmla="*/ 323553 w 327446"/>
                    <a:gd name="connsiteY1-1124" fmla="*/ 110701 h 257148"/>
                    <a:gd name="connsiteX2-1125" fmla="*/ 249708 w 327446"/>
                    <a:gd name="connsiteY2-1126" fmla="*/ 257148 h 257148"/>
                    <a:gd name="connsiteX3-1127" fmla="*/ 0 w 327446"/>
                    <a:gd name="connsiteY3-1128" fmla="*/ 151318 h 257148"/>
                    <a:gd name="connsiteX4-1129" fmla="*/ 82189 w 327446"/>
                    <a:gd name="connsiteY4-1130" fmla="*/ 0 h 257148"/>
                    <a:gd name="connsiteX0-1131" fmla="*/ 82189 w 327446"/>
                    <a:gd name="connsiteY0-1132" fmla="*/ 0 h 257148"/>
                    <a:gd name="connsiteX1-1133" fmla="*/ 323553 w 327446"/>
                    <a:gd name="connsiteY1-1134" fmla="*/ 110701 h 257148"/>
                    <a:gd name="connsiteX2-1135" fmla="*/ 249708 w 327446"/>
                    <a:gd name="connsiteY2-1136" fmla="*/ 257148 h 257148"/>
                    <a:gd name="connsiteX3-1137" fmla="*/ 0 w 327446"/>
                    <a:gd name="connsiteY3-1138" fmla="*/ 151318 h 257148"/>
                    <a:gd name="connsiteX4-1139" fmla="*/ 82189 w 327446"/>
                    <a:gd name="connsiteY4-1140" fmla="*/ 0 h 257148"/>
                    <a:gd name="connsiteX0-1141" fmla="*/ 82189 w 327446"/>
                    <a:gd name="connsiteY0-1142" fmla="*/ 0 h 257148"/>
                    <a:gd name="connsiteX1-1143" fmla="*/ 323553 w 327446"/>
                    <a:gd name="connsiteY1-1144" fmla="*/ 110701 h 257148"/>
                    <a:gd name="connsiteX2-1145" fmla="*/ 249708 w 327446"/>
                    <a:gd name="connsiteY2-1146" fmla="*/ 257148 h 257148"/>
                    <a:gd name="connsiteX3-1147" fmla="*/ 0 w 327446"/>
                    <a:gd name="connsiteY3-1148" fmla="*/ 151318 h 257148"/>
                    <a:gd name="connsiteX4-1149" fmla="*/ 82189 w 327446"/>
                    <a:gd name="connsiteY4-1150" fmla="*/ 0 h 257148"/>
                    <a:gd name="connsiteX0-1151" fmla="*/ 82189 w 327446"/>
                    <a:gd name="connsiteY0-1152" fmla="*/ 0 h 257148"/>
                    <a:gd name="connsiteX1-1153" fmla="*/ 323553 w 327446"/>
                    <a:gd name="connsiteY1-1154" fmla="*/ 110701 h 257148"/>
                    <a:gd name="connsiteX2-1155" fmla="*/ 249708 w 327446"/>
                    <a:gd name="connsiteY2-1156" fmla="*/ 257148 h 257148"/>
                    <a:gd name="connsiteX3-1157" fmla="*/ 0 w 327446"/>
                    <a:gd name="connsiteY3-1158" fmla="*/ 151318 h 257148"/>
                    <a:gd name="connsiteX4-1159" fmla="*/ 82189 w 327446"/>
                    <a:gd name="connsiteY4-1160" fmla="*/ 0 h 257148"/>
                    <a:gd name="connsiteX0-1161" fmla="*/ 82189 w 327446"/>
                    <a:gd name="connsiteY0-1162" fmla="*/ 0 h 257148"/>
                    <a:gd name="connsiteX1-1163" fmla="*/ 323553 w 327446"/>
                    <a:gd name="connsiteY1-1164" fmla="*/ 110701 h 257148"/>
                    <a:gd name="connsiteX2-1165" fmla="*/ 249708 w 327446"/>
                    <a:gd name="connsiteY2-1166" fmla="*/ 257148 h 257148"/>
                    <a:gd name="connsiteX3-1167" fmla="*/ 0 w 327446"/>
                    <a:gd name="connsiteY3-1168" fmla="*/ 151318 h 257148"/>
                    <a:gd name="connsiteX4-1169" fmla="*/ 82189 w 327446"/>
                    <a:gd name="connsiteY4-1170" fmla="*/ 0 h 257148"/>
                    <a:gd name="connsiteX0-1171" fmla="*/ 82189 w 327446"/>
                    <a:gd name="connsiteY0-1172" fmla="*/ 0 h 257148"/>
                    <a:gd name="connsiteX1-1173" fmla="*/ 323553 w 327446"/>
                    <a:gd name="connsiteY1-1174" fmla="*/ 110701 h 257148"/>
                    <a:gd name="connsiteX2-1175" fmla="*/ 249708 w 327446"/>
                    <a:gd name="connsiteY2-1176" fmla="*/ 257148 h 257148"/>
                    <a:gd name="connsiteX3-1177" fmla="*/ 0 w 327446"/>
                    <a:gd name="connsiteY3-1178" fmla="*/ 151318 h 257148"/>
                    <a:gd name="connsiteX4-1179" fmla="*/ 82189 w 327446"/>
                    <a:gd name="connsiteY4-1180" fmla="*/ 0 h 257148"/>
                    <a:gd name="connsiteX0-1181" fmla="*/ 82189 w 327446"/>
                    <a:gd name="connsiteY0-1182" fmla="*/ 0 h 257148"/>
                    <a:gd name="connsiteX1-1183" fmla="*/ 323553 w 327446"/>
                    <a:gd name="connsiteY1-1184" fmla="*/ 110701 h 257148"/>
                    <a:gd name="connsiteX2-1185" fmla="*/ 249708 w 327446"/>
                    <a:gd name="connsiteY2-1186" fmla="*/ 257148 h 257148"/>
                    <a:gd name="connsiteX3-1187" fmla="*/ 0 w 327446"/>
                    <a:gd name="connsiteY3-1188" fmla="*/ 151318 h 257148"/>
                    <a:gd name="connsiteX4-1189" fmla="*/ 82189 w 327446"/>
                    <a:gd name="connsiteY4-1190" fmla="*/ 0 h 257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669E4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318" name="Group 317"/>
              <p:cNvGrpSpPr/>
              <p:nvPr/>
            </p:nvGrpSpPr>
            <p:grpSpPr>
              <a:xfrm rot="20937690" flipH="1">
                <a:off x="187036" y="3621650"/>
                <a:ext cx="2692890" cy="954230"/>
                <a:chOff x="4824756" y="2527524"/>
                <a:chExt cx="3663419" cy="1298140"/>
              </a:xfrm>
            </p:grpSpPr>
            <p:sp>
              <p:nvSpPr>
                <p:cNvPr id="319"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97630 w 376244"/>
                    <a:gd name="connsiteY0-352" fmla="*/ 0 h 277257"/>
                    <a:gd name="connsiteX1-353" fmla="*/ 376237 w 376244"/>
                    <a:gd name="connsiteY1-354" fmla="*/ 130968 h 277257"/>
                    <a:gd name="connsiteX2-355" fmla="*/ 271462 w 376244"/>
                    <a:gd name="connsiteY2-356" fmla="*/ 275431 h 277257"/>
                    <a:gd name="connsiteX3-357" fmla="*/ 0 w 376244"/>
                    <a:gd name="connsiteY3-358" fmla="*/ 134938 h 277257"/>
                    <a:gd name="connsiteX4-359" fmla="*/ 97630 w 376244"/>
                    <a:gd name="connsiteY4-360" fmla="*/ 0 h 277257"/>
                    <a:gd name="connsiteX0-361" fmla="*/ 97630 w 376244"/>
                    <a:gd name="connsiteY0-362" fmla="*/ 0 h 277257"/>
                    <a:gd name="connsiteX1-363" fmla="*/ 376237 w 376244"/>
                    <a:gd name="connsiteY1-364" fmla="*/ 130968 h 277257"/>
                    <a:gd name="connsiteX2-365" fmla="*/ 271462 w 376244"/>
                    <a:gd name="connsiteY2-366" fmla="*/ 275431 h 277257"/>
                    <a:gd name="connsiteX3-367" fmla="*/ 0 w 376244"/>
                    <a:gd name="connsiteY3-368" fmla="*/ 134938 h 277257"/>
                    <a:gd name="connsiteX4-369" fmla="*/ 97630 w 376244"/>
                    <a:gd name="connsiteY4-370" fmla="*/ 0 h 277257"/>
                    <a:gd name="connsiteX0-371" fmla="*/ 97630 w 378625"/>
                    <a:gd name="connsiteY0-372" fmla="*/ 0 h 277335"/>
                    <a:gd name="connsiteX1-373" fmla="*/ 378618 w 378625"/>
                    <a:gd name="connsiteY1-374" fmla="*/ 133349 h 277335"/>
                    <a:gd name="connsiteX2-375" fmla="*/ 271462 w 378625"/>
                    <a:gd name="connsiteY2-376" fmla="*/ 275431 h 277335"/>
                    <a:gd name="connsiteX3-377" fmla="*/ 0 w 378625"/>
                    <a:gd name="connsiteY3-378" fmla="*/ 134938 h 277335"/>
                    <a:gd name="connsiteX4-379" fmla="*/ 97630 w 378625"/>
                    <a:gd name="connsiteY4-380" fmla="*/ 0 h 277335"/>
                    <a:gd name="connsiteX0-381" fmla="*/ 97630 w 378625"/>
                    <a:gd name="connsiteY0-382" fmla="*/ 0 h 277335"/>
                    <a:gd name="connsiteX1-383" fmla="*/ 378618 w 378625"/>
                    <a:gd name="connsiteY1-384" fmla="*/ 133349 h 277335"/>
                    <a:gd name="connsiteX2-385" fmla="*/ 271462 w 378625"/>
                    <a:gd name="connsiteY2-386" fmla="*/ 275431 h 277335"/>
                    <a:gd name="connsiteX3-387" fmla="*/ 0 w 378625"/>
                    <a:gd name="connsiteY3-388" fmla="*/ 134938 h 277335"/>
                    <a:gd name="connsiteX4-389" fmla="*/ 97630 w 378625"/>
                    <a:gd name="connsiteY4-390" fmla="*/ 0 h 277335"/>
                    <a:gd name="connsiteX0-391" fmla="*/ 97630 w 378618"/>
                    <a:gd name="connsiteY0-392" fmla="*/ 0 h 279249"/>
                    <a:gd name="connsiteX1-393" fmla="*/ 378618 w 378618"/>
                    <a:gd name="connsiteY1-394" fmla="*/ 133349 h 279249"/>
                    <a:gd name="connsiteX2-395" fmla="*/ 271462 w 378618"/>
                    <a:gd name="connsiteY2-396" fmla="*/ 275431 h 279249"/>
                    <a:gd name="connsiteX3-397" fmla="*/ 0 w 378618"/>
                    <a:gd name="connsiteY3-398" fmla="*/ 134938 h 279249"/>
                    <a:gd name="connsiteX4-399" fmla="*/ 97630 w 378618"/>
                    <a:gd name="connsiteY4-400" fmla="*/ 0 h 279249"/>
                    <a:gd name="connsiteX0-401" fmla="*/ 97630 w 378618"/>
                    <a:gd name="connsiteY0-402" fmla="*/ 0 h 278045"/>
                    <a:gd name="connsiteX1-403" fmla="*/ 378618 w 378618"/>
                    <a:gd name="connsiteY1-404" fmla="*/ 133349 h 278045"/>
                    <a:gd name="connsiteX2-405" fmla="*/ 271462 w 378618"/>
                    <a:gd name="connsiteY2-406" fmla="*/ 275431 h 278045"/>
                    <a:gd name="connsiteX3-407" fmla="*/ 0 w 378618"/>
                    <a:gd name="connsiteY3-408" fmla="*/ 134938 h 278045"/>
                    <a:gd name="connsiteX4-409" fmla="*/ 97630 w 378618"/>
                    <a:gd name="connsiteY4-410" fmla="*/ 0 h 278045"/>
                    <a:gd name="connsiteX0-411" fmla="*/ 97630 w 378618"/>
                    <a:gd name="connsiteY0-412" fmla="*/ 0 h 278045"/>
                    <a:gd name="connsiteX1-413" fmla="*/ 378618 w 378618"/>
                    <a:gd name="connsiteY1-414" fmla="*/ 133349 h 278045"/>
                    <a:gd name="connsiteX2-415" fmla="*/ 271462 w 378618"/>
                    <a:gd name="connsiteY2-416" fmla="*/ 275431 h 278045"/>
                    <a:gd name="connsiteX3-417" fmla="*/ 0 w 378618"/>
                    <a:gd name="connsiteY3-418" fmla="*/ 134938 h 278045"/>
                    <a:gd name="connsiteX4-419" fmla="*/ 97630 w 378618"/>
                    <a:gd name="connsiteY4-420" fmla="*/ 0 h 278045"/>
                    <a:gd name="connsiteX0-421" fmla="*/ 97630 w 378618"/>
                    <a:gd name="connsiteY0-422" fmla="*/ 0 h 278045"/>
                    <a:gd name="connsiteX1-423" fmla="*/ 378618 w 378618"/>
                    <a:gd name="connsiteY1-424" fmla="*/ 133349 h 278045"/>
                    <a:gd name="connsiteX2-425" fmla="*/ 271462 w 378618"/>
                    <a:gd name="connsiteY2-426" fmla="*/ 275431 h 278045"/>
                    <a:gd name="connsiteX3-427" fmla="*/ 0 w 378618"/>
                    <a:gd name="connsiteY3-428" fmla="*/ 134938 h 278045"/>
                    <a:gd name="connsiteX4-429" fmla="*/ 97630 w 378618"/>
                    <a:gd name="connsiteY4-430" fmla="*/ 0 h 278045"/>
                    <a:gd name="connsiteX0-431" fmla="*/ 97630 w 378618"/>
                    <a:gd name="connsiteY0-432" fmla="*/ 0 h 278045"/>
                    <a:gd name="connsiteX1-433" fmla="*/ 378618 w 378618"/>
                    <a:gd name="connsiteY1-434" fmla="*/ 133349 h 278045"/>
                    <a:gd name="connsiteX2-435" fmla="*/ 271462 w 378618"/>
                    <a:gd name="connsiteY2-436" fmla="*/ 275431 h 278045"/>
                    <a:gd name="connsiteX3-437" fmla="*/ 0 w 378618"/>
                    <a:gd name="connsiteY3-438" fmla="*/ 134938 h 278045"/>
                    <a:gd name="connsiteX4-439" fmla="*/ 97630 w 378618"/>
                    <a:gd name="connsiteY4-440" fmla="*/ 0 h 278045"/>
                    <a:gd name="connsiteX0-441" fmla="*/ 97630 w 378618"/>
                    <a:gd name="connsiteY0-442" fmla="*/ 0 h 278045"/>
                    <a:gd name="connsiteX1-443" fmla="*/ 378618 w 378618"/>
                    <a:gd name="connsiteY1-444" fmla="*/ 133349 h 278045"/>
                    <a:gd name="connsiteX2-445" fmla="*/ 271462 w 378618"/>
                    <a:gd name="connsiteY2-446" fmla="*/ 275431 h 278045"/>
                    <a:gd name="connsiteX3-447" fmla="*/ 0 w 378618"/>
                    <a:gd name="connsiteY3-448" fmla="*/ 134938 h 278045"/>
                    <a:gd name="connsiteX4-449" fmla="*/ 97630 w 378618"/>
                    <a:gd name="connsiteY4-450" fmla="*/ 0 h 278045"/>
                    <a:gd name="connsiteX0-451" fmla="*/ 97630 w 380999"/>
                    <a:gd name="connsiteY0-452" fmla="*/ 0 h 278189"/>
                    <a:gd name="connsiteX1-453" fmla="*/ 380999 w 380999"/>
                    <a:gd name="connsiteY1-454" fmla="*/ 135730 h 278189"/>
                    <a:gd name="connsiteX2-455" fmla="*/ 271462 w 380999"/>
                    <a:gd name="connsiteY2-456" fmla="*/ 275431 h 278189"/>
                    <a:gd name="connsiteX3-457" fmla="*/ 0 w 380999"/>
                    <a:gd name="connsiteY3-458" fmla="*/ 134938 h 278189"/>
                    <a:gd name="connsiteX4-459" fmla="*/ 97630 w 380999"/>
                    <a:gd name="connsiteY4-460" fmla="*/ 0 h 278189"/>
                    <a:gd name="connsiteX0-461" fmla="*/ 97630 w 380999"/>
                    <a:gd name="connsiteY0-462" fmla="*/ 0 h 278667"/>
                    <a:gd name="connsiteX1-463" fmla="*/ 380999 w 380999"/>
                    <a:gd name="connsiteY1-464" fmla="*/ 135730 h 278667"/>
                    <a:gd name="connsiteX2-465" fmla="*/ 271462 w 380999"/>
                    <a:gd name="connsiteY2-466" fmla="*/ 275431 h 278667"/>
                    <a:gd name="connsiteX3-467" fmla="*/ 0 w 380999"/>
                    <a:gd name="connsiteY3-468" fmla="*/ 134938 h 278667"/>
                    <a:gd name="connsiteX4-469" fmla="*/ 97630 w 380999"/>
                    <a:gd name="connsiteY4-470" fmla="*/ 0 h 278667"/>
                    <a:gd name="connsiteX0-471" fmla="*/ 97630 w 380999"/>
                    <a:gd name="connsiteY0-472" fmla="*/ 0 h 277506"/>
                    <a:gd name="connsiteX1-473" fmla="*/ 380999 w 380999"/>
                    <a:gd name="connsiteY1-474" fmla="*/ 135730 h 277506"/>
                    <a:gd name="connsiteX2-475" fmla="*/ 271462 w 380999"/>
                    <a:gd name="connsiteY2-476" fmla="*/ 275431 h 277506"/>
                    <a:gd name="connsiteX3-477" fmla="*/ 0 w 380999"/>
                    <a:gd name="connsiteY3-478" fmla="*/ 134938 h 277506"/>
                    <a:gd name="connsiteX4-479" fmla="*/ 97630 w 380999"/>
                    <a:gd name="connsiteY4-480" fmla="*/ 0 h 277506"/>
                    <a:gd name="connsiteX0-481" fmla="*/ 97630 w 380999"/>
                    <a:gd name="connsiteY0-482" fmla="*/ 0 h 277506"/>
                    <a:gd name="connsiteX1-483" fmla="*/ 380999 w 380999"/>
                    <a:gd name="connsiteY1-484" fmla="*/ 135730 h 277506"/>
                    <a:gd name="connsiteX2-485" fmla="*/ 271462 w 380999"/>
                    <a:gd name="connsiteY2-486" fmla="*/ 275431 h 277506"/>
                    <a:gd name="connsiteX3-487" fmla="*/ 0 w 380999"/>
                    <a:gd name="connsiteY3-488" fmla="*/ 134938 h 277506"/>
                    <a:gd name="connsiteX4-489" fmla="*/ 97630 w 380999"/>
                    <a:gd name="connsiteY4-490" fmla="*/ 0 h 277506"/>
                    <a:gd name="connsiteX0-491" fmla="*/ 97630 w 380999"/>
                    <a:gd name="connsiteY0-492" fmla="*/ 0 h 278925"/>
                    <a:gd name="connsiteX1-493" fmla="*/ 380999 w 380999"/>
                    <a:gd name="connsiteY1-494" fmla="*/ 135730 h 278925"/>
                    <a:gd name="connsiteX2-495" fmla="*/ 271462 w 380999"/>
                    <a:gd name="connsiteY2-496" fmla="*/ 275431 h 278925"/>
                    <a:gd name="connsiteX3-497" fmla="*/ 0 w 380999"/>
                    <a:gd name="connsiteY3-498" fmla="*/ 134938 h 278925"/>
                    <a:gd name="connsiteX4-499" fmla="*/ 97630 w 380999"/>
                    <a:gd name="connsiteY4-500" fmla="*/ 0 h 278925"/>
                    <a:gd name="connsiteX0-501" fmla="*/ 97630 w 376236"/>
                    <a:gd name="connsiteY0-502" fmla="*/ 0 h 278797"/>
                    <a:gd name="connsiteX1-503" fmla="*/ 376236 w 376236"/>
                    <a:gd name="connsiteY1-504" fmla="*/ 133349 h 278797"/>
                    <a:gd name="connsiteX2-505" fmla="*/ 271462 w 376236"/>
                    <a:gd name="connsiteY2-506" fmla="*/ 275431 h 278797"/>
                    <a:gd name="connsiteX3-507" fmla="*/ 0 w 376236"/>
                    <a:gd name="connsiteY3-508" fmla="*/ 134938 h 278797"/>
                    <a:gd name="connsiteX4-509" fmla="*/ 97630 w 376236"/>
                    <a:gd name="connsiteY4-510" fmla="*/ 0 h 278797"/>
                    <a:gd name="connsiteX0-511" fmla="*/ 97630 w 376241"/>
                    <a:gd name="connsiteY0-512" fmla="*/ 0 h 278918"/>
                    <a:gd name="connsiteX1-513" fmla="*/ 376236 w 376241"/>
                    <a:gd name="connsiteY1-514" fmla="*/ 133349 h 278918"/>
                    <a:gd name="connsiteX2-515" fmla="*/ 271462 w 376241"/>
                    <a:gd name="connsiteY2-516" fmla="*/ 275431 h 278918"/>
                    <a:gd name="connsiteX3-517" fmla="*/ 0 w 376241"/>
                    <a:gd name="connsiteY3-518" fmla="*/ 134938 h 278918"/>
                    <a:gd name="connsiteX4-519" fmla="*/ 97630 w 376241"/>
                    <a:gd name="connsiteY4-520" fmla="*/ 0 h 278918"/>
                    <a:gd name="connsiteX0-521" fmla="*/ 97630 w 376236"/>
                    <a:gd name="connsiteY0-522" fmla="*/ 0 h 279326"/>
                    <a:gd name="connsiteX1-523" fmla="*/ 376236 w 376236"/>
                    <a:gd name="connsiteY1-524" fmla="*/ 133349 h 279326"/>
                    <a:gd name="connsiteX2-525" fmla="*/ 271462 w 376236"/>
                    <a:gd name="connsiteY2-526" fmla="*/ 275431 h 279326"/>
                    <a:gd name="connsiteX3-527" fmla="*/ 0 w 376236"/>
                    <a:gd name="connsiteY3-528" fmla="*/ 134938 h 279326"/>
                    <a:gd name="connsiteX4-529" fmla="*/ 97630 w 376236"/>
                    <a:gd name="connsiteY4-530" fmla="*/ 0 h 279326"/>
                    <a:gd name="connsiteX0-531" fmla="*/ 97630 w 376236"/>
                    <a:gd name="connsiteY0-532" fmla="*/ 0 h 277109"/>
                    <a:gd name="connsiteX1-533" fmla="*/ 376236 w 376236"/>
                    <a:gd name="connsiteY1-534" fmla="*/ 133349 h 277109"/>
                    <a:gd name="connsiteX2-535" fmla="*/ 271462 w 376236"/>
                    <a:gd name="connsiteY2-536" fmla="*/ 275431 h 277109"/>
                    <a:gd name="connsiteX3-537" fmla="*/ 0 w 376236"/>
                    <a:gd name="connsiteY3-538" fmla="*/ 134938 h 277109"/>
                    <a:gd name="connsiteX4-539" fmla="*/ 97630 w 376236"/>
                    <a:gd name="connsiteY4-540" fmla="*/ 0 h 277109"/>
                    <a:gd name="connsiteX0-541" fmla="*/ 97630 w 376236"/>
                    <a:gd name="connsiteY0-542" fmla="*/ 0 h 277109"/>
                    <a:gd name="connsiteX1-543" fmla="*/ 376236 w 376236"/>
                    <a:gd name="connsiteY1-544" fmla="*/ 133349 h 277109"/>
                    <a:gd name="connsiteX2-545" fmla="*/ 271462 w 376236"/>
                    <a:gd name="connsiteY2-546" fmla="*/ 275431 h 277109"/>
                    <a:gd name="connsiteX3-547" fmla="*/ 0 w 376236"/>
                    <a:gd name="connsiteY3-548" fmla="*/ 134938 h 277109"/>
                    <a:gd name="connsiteX4-549" fmla="*/ 97630 w 376236"/>
                    <a:gd name="connsiteY4-550" fmla="*/ 0 h 277109"/>
                    <a:gd name="connsiteX0-551" fmla="*/ 97630 w 376236"/>
                    <a:gd name="connsiteY0-552" fmla="*/ 0 h 277803"/>
                    <a:gd name="connsiteX1-553" fmla="*/ 376236 w 376236"/>
                    <a:gd name="connsiteY1-554" fmla="*/ 133349 h 277803"/>
                    <a:gd name="connsiteX2-555" fmla="*/ 271462 w 376236"/>
                    <a:gd name="connsiteY2-556" fmla="*/ 275431 h 277803"/>
                    <a:gd name="connsiteX3-557" fmla="*/ 0 w 376236"/>
                    <a:gd name="connsiteY3-558" fmla="*/ 134938 h 277803"/>
                    <a:gd name="connsiteX4-559" fmla="*/ 97630 w 376236"/>
                    <a:gd name="connsiteY4-560" fmla="*/ 0 h 277803"/>
                    <a:gd name="connsiteX0-561" fmla="*/ 97630 w 376236"/>
                    <a:gd name="connsiteY0-562" fmla="*/ 0 h 277803"/>
                    <a:gd name="connsiteX1-563" fmla="*/ 376236 w 376236"/>
                    <a:gd name="connsiteY1-564" fmla="*/ 133349 h 277803"/>
                    <a:gd name="connsiteX2-565" fmla="*/ 276225 w 376236"/>
                    <a:gd name="connsiteY2-566" fmla="*/ 275431 h 277803"/>
                    <a:gd name="connsiteX3-567" fmla="*/ 0 w 376236"/>
                    <a:gd name="connsiteY3-568" fmla="*/ 134938 h 277803"/>
                    <a:gd name="connsiteX4-569" fmla="*/ 97630 w 376236"/>
                    <a:gd name="connsiteY4-570" fmla="*/ 0 h 277803"/>
                    <a:gd name="connsiteX0-571" fmla="*/ 97630 w 376236"/>
                    <a:gd name="connsiteY0-572" fmla="*/ 0 h 277803"/>
                    <a:gd name="connsiteX1-573" fmla="*/ 376236 w 376236"/>
                    <a:gd name="connsiteY1-574" fmla="*/ 133349 h 277803"/>
                    <a:gd name="connsiteX2-575" fmla="*/ 276225 w 376236"/>
                    <a:gd name="connsiteY2-576" fmla="*/ 275431 h 277803"/>
                    <a:gd name="connsiteX3-577" fmla="*/ 0 w 376236"/>
                    <a:gd name="connsiteY3-578" fmla="*/ 134938 h 277803"/>
                    <a:gd name="connsiteX4-579" fmla="*/ 97630 w 376236"/>
                    <a:gd name="connsiteY4-580" fmla="*/ 0 h 277803"/>
                    <a:gd name="connsiteX0-581" fmla="*/ 97630 w 376236"/>
                    <a:gd name="connsiteY0-582" fmla="*/ 0 h 275947"/>
                    <a:gd name="connsiteX1-583" fmla="*/ 376236 w 376236"/>
                    <a:gd name="connsiteY1-584" fmla="*/ 133349 h 275947"/>
                    <a:gd name="connsiteX2-585" fmla="*/ 276225 w 376236"/>
                    <a:gd name="connsiteY2-586" fmla="*/ 275431 h 275947"/>
                    <a:gd name="connsiteX3-587" fmla="*/ 0 w 376236"/>
                    <a:gd name="connsiteY3-588" fmla="*/ 134938 h 275947"/>
                    <a:gd name="connsiteX4-589" fmla="*/ 97630 w 376236"/>
                    <a:gd name="connsiteY4-590" fmla="*/ 0 h 275947"/>
                    <a:gd name="connsiteX0-591" fmla="*/ 97630 w 376236"/>
                    <a:gd name="connsiteY0-592" fmla="*/ 0 h 275947"/>
                    <a:gd name="connsiteX1-593" fmla="*/ 376236 w 376236"/>
                    <a:gd name="connsiteY1-594" fmla="*/ 133349 h 275947"/>
                    <a:gd name="connsiteX2-595" fmla="*/ 280987 w 376236"/>
                    <a:gd name="connsiteY2-596" fmla="*/ 275431 h 275947"/>
                    <a:gd name="connsiteX3-597" fmla="*/ 0 w 376236"/>
                    <a:gd name="connsiteY3-598" fmla="*/ 134938 h 275947"/>
                    <a:gd name="connsiteX4-599" fmla="*/ 97630 w 376236"/>
                    <a:gd name="connsiteY4-600" fmla="*/ 0 h 275947"/>
                    <a:gd name="connsiteX0-601" fmla="*/ 97630 w 376236"/>
                    <a:gd name="connsiteY0-602" fmla="*/ 0 h 248851"/>
                    <a:gd name="connsiteX1-603" fmla="*/ 376236 w 376236"/>
                    <a:gd name="connsiteY1-604" fmla="*/ 133349 h 248851"/>
                    <a:gd name="connsiteX2-605" fmla="*/ 300037 w 376236"/>
                    <a:gd name="connsiteY2-606" fmla="*/ 246856 h 248851"/>
                    <a:gd name="connsiteX3-607" fmla="*/ 0 w 376236"/>
                    <a:gd name="connsiteY3-608" fmla="*/ 134938 h 248851"/>
                    <a:gd name="connsiteX4-609" fmla="*/ 97630 w 376236"/>
                    <a:gd name="connsiteY4-610" fmla="*/ 0 h 248851"/>
                    <a:gd name="connsiteX0-611" fmla="*/ 97630 w 376236"/>
                    <a:gd name="connsiteY0-612" fmla="*/ 0 h 271281"/>
                    <a:gd name="connsiteX1-613" fmla="*/ 376236 w 376236"/>
                    <a:gd name="connsiteY1-614" fmla="*/ 133349 h 271281"/>
                    <a:gd name="connsiteX2-615" fmla="*/ 283368 w 376236"/>
                    <a:gd name="connsiteY2-616" fmla="*/ 270669 h 271281"/>
                    <a:gd name="connsiteX3-617" fmla="*/ 0 w 376236"/>
                    <a:gd name="connsiteY3-618" fmla="*/ 134938 h 271281"/>
                    <a:gd name="connsiteX4-619" fmla="*/ 97630 w 376236"/>
                    <a:gd name="connsiteY4-620" fmla="*/ 0 h 271281"/>
                    <a:gd name="connsiteX0-621" fmla="*/ 97630 w 376236"/>
                    <a:gd name="connsiteY0-622" fmla="*/ 0 h 271281"/>
                    <a:gd name="connsiteX1-623" fmla="*/ 376236 w 376236"/>
                    <a:gd name="connsiteY1-624" fmla="*/ 133349 h 271281"/>
                    <a:gd name="connsiteX2-625" fmla="*/ 283368 w 376236"/>
                    <a:gd name="connsiteY2-626" fmla="*/ 270669 h 271281"/>
                    <a:gd name="connsiteX3-627" fmla="*/ 0 w 376236"/>
                    <a:gd name="connsiteY3-628" fmla="*/ 134938 h 271281"/>
                    <a:gd name="connsiteX4-629" fmla="*/ 97630 w 376236"/>
                    <a:gd name="connsiteY4-630" fmla="*/ 0 h 271281"/>
                    <a:gd name="connsiteX0-631" fmla="*/ 97630 w 376236"/>
                    <a:gd name="connsiteY0-632" fmla="*/ 0 h 271339"/>
                    <a:gd name="connsiteX1-633" fmla="*/ 376236 w 376236"/>
                    <a:gd name="connsiteY1-634" fmla="*/ 133349 h 271339"/>
                    <a:gd name="connsiteX2-635" fmla="*/ 283368 w 376236"/>
                    <a:gd name="connsiteY2-636" fmla="*/ 270669 h 271339"/>
                    <a:gd name="connsiteX3-637" fmla="*/ 0 w 376236"/>
                    <a:gd name="connsiteY3-638" fmla="*/ 134938 h 271339"/>
                    <a:gd name="connsiteX4-639" fmla="*/ 97630 w 376236"/>
                    <a:gd name="connsiteY4-640" fmla="*/ 0 h 271339"/>
                    <a:gd name="connsiteX0-641" fmla="*/ 97630 w 376236"/>
                    <a:gd name="connsiteY0-642" fmla="*/ 0 h 271231"/>
                    <a:gd name="connsiteX1-643" fmla="*/ 376236 w 376236"/>
                    <a:gd name="connsiteY1-644" fmla="*/ 133349 h 271231"/>
                    <a:gd name="connsiteX2-645" fmla="*/ 283368 w 376236"/>
                    <a:gd name="connsiteY2-646" fmla="*/ 270669 h 271231"/>
                    <a:gd name="connsiteX3-647" fmla="*/ 0 w 376236"/>
                    <a:gd name="connsiteY3-648" fmla="*/ 134938 h 271231"/>
                    <a:gd name="connsiteX4-649" fmla="*/ 97630 w 376236"/>
                    <a:gd name="connsiteY4-650" fmla="*/ 0 h 271231"/>
                    <a:gd name="connsiteX0-651" fmla="*/ 97630 w 376236"/>
                    <a:gd name="connsiteY0-652" fmla="*/ 0 h 271187"/>
                    <a:gd name="connsiteX1-653" fmla="*/ 376236 w 376236"/>
                    <a:gd name="connsiteY1-654" fmla="*/ 133349 h 271187"/>
                    <a:gd name="connsiteX2-655" fmla="*/ 283368 w 376236"/>
                    <a:gd name="connsiteY2-656" fmla="*/ 270669 h 271187"/>
                    <a:gd name="connsiteX3-657" fmla="*/ 0 w 376236"/>
                    <a:gd name="connsiteY3-658" fmla="*/ 134938 h 271187"/>
                    <a:gd name="connsiteX4-659" fmla="*/ 97630 w 376236"/>
                    <a:gd name="connsiteY4-660" fmla="*/ 0 h 271187"/>
                    <a:gd name="connsiteX0-661" fmla="*/ 97630 w 376236"/>
                    <a:gd name="connsiteY0-662" fmla="*/ 0 h 271187"/>
                    <a:gd name="connsiteX1-663" fmla="*/ 376236 w 376236"/>
                    <a:gd name="connsiteY1-664" fmla="*/ 133349 h 271187"/>
                    <a:gd name="connsiteX2-665" fmla="*/ 283368 w 376236"/>
                    <a:gd name="connsiteY2-666" fmla="*/ 270669 h 271187"/>
                    <a:gd name="connsiteX3-667" fmla="*/ 0 w 376236"/>
                    <a:gd name="connsiteY3-668" fmla="*/ 134938 h 271187"/>
                    <a:gd name="connsiteX4-669" fmla="*/ 97630 w 376236"/>
                    <a:gd name="connsiteY4-670" fmla="*/ 0 h 271187"/>
                    <a:gd name="connsiteX0-671" fmla="*/ 97630 w 373855"/>
                    <a:gd name="connsiteY0-672" fmla="*/ 0 h 271148"/>
                    <a:gd name="connsiteX1-673" fmla="*/ 373855 w 373855"/>
                    <a:gd name="connsiteY1-674" fmla="*/ 130968 h 271148"/>
                    <a:gd name="connsiteX2-675" fmla="*/ 283368 w 373855"/>
                    <a:gd name="connsiteY2-676" fmla="*/ 270669 h 271148"/>
                    <a:gd name="connsiteX3-677" fmla="*/ 0 w 373855"/>
                    <a:gd name="connsiteY3-678" fmla="*/ 134938 h 271148"/>
                    <a:gd name="connsiteX4-679" fmla="*/ 97630 w 373855"/>
                    <a:gd name="connsiteY4-680" fmla="*/ 0 h 271148"/>
                    <a:gd name="connsiteX0-681" fmla="*/ 97630 w 373855"/>
                    <a:gd name="connsiteY0-682" fmla="*/ 0 h 273495"/>
                    <a:gd name="connsiteX1-683" fmla="*/ 373855 w 373855"/>
                    <a:gd name="connsiteY1-684" fmla="*/ 130968 h 273495"/>
                    <a:gd name="connsiteX2-685" fmla="*/ 285750 w 373855"/>
                    <a:gd name="connsiteY2-686" fmla="*/ 273050 h 273495"/>
                    <a:gd name="connsiteX3-687" fmla="*/ 0 w 373855"/>
                    <a:gd name="connsiteY3-688" fmla="*/ 134938 h 273495"/>
                    <a:gd name="connsiteX4-689" fmla="*/ 97630 w 373855"/>
                    <a:gd name="connsiteY4-690" fmla="*/ 0 h 273495"/>
                    <a:gd name="connsiteX0-691" fmla="*/ 97630 w 373862"/>
                    <a:gd name="connsiteY0-692" fmla="*/ 0 h 273268"/>
                    <a:gd name="connsiteX1-693" fmla="*/ 373855 w 373862"/>
                    <a:gd name="connsiteY1-694" fmla="*/ 130968 h 273268"/>
                    <a:gd name="connsiteX2-695" fmla="*/ 285750 w 373862"/>
                    <a:gd name="connsiteY2-696" fmla="*/ 273050 h 273268"/>
                    <a:gd name="connsiteX3-697" fmla="*/ 0 w 373862"/>
                    <a:gd name="connsiteY3-698" fmla="*/ 134938 h 273268"/>
                    <a:gd name="connsiteX4-699" fmla="*/ 97630 w 373862"/>
                    <a:gd name="connsiteY4-700" fmla="*/ 0 h 273268"/>
                    <a:gd name="connsiteX0-701" fmla="*/ 97630 w 373855"/>
                    <a:gd name="connsiteY0-702" fmla="*/ 0 h 273331"/>
                    <a:gd name="connsiteX1-703" fmla="*/ 373855 w 373855"/>
                    <a:gd name="connsiteY1-704" fmla="*/ 130968 h 273331"/>
                    <a:gd name="connsiteX2-705" fmla="*/ 285750 w 373855"/>
                    <a:gd name="connsiteY2-706" fmla="*/ 273050 h 273331"/>
                    <a:gd name="connsiteX3-707" fmla="*/ 0 w 373855"/>
                    <a:gd name="connsiteY3-708" fmla="*/ 134938 h 273331"/>
                    <a:gd name="connsiteX4-709" fmla="*/ 97630 w 373855"/>
                    <a:gd name="connsiteY4-710" fmla="*/ 0 h 273331"/>
                    <a:gd name="connsiteX0-711" fmla="*/ 97630 w 373855"/>
                    <a:gd name="connsiteY0-712" fmla="*/ 0 h 273675"/>
                    <a:gd name="connsiteX1-713" fmla="*/ 373855 w 373855"/>
                    <a:gd name="connsiteY1-714" fmla="*/ 130968 h 273675"/>
                    <a:gd name="connsiteX2-715" fmla="*/ 285750 w 373855"/>
                    <a:gd name="connsiteY2-716" fmla="*/ 273050 h 273675"/>
                    <a:gd name="connsiteX3-717" fmla="*/ 0 w 373855"/>
                    <a:gd name="connsiteY3-718" fmla="*/ 134938 h 273675"/>
                    <a:gd name="connsiteX4-719" fmla="*/ 97630 w 373855"/>
                    <a:gd name="connsiteY4-720" fmla="*/ 0 h 273675"/>
                    <a:gd name="connsiteX0-721" fmla="*/ 97630 w 374197"/>
                    <a:gd name="connsiteY0-722" fmla="*/ 0 h 273626"/>
                    <a:gd name="connsiteX1-723" fmla="*/ 373855 w 374197"/>
                    <a:gd name="connsiteY1-724" fmla="*/ 130968 h 273626"/>
                    <a:gd name="connsiteX2-725" fmla="*/ 285750 w 374197"/>
                    <a:gd name="connsiteY2-726" fmla="*/ 273050 h 273626"/>
                    <a:gd name="connsiteX3-727" fmla="*/ 0 w 374197"/>
                    <a:gd name="connsiteY3-728" fmla="*/ 134938 h 273626"/>
                    <a:gd name="connsiteX4-729" fmla="*/ 97630 w 374197"/>
                    <a:gd name="connsiteY4-730" fmla="*/ 0 h 273626"/>
                    <a:gd name="connsiteX0-731" fmla="*/ 97630 w 374197"/>
                    <a:gd name="connsiteY0-732" fmla="*/ 0 h 273626"/>
                    <a:gd name="connsiteX1-733" fmla="*/ 373855 w 374197"/>
                    <a:gd name="connsiteY1-734" fmla="*/ 130968 h 273626"/>
                    <a:gd name="connsiteX2-735" fmla="*/ 285750 w 374197"/>
                    <a:gd name="connsiteY2-736" fmla="*/ 273050 h 273626"/>
                    <a:gd name="connsiteX3-737" fmla="*/ 0 w 374197"/>
                    <a:gd name="connsiteY3-738" fmla="*/ 134938 h 273626"/>
                    <a:gd name="connsiteX4-739" fmla="*/ 97630 w 374197"/>
                    <a:gd name="connsiteY4-740" fmla="*/ 0 h 273626"/>
                    <a:gd name="connsiteX0-741" fmla="*/ 97630 w 374197"/>
                    <a:gd name="connsiteY0-742" fmla="*/ 0 h 273626"/>
                    <a:gd name="connsiteX1-743" fmla="*/ 373855 w 374197"/>
                    <a:gd name="connsiteY1-744" fmla="*/ 130968 h 273626"/>
                    <a:gd name="connsiteX2-745" fmla="*/ 285750 w 374197"/>
                    <a:gd name="connsiteY2-746" fmla="*/ 273050 h 273626"/>
                    <a:gd name="connsiteX3-747" fmla="*/ 0 w 374197"/>
                    <a:gd name="connsiteY3-748" fmla="*/ 134938 h 273626"/>
                    <a:gd name="connsiteX4-749" fmla="*/ 97630 w 374197"/>
                    <a:gd name="connsiteY4-750" fmla="*/ 0 h 273626"/>
                    <a:gd name="connsiteX0-751" fmla="*/ 97630 w 374197"/>
                    <a:gd name="connsiteY0-752" fmla="*/ 0 h 273626"/>
                    <a:gd name="connsiteX1-753" fmla="*/ 373855 w 374197"/>
                    <a:gd name="connsiteY1-754" fmla="*/ 130968 h 273626"/>
                    <a:gd name="connsiteX2-755" fmla="*/ 285750 w 374197"/>
                    <a:gd name="connsiteY2-756" fmla="*/ 273050 h 273626"/>
                    <a:gd name="connsiteX3-757" fmla="*/ 0 w 374197"/>
                    <a:gd name="connsiteY3-758" fmla="*/ 134938 h 273626"/>
                    <a:gd name="connsiteX4-759" fmla="*/ 97630 w 374197"/>
                    <a:gd name="connsiteY4-760" fmla="*/ 0 h 273626"/>
                    <a:gd name="connsiteX0-761" fmla="*/ 97630 w 374197"/>
                    <a:gd name="connsiteY0-762" fmla="*/ 0 h 273626"/>
                    <a:gd name="connsiteX1-763" fmla="*/ 373855 w 374197"/>
                    <a:gd name="connsiteY1-764" fmla="*/ 130968 h 273626"/>
                    <a:gd name="connsiteX2-765" fmla="*/ 285750 w 374197"/>
                    <a:gd name="connsiteY2-766" fmla="*/ 273050 h 273626"/>
                    <a:gd name="connsiteX3-767" fmla="*/ 0 w 374197"/>
                    <a:gd name="connsiteY3-768" fmla="*/ 134938 h 273626"/>
                    <a:gd name="connsiteX4-769" fmla="*/ 97630 w 374197"/>
                    <a:gd name="connsiteY4-770" fmla="*/ 0 h 273626"/>
                    <a:gd name="connsiteX0-771" fmla="*/ 97630 w 374197"/>
                    <a:gd name="connsiteY0-772" fmla="*/ 0 h 273626"/>
                    <a:gd name="connsiteX1-773" fmla="*/ 373855 w 374197"/>
                    <a:gd name="connsiteY1-774" fmla="*/ 130968 h 273626"/>
                    <a:gd name="connsiteX2-775" fmla="*/ 285750 w 374197"/>
                    <a:gd name="connsiteY2-776" fmla="*/ 273050 h 273626"/>
                    <a:gd name="connsiteX3-777" fmla="*/ 0 w 374197"/>
                    <a:gd name="connsiteY3-778" fmla="*/ 134938 h 273626"/>
                    <a:gd name="connsiteX4-779" fmla="*/ 97630 w 374197"/>
                    <a:gd name="connsiteY4-780" fmla="*/ 0 h 273626"/>
                    <a:gd name="connsiteX0-781" fmla="*/ 97630 w 374197"/>
                    <a:gd name="connsiteY0-782" fmla="*/ 0 h 273626"/>
                    <a:gd name="connsiteX1-783" fmla="*/ 373855 w 374197"/>
                    <a:gd name="connsiteY1-784" fmla="*/ 130968 h 273626"/>
                    <a:gd name="connsiteX2-785" fmla="*/ 285750 w 374197"/>
                    <a:gd name="connsiteY2-786" fmla="*/ 273050 h 273626"/>
                    <a:gd name="connsiteX3-787" fmla="*/ 0 w 374197"/>
                    <a:gd name="connsiteY3-788" fmla="*/ 134938 h 273626"/>
                    <a:gd name="connsiteX4-789" fmla="*/ 97630 w 374197"/>
                    <a:gd name="connsiteY4-790" fmla="*/ 0 h 273626"/>
                    <a:gd name="connsiteX0-791" fmla="*/ 97630 w 374197"/>
                    <a:gd name="connsiteY0-792" fmla="*/ 0 h 273626"/>
                    <a:gd name="connsiteX1-793" fmla="*/ 373855 w 374197"/>
                    <a:gd name="connsiteY1-794" fmla="*/ 130968 h 273626"/>
                    <a:gd name="connsiteX2-795" fmla="*/ 285750 w 374197"/>
                    <a:gd name="connsiteY2-796" fmla="*/ 273050 h 273626"/>
                    <a:gd name="connsiteX3-797" fmla="*/ 0 w 374197"/>
                    <a:gd name="connsiteY3-798" fmla="*/ 134938 h 273626"/>
                    <a:gd name="connsiteX4-799" fmla="*/ 97630 w 374197"/>
                    <a:gd name="connsiteY4-800" fmla="*/ 0 h 273626"/>
                    <a:gd name="connsiteX0-801" fmla="*/ 97630 w 374197"/>
                    <a:gd name="connsiteY0-802" fmla="*/ 0 h 273626"/>
                    <a:gd name="connsiteX1-803" fmla="*/ 373855 w 374197"/>
                    <a:gd name="connsiteY1-804" fmla="*/ 130968 h 273626"/>
                    <a:gd name="connsiteX2-805" fmla="*/ 285750 w 374197"/>
                    <a:gd name="connsiteY2-806" fmla="*/ 273050 h 273626"/>
                    <a:gd name="connsiteX3-807" fmla="*/ 0 w 374197"/>
                    <a:gd name="connsiteY3-808" fmla="*/ 134938 h 273626"/>
                    <a:gd name="connsiteX4-809" fmla="*/ 97630 w 374197"/>
                    <a:gd name="connsiteY4-810" fmla="*/ 0 h 273626"/>
                    <a:gd name="connsiteX0-811" fmla="*/ 97630 w 374197"/>
                    <a:gd name="connsiteY0-812" fmla="*/ 0 h 273626"/>
                    <a:gd name="connsiteX1-813" fmla="*/ 373855 w 374197"/>
                    <a:gd name="connsiteY1-814" fmla="*/ 130968 h 273626"/>
                    <a:gd name="connsiteX2-815" fmla="*/ 285750 w 374197"/>
                    <a:gd name="connsiteY2-816" fmla="*/ 273050 h 273626"/>
                    <a:gd name="connsiteX3-817" fmla="*/ 0 w 374197"/>
                    <a:gd name="connsiteY3-818" fmla="*/ 134938 h 273626"/>
                    <a:gd name="connsiteX4-819" fmla="*/ 97630 w 374197"/>
                    <a:gd name="connsiteY4-820" fmla="*/ 0 h 273626"/>
                    <a:gd name="connsiteX0-821" fmla="*/ 97630 w 374197"/>
                    <a:gd name="connsiteY0-822" fmla="*/ 0 h 273626"/>
                    <a:gd name="connsiteX1-823" fmla="*/ 373855 w 374197"/>
                    <a:gd name="connsiteY1-824" fmla="*/ 130968 h 273626"/>
                    <a:gd name="connsiteX2-825" fmla="*/ 285750 w 374197"/>
                    <a:gd name="connsiteY2-826" fmla="*/ 273050 h 273626"/>
                    <a:gd name="connsiteX3-827" fmla="*/ 0 w 374197"/>
                    <a:gd name="connsiteY3-828" fmla="*/ 134938 h 273626"/>
                    <a:gd name="connsiteX4-829" fmla="*/ 97630 w 374197"/>
                    <a:gd name="connsiteY4-830" fmla="*/ 0 h 273626"/>
                    <a:gd name="connsiteX0-831" fmla="*/ 97630 w 374197"/>
                    <a:gd name="connsiteY0-832" fmla="*/ 0 h 273626"/>
                    <a:gd name="connsiteX1-833" fmla="*/ 373855 w 374197"/>
                    <a:gd name="connsiteY1-834" fmla="*/ 130968 h 273626"/>
                    <a:gd name="connsiteX2-835" fmla="*/ 285750 w 374197"/>
                    <a:gd name="connsiteY2-836" fmla="*/ 273050 h 273626"/>
                    <a:gd name="connsiteX3-837" fmla="*/ 0 w 374197"/>
                    <a:gd name="connsiteY3-838" fmla="*/ 134938 h 273626"/>
                    <a:gd name="connsiteX4-839" fmla="*/ 97630 w 374197"/>
                    <a:gd name="connsiteY4-840" fmla="*/ 0 h 273626"/>
                    <a:gd name="connsiteX0-841" fmla="*/ 97630 w 374197"/>
                    <a:gd name="connsiteY0-842" fmla="*/ 0 h 273626"/>
                    <a:gd name="connsiteX1-843" fmla="*/ 373855 w 374197"/>
                    <a:gd name="connsiteY1-844" fmla="*/ 130968 h 273626"/>
                    <a:gd name="connsiteX2-845" fmla="*/ 285750 w 374197"/>
                    <a:gd name="connsiteY2-846" fmla="*/ 273050 h 273626"/>
                    <a:gd name="connsiteX3-847" fmla="*/ 0 w 374197"/>
                    <a:gd name="connsiteY3-848" fmla="*/ 134938 h 273626"/>
                    <a:gd name="connsiteX4-849" fmla="*/ 97630 w 374197"/>
                    <a:gd name="connsiteY4-850" fmla="*/ 0 h 273626"/>
                    <a:gd name="connsiteX0-851" fmla="*/ 97630 w 374197"/>
                    <a:gd name="connsiteY0-852" fmla="*/ 0 h 273626"/>
                    <a:gd name="connsiteX1-853" fmla="*/ 373855 w 374197"/>
                    <a:gd name="connsiteY1-854" fmla="*/ 130968 h 273626"/>
                    <a:gd name="connsiteX2-855" fmla="*/ 285750 w 374197"/>
                    <a:gd name="connsiteY2-856" fmla="*/ 273050 h 273626"/>
                    <a:gd name="connsiteX3-857" fmla="*/ 0 w 374197"/>
                    <a:gd name="connsiteY3-858" fmla="*/ 134938 h 273626"/>
                    <a:gd name="connsiteX4-859" fmla="*/ 97630 w 374197"/>
                    <a:gd name="connsiteY4-860" fmla="*/ 0 h 273626"/>
                    <a:gd name="connsiteX0-861" fmla="*/ 88310 w 364877"/>
                    <a:gd name="connsiteY0-862" fmla="*/ 0 h 273626"/>
                    <a:gd name="connsiteX1-863" fmla="*/ 364535 w 364877"/>
                    <a:gd name="connsiteY1-864" fmla="*/ 130968 h 273626"/>
                    <a:gd name="connsiteX2-865" fmla="*/ 276430 w 364877"/>
                    <a:gd name="connsiteY2-866" fmla="*/ 273050 h 273626"/>
                    <a:gd name="connsiteX3-867" fmla="*/ 0 w 364877"/>
                    <a:gd name="connsiteY3-868" fmla="*/ 140530 h 273626"/>
                    <a:gd name="connsiteX4-869" fmla="*/ 88310 w 364877"/>
                    <a:gd name="connsiteY4-870" fmla="*/ 0 h 273626"/>
                    <a:gd name="connsiteX0-871" fmla="*/ 92038 w 368605"/>
                    <a:gd name="connsiteY0-872" fmla="*/ 0 h 273626"/>
                    <a:gd name="connsiteX1-873" fmla="*/ 368263 w 368605"/>
                    <a:gd name="connsiteY1-874" fmla="*/ 130968 h 273626"/>
                    <a:gd name="connsiteX2-875" fmla="*/ 280158 w 368605"/>
                    <a:gd name="connsiteY2-876" fmla="*/ 273050 h 273626"/>
                    <a:gd name="connsiteX3-877" fmla="*/ 0 w 368605"/>
                    <a:gd name="connsiteY3-878" fmla="*/ 140530 h 273626"/>
                    <a:gd name="connsiteX4-879" fmla="*/ 92038 w 368605"/>
                    <a:gd name="connsiteY4-880" fmla="*/ 0 h 273626"/>
                    <a:gd name="connsiteX0-881" fmla="*/ 92038 w 368605"/>
                    <a:gd name="connsiteY0-882" fmla="*/ 0 h 273626"/>
                    <a:gd name="connsiteX1-883" fmla="*/ 368263 w 368605"/>
                    <a:gd name="connsiteY1-884" fmla="*/ 130968 h 273626"/>
                    <a:gd name="connsiteX2-885" fmla="*/ 280158 w 368605"/>
                    <a:gd name="connsiteY2-886" fmla="*/ 273050 h 273626"/>
                    <a:gd name="connsiteX3-887" fmla="*/ 0 w 368605"/>
                    <a:gd name="connsiteY3-888" fmla="*/ 140530 h 273626"/>
                    <a:gd name="connsiteX4-889" fmla="*/ 92038 w 368605"/>
                    <a:gd name="connsiteY4-890" fmla="*/ 0 h 273626"/>
                    <a:gd name="connsiteX0-891" fmla="*/ 92038 w 368605"/>
                    <a:gd name="connsiteY0-892" fmla="*/ 0 h 273626"/>
                    <a:gd name="connsiteX1-893" fmla="*/ 368263 w 368605"/>
                    <a:gd name="connsiteY1-894" fmla="*/ 130968 h 273626"/>
                    <a:gd name="connsiteX2-895" fmla="*/ 280158 w 368605"/>
                    <a:gd name="connsiteY2-896" fmla="*/ 273050 h 273626"/>
                    <a:gd name="connsiteX3-897" fmla="*/ 0 w 368605"/>
                    <a:gd name="connsiteY3-898" fmla="*/ 140530 h 273626"/>
                    <a:gd name="connsiteX4-899" fmla="*/ 92038 w 368605"/>
                    <a:gd name="connsiteY4-900" fmla="*/ 0 h 2736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20"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1" fmla="*/ 0 w 189837"/>
                    <a:gd name="connsiteY0-2" fmla="*/ 0 h 154899"/>
                    <a:gd name="connsiteX1-3" fmla="*/ 178006 w 189837"/>
                    <a:gd name="connsiteY1-4" fmla="*/ 0 h 154899"/>
                    <a:gd name="connsiteX2-5" fmla="*/ 178006 w 189837"/>
                    <a:gd name="connsiteY2-6" fmla="*/ 154899 h 154899"/>
                    <a:gd name="connsiteX3-7" fmla="*/ 0 w 189837"/>
                    <a:gd name="connsiteY3-8" fmla="*/ 154899 h 154899"/>
                    <a:gd name="connsiteX4-9" fmla="*/ 0 w 189837"/>
                    <a:gd name="connsiteY4-10" fmla="*/ 0 h 154899"/>
                    <a:gd name="connsiteX0-11" fmla="*/ 0 w 200791"/>
                    <a:gd name="connsiteY0-12" fmla="*/ 0 h 154899"/>
                    <a:gd name="connsiteX1-13" fmla="*/ 178006 w 200791"/>
                    <a:gd name="connsiteY1-14" fmla="*/ 0 h 154899"/>
                    <a:gd name="connsiteX2-15" fmla="*/ 178006 w 200791"/>
                    <a:gd name="connsiteY2-16" fmla="*/ 154899 h 154899"/>
                    <a:gd name="connsiteX3-17" fmla="*/ 0 w 200791"/>
                    <a:gd name="connsiteY3-18" fmla="*/ 154899 h 154899"/>
                    <a:gd name="connsiteX4-19" fmla="*/ 0 w 200791"/>
                    <a:gd name="connsiteY4-20" fmla="*/ 0 h 154899"/>
                    <a:gd name="connsiteX0-21" fmla="*/ 0 w 198296"/>
                    <a:gd name="connsiteY0-22" fmla="*/ 0 h 154899"/>
                    <a:gd name="connsiteX1-23" fmla="*/ 178006 w 198296"/>
                    <a:gd name="connsiteY1-24" fmla="*/ 0 h 154899"/>
                    <a:gd name="connsiteX2-25" fmla="*/ 178006 w 198296"/>
                    <a:gd name="connsiteY2-26" fmla="*/ 154899 h 154899"/>
                    <a:gd name="connsiteX3-27" fmla="*/ 0 w 198296"/>
                    <a:gd name="connsiteY3-28" fmla="*/ 154899 h 154899"/>
                    <a:gd name="connsiteX4-29" fmla="*/ 0 w 198296"/>
                    <a:gd name="connsiteY4-30" fmla="*/ 0 h 1548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321" name="Group 320"/>
                <p:cNvGrpSpPr/>
                <p:nvPr/>
              </p:nvGrpSpPr>
              <p:grpSpPr>
                <a:xfrm rot="2700000">
                  <a:off x="7272998" y="2610486"/>
                  <a:ext cx="1298140" cy="1132215"/>
                  <a:chOff x="4084525" y="737296"/>
                  <a:chExt cx="1640544" cy="1430854"/>
                </a:xfrm>
              </p:grpSpPr>
              <p:grpSp>
                <p:nvGrpSpPr>
                  <p:cNvPr id="337" name="Group 336"/>
                  <p:cNvGrpSpPr/>
                  <p:nvPr/>
                </p:nvGrpSpPr>
                <p:grpSpPr>
                  <a:xfrm rot="18913881">
                    <a:off x="4402009" y="737296"/>
                    <a:ext cx="1323060" cy="1019404"/>
                    <a:chOff x="5687211" y="3859429"/>
                    <a:chExt cx="1323060" cy="1019404"/>
                  </a:xfrm>
                </p:grpSpPr>
                <p:sp>
                  <p:nvSpPr>
                    <p:cNvPr id="341"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1" fmla="*/ 0 w 1234463"/>
                        <a:gd name="connsiteY0-2" fmla="*/ 56234 h 958157"/>
                        <a:gd name="connsiteX1-3" fmla="*/ 56234 w 1234463"/>
                        <a:gd name="connsiteY1-4" fmla="*/ 0 h 958157"/>
                        <a:gd name="connsiteX2-5" fmla="*/ 1178229 w 1234463"/>
                        <a:gd name="connsiteY2-6" fmla="*/ 0 h 958157"/>
                        <a:gd name="connsiteX3-7" fmla="*/ 1234463 w 1234463"/>
                        <a:gd name="connsiteY3-8" fmla="*/ 56234 h 958157"/>
                        <a:gd name="connsiteX4-9" fmla="*/ 1234463 w 1234463"/>
                        <a:gd name="connsiteY4-10" fmla="*/ 901923 h 958157"/>
                        <a:gd name="connsiteX5-11" fmla="*/ 1178229 w 1234463"/>
                        <a:gd name="connsiteY5-12" fmla="*/ 958157 h 958157"/>
                        <a:gd name="connsiteX6-13" fmla="*/ 56234 w 1234463"/>
                        <a:gd name="connsiteY6-14" fmla="*/ 958157 h 958157"/>
                        <a:gd name="connsiteX7-15" fmla="*/ 0 w 1234463"/>
                        <a:gd name="connsiteY7-16" fmla="*/ 901923 h 958157"/>
                        <a:gd name="connsiteX8-17" fmla="*/ 10778 w 1234463"/>
                        <a:gd name="connsiteY8-18" fmla="*/ 506039 h 958157"/>
                        <a:gd name="connsiteX9" fmla="*/ 0 w 1234463"/>
                        <a:gd name="connsiteY9" fmla="*/ 56234 h 958157"/>
                        <a:gd name="connsiteX0-19" fmla="*/ 0 w 1234463"/>
                        <a:gd name="connsiteY0-20" fmla="*/ 56234 h 958157"/>
                        <a:gd name="connsiteX1-21" fmla="*/ 56234 w 1234463"/>
                        <a:gd name="connsiteY1-22" fmla="*/ 0 h 958157"/>
                        <a:gd name="connsiteX2-23" fmla="*/ 1178229 w 1234463"/>
                        <a:gd name="connsiteY2-24" fmla="*/ 0 h 958157"/>
                        <a:gd name="connsiteX3-25" fmla="*/ 1234463 w 1234463"/>
                        <a:gd name="connsiteY3-26" fmla="*/ 56234 h 958157"/>
                        <a:gd name="connsiteX4-27" fmla="*/ 1234463 w 1234463"/>
                        <a:gd name="connsiteY4-28" fmla="*/ 901923 h 958157"/>
                        <a:gd name="connsiteX5-29" fmla="*/ 1178229 w 1234463"/>
                        <a:gd name="connsiteY5-30" fmla="*/ 958157 h 958157"/>
                        <a:gd name="connsiteX6-31" fmla="*/ 56234 w 1234463"/>
                        <a:gd name="connsiteY6-32" fmla="*/ 958157 h 958157"/>
                        <a:gd name="connsiteX7-33" fmla="*/ 0 w 1234463"/>
                        <a:gd name="connsiteY7-34" fmla="*/ 901923 h 958157"/>
                        <a:gd name="connsiteX8-35" fmla="*/ 207561 w 1234463"/>
                        <a:gd name="connsiteY8-36" fmla="*/ 562599 h 958157"/>
                        <a:gd name="connsiteX9-37" fmla="*/ 0 w 1234463"/>
                        <a:gd name="connsiteY9-38" fmla="*/ 56234 h 958157"/>
                        <a:gd name="connsiteX0-39" fmla="*/ 0 w 1234463"/>
                        <a:gd name="connsiteY0-40" fmla="*/ 56234 h 958157"/>
                        <a:gd name="connsiteX1-41" fmla="*/ 56234 w 1234463"/>
                        <a:gd name="connsiteY1-42" fmla="*/ 0 h 958157"/>
                        <a:gd name="connsiteX2-43" fmla="*/ 1178229 w 1234463"/>
                        <a:gd name="connsiteY2-44" fmla="*/ 0 h 958157"/>
                        <a:gd name="connsiteX3-45" fmla="*/ 1234463 w 1234463"/>
                        <a:gd name="connsiteY3-46" fmla="*/ 56234 h 958157"/>
                        <a:gd name="connsiteX4-47" fmla="*/ 1234463 w 1234463"/>
                        <a:gd name="connsiteY4-48" fmla="*/ 901923 h 958157"/>
                        <a:gd name="connsiteX5-49" fmla="*/ 1178229 w 1234463"/>
                        <a:gd name="connsiteY5-50" fmla="*/ 958157 h 958157"/>
                        <a:gd name="connsiteX6-51" fmla="*/ 56234 w 1234463"/>
                        <a:gd name="connsiteY6-52" fmla="*/ 958157 h 958157"/>
                        <a:gd name="connsiteX7-53" fmla="*/ 0 w 1234463"/>
                        <a:gd name="connsiteY7-54" fmla="*/ 901923 h 958157"/>
                        <a:gd name="connsiteX8-55" fmla="*/ 207561 w 1234463"/>
                        <a:gd name="connsiteY8-56" fmla="*/ 562599 h 958157"/>
                        <a:gd name="connsiteX9-57" fmla="*/ 0 w 1234463"/>
                        <a:gd name="connsiteY9-58" fmla="*/ 56234 h 958157"/>
                        <a:gd name="connsiteX0-59" fmla="*/ 0 w 1235642"/>
                        <a:gd name="connsiteY0-60" fmla="*/ 56234 h 958157"/>
                        <a:gd name="connsiteX1-61" fmla="*/ 56234 w 1235642"/>
                        <a:gd name="connsiteY1-62" fmla="*/ 0 h 958157"/>
                        <a:gd name="connsiteX2-63" fmla="*/ 1178229 w 1235642"/>
                        <a:gd name="connsiteY2-64" fmla="*/ 0 h 958157"/>
                        <a:gd name="connsiteX3-65" fmla="*/ 1235642 w 1235642"/>
                        <a:gd name="connsiteY3-66" fmla="*/ 247187 h 958157"/>
                        <a:gd name="connsiteX4-67" fmla="*/ 1234463 w 1235642"/>
                        <a:gd name="connsiteY4-68" fmla="*/ 901923 h 958157"/>
                        <a:gd name="connsiteX5-69" fmla="*/ 1178229 w 1235642"/>
                        <a:gd name="connsiteY5-70" fmla="*/ 958157 h 958157"/>
                        <a:gd name="connsiteX6-71" fmla="*/ 56234 w 1235642"/>
                        <a:gd name="connsiteY6-72" fmla="*/ 958157 h 958157"/>
                        <a:gd name="connsiteX7-73" fmla="*/ 0 w 1235642"/>
                        <a:gd name="connsiteY7-74" fmla="*/ 901923 h 958157"/>
                        <a:gd name="connsiteX8-75" fmla="*/ 207561 w 1235642"/>
                        <a:gd name="connsiteY8-76" fmla="*/ 562599 h 958157"/>
                        <a:gd name="connsiteX9-77" fmla="*/ 0 w 1235642"/>
                        <a:gd name="connsiteY9-78" fmla="*/ 56234 h 958157"/>
                        <a:gd name="connsiteX0-79" fmla="*/ 0 w 1235642"/>
                        <a:gd name="connsiteY0-80" fmla="*/ 56234 h 958157"/>
                        <a:gd name="connsiteX1-81" fmla="*/ 56234 w 1235642"/>
                        <a:gd name="connsiteY1-82" fmla="*/ 0 h 958157"/>
                        <a:gd name="connsiteX2-83" fmla="*/ 1001323 w 1235642"/>
                        <a:gd name="connsiteY2-84" fmla="*/ 10823 h 958157"/>
                        <a:gd name="connsiteX3-85" fmla="*/ 1235642 w 1235642"/>
                        <a:gd name="connsiteY3-86" fmla="*/ 247187 h 958157"/>
                        <a:gd name="connsiteX4-87" fmla="*/ 1234463 w 1235642"/>
                        <a:gd name="connsiteY4-88" fmla="*/ 901923 h 958157"/>
                        <a:gd name="connsiteX5-89" fmla="*/ 1178229 w 1235642"/>
                        <a:gd name="connsiteY5-90" fmla="*/ 958157 h 958157"/>
                        <a:gd name="connsiteX6-91" fmla="*/ 56234 w 1235642"/>
                        <a:gd name="connsiteY6-92" fmla="*/ 958157 h 958157"/>
                        <a:gd name="connsiteX7-93" fmla="*/ 0 w 1235642"/>
                        <a:gd name="connsiteY7-94" fmla="*/ 901923 h 958157"/>
                        <a:gd name="connsiteX8-95" fmla="*/ 207561 w 1235642"/>
                        <a:gd name="connsiteY8-96" fmla="*/ 562599 h 958157"/>
                        <a:gd name="connsiteX9-97" fmla="*/ 0 w 1235642"/>
                        <a:gd name="connsiteY9-98" fmla="*/ 56234 h 958157"/>
                        <a:gd name="connsiteX0-99" fmla="*/ 0 w 1235642"/>
                        <a:gd name="connsiteY0-100" fmla="*/ 56234 h 958157"/>
                        <a:gd name="connsiteX1-101" fmla="*/ 56234 w 1235642"/>
                        <a:gd name="connsiteY1-102" fmla="*/ 0 h 958157"/>
                        <a:gd name="connsiteX2-103" fmla="*/ 997633 w 1235642"/>
                        <a:gd name="connsiteY2-104" fmla="*/ 4156 h 958157"/>
                        <a:gd name="connsiteX3-105" fmla="*/ 1235642 w 1235642"/>
                        <a:gd name="connsiteY3-106" fmla="*/ 247187 h 958157"/>
                        <a:gd name="connsiteX4-107" fmla="*/ 1234463 w 1235642"/>
                        <a:gd name="connsiteY4-108" fmla="*/ 901923 h 958157"/>
                        <a:gd name="connsiteX5-109" fmla="*/ 1178229 w 1235642"/>
                        <a:gd name="connsiteY5-110" fmla="*/ 958157 h 958157"/>
                        <a:gd name="connsiteX6-111" fmla="*/ 56234 w 1235642"/>
                        <a:gd name="connsiteY6-112" fmla="*/ 958157 h 958157"/>
                        <a:gd name="connsiteX7-113" fmla="*/ 0 w 1235642"/>
                        <a:gd name="connsiteY7-114" fmla="*/ 901923 h 958157"/>
                        <a:gd name="connsiteX8-115" fmla="*/ 207561 w 1235642"/>
                        <a:gd name="connsiteY8-116" fmla="*/ 562599 h 958157"/>
                        <a:gd name="connsiteX9-117" fmla="*/ 0 w 1235642"/>
                        <a:gd name="connsiteY9-118" fmla="*/ 56234 h 958157"/>
                        <a:gd name="connsiteX0-119" fmla="*/ 0 w 1235642"/>
                        <a:gd name="connsiteY0-120" fmla="*/ 56234 h 958157"/>
                        <a:gd name="connsiteX1-121" fmla="*/ 56234 w 1235642"/>
                        <a:gd name="connsiteY1-122" fmla="*/ 0 h 958157"/>
                        <a:gd name="connsiteX2-123" fmla="*/ 980609 w 1235642"/>
                        <a:gd name="connsiteY2-124" fmla="*/ 4869 h 958157"/>
                        <a:gd name="connsiteX3-125" fmla="*/ 1235642 w 1235642"/>
                        <a:gd name="connsiteY3-126" fmla="*/ 247187 h 958157"/>
                        <a:gd name="connsiteX4-127" fmla="*/ 1234463 w 1235642"/>
                        <a:gd name="connsiteY4-128" fmla="*/ 901923 h 958157"/>
                        <a:gd name="connsiteX5-129" fmla="*/ 1178229 w 1235642"/>
                        <a:gd name="connsiteY5-130" fmla="*/ 958157 h 958157"/>
                        <a:gd name="connsiteX6-131" fmla="*/ 56234 w 1235642"/>
                        <a:gd name="connsiteY6-132" fmla="*/ 958157 h 958157"/>
                        <a:gd name="connsiteX7-133" fmla="*/ 0 w 1235642"/>
                        <a:gd name="connsiteY7-134" fmla="*/ 901923 h 958157"/>
                        <a:gd name="connsiteX8-135" fmla="*/ 207561 w 1235642"/>
                        <a:gd name="connsiteY8-136" fmla="*/ 562599 h 958157"/>
                        <a:gd name="connsiteX9-137" fmla="*/ 0 w 1235642"/>
                        <a:gd name="connsiteY9-138" fmla="*/ 56234 h 958157"/>
                        <a:gd name="connsiteX0-139" fmla="*/ 0 w 1235642"/>
                        <a:gd name="connsiteY0-140" fmla="*/ 56234 h 958157"/>
                        <a:gd name="connsiteX1-141" fmla="*/ 56234 w 1235642"/>
                        <a:gd name="connsiteY1-142" fmla="*/ 0 h 958157"/>
                        <a:gd name="connsiteX2-143" fmla="*/ 980609 w 1235642"/>
                        <a:gd name="connsiteY2-144" fmla="*/ 4869 h 958157"/>
                        <a:gd name="connsiteX3-145" fmla="*/ 1235642 w 1235642"/>
                        <a:gd name="connsiteY3-146" fmla="*/ 247187 h 958157"/>
                        <a:gd name="connsiteX4-147" fmla="*/ 1234463 w 1235642"/>
                        <a:gd name="connsiteY4-148" fmla="*/ 901923 h 958157"/>
                        <a:gd name="connsiteX5-149" fmla="*/ 1178229 w 1235642"/>
                        <a:gd name="connsiteY5-150" fmla="*/ 958157 h 958157"/>
                        <a:gd name="connsiteX6-151" fmla="*/ 56234 w 1235642"/>
                        <a:gd name="connsiteY6-152" fmla="*/ 958157 h 958157"/>
                        <a:gd name="connsiteX7-153" fmla="*/ 0 w 1235642"/>
                        <a:gd name="connsiteY7-154" fmla="*/ 901923 h 958157"/>
                        <a:gd name="connsiteX8-155" fmla="*/ 207561 w 1235642"/>
                        <a:gd name="connsiteY8-156" fmla="*/ 562599 h 958157"/>
                        <a:gd name="connsiteX9-157" fmla="*/ 0 w 1235642"/>
                        <a:gd name="connsiteY9-158" fmla="*/ 56234 h 958157"/>
                        <a:gd name="connsiteX0-159" fmla="*/ 0 w 1235642"/>
                        <a:gd name="connsiteY0-160" fmla="*/ 56234 h 958157"/>
                        <a:gd name="connsiteX1-161" fmla="*/ 56234 w 1235642"/>
                        <a:gd name="connsiteY1-162" fmla="*/ 0 h 958157"/>
                        <a:gd name="connsiteX2-163" fmla="*/ 980609 w 1235642"/>
                        <a:gd name="connsiteY2-164" fmla="*/ 4869 h 958157"/>
                        <a:gd name="connsiteX3-165" fmla="*/ 1235642 w 1235642"/>
                        <a:gd name="connsiteY3-166" fmla="*/ 247187 h 958157"/>
                        <a:gd name="connsiteX4-167" fmla="*/ 1234463 w 1235642"/>
                        <a:gd name="connsiteY4-168" fmla="*/ 901923 h 958157"/>
                        <a:gd name="connsiteX5-169" fmla="*/ 1178229 w 1235642"/>
                        <a:gd name="connsiteY5-170" fmla="*/ 958157 h 958157"/>
                        <a:gd name="connsiteX6-171" fmla="*/ 56234 w 1235642"/>
                        <a:gd name="connsiteY6-172" fmla="*/ 958157 h 958157"/>
                        <a:gd name="connsiteX7-173" fmla="*/ 0 w 1235642"/>
                        <a:gd name="connsiteY7-174" fmla="*/ 901923 h 958157"/>
                        <a:gd name="connsiteX8-175" fmla="*/ 207561 w 1235642"/>
                        <a:gd name="connsiteY8-176" fmla="*/ 562599 h 958157"/>
                        <a:gd name="connsiteX9-177" fmla="*/ 0 w 1235642"/>
                        <a:gd name="connsiteY9-178" fmla="*/ 56234 h 958157"/>
                        <a:gd name="connsiteX0-179" fmla="*/ 0 w 1235642"/>
                        <a:gd name="connsiteY0-180" fmla="*/ 56234 h 958157"/>
                        <a:gd name="connsiteX1-181" fmla="*/ 56234 w 1235642"/>
                        <a:gd name="connsiteY1-182" fmla="*/ 0 h 958157"/>
                        <a:gd name="connsiteX2-183" fmla="*/ 980609 w 1235642"/>
                        <a:gd name="connsiteY2-184" fmla="*/ 4869 h 958157"/>
                        <a:gd name="connsiteX3-185" fmla="*/ 1235642 w 1235642"/>
                        <a:gd name="connsiteY3-186" fmla="*/ 247187 h 958157"/>
                        <a:gd name="connsiteX4-187" fmla="*/ 1234463 w 1235642"/>
                        <a:gd name="connsiteY4-188" fmla="*/ 901923 h 958157"/>
                        <a:gd name="connsiteX5-189" fmla="*/ 1178229 w 1235642"/>
                        <a:gd name="connsiteY5-190" fmla="*/ 958157 h 958157"/>
                        <a:gd name="connsiteX6-191" fmla="*/ 56234 w 1235642"/>
                        <a:gd name="connsiteY6-192" fmla="*/ 958157 h 958157"/>
                        <a:gd name="connsiteX7-193" fmla="*/ 0 w 1235642"/>
                        <a:gd name="connsiteY7-194" fmla="*/ 901923 h 958157"/>
                        <a:gd name="connsiteX8-195" fmla="*/ 207561 w 1235642"/>
                        <a:gd name="connsiteY8-196" fmla="*/ 562599 h 958157"/>
                        <a:gd name="connsiteX9-197" fmla="*/ 0 w 1235642"/>
                        <a:gd name="connsiteY9-198" fmla="*/ 56234 h 958157"/>
                        <a:gd name="connsiteX0-199" fmla="*/ 0 w 1242309"/>
                        <a:gd name="connsiteY0-200" fmla="*/ 56234 h 958157"/>
                        <a:gd name="connsiteX1-201" fmla="*/ 56234 w 1242309"/>
                        <a:gd name="connsiteY1-202" fmla="*/ 0 h 958157"/>
                        <a:gd name="connsiteX2-203" fmla="*/ 980609 w 1242309"/>
                        <a:gd name="connsiteY2-204" fmla="*/ 4869 h 958157"/>
                        <a:gd name="connsiteX3-205" fmla="*/ 1242309 w 1242309"/>
                        <a:gd name="connsiteY3-206" fmla="*/ 243497 h 958157"/>
                        <a:gd name="connsiteX4-207" fmla="*/ 1234463 w 1242309"/>
                        <a:gd name="connsiteY4-208" fmla="*/ 901923 h 958157"/>
                        <a:gd name="connsiteX5-209" fmla="*/ 1178229 w 1242309"/>
                        <a:gd name="connsiteY5-210" fmla="*/ 958157 h 958157"/>
                        <a:gd name="connsiteX6-211" fmla="*/ 56234 w 1242309"/>
                        <a:gd name="connsiteY6-212" fmla="*/ 958157 h 958157"/>
                        <a:gd name="connsiteX7-213" fmla="*/ 0 w 1242309"/>
                        <a:gd name="connsiteY7-214" fmla="*/ 901923 h 958157"/>
                        <a:gd name="connsiteX8-215" fmla="*/ 207561 w 1242309"/>
                        <a:gd name="connsiteY8-216" fmla="*/ 562599 h 958157"/>
                        <a:gd name="connsiteX9-217" fmla="*/ 0 w 1242309"/>
                        <a:gd name="connsiteY9-218" fmla="*/ 56234 h 958157"/>
                        <a:gd name="connsiteX0-219" fmla="*/ 0 w 1242309"/>
                        <a:gd name="connsiteY0-220" fmla="*/ 56234 h 958157"/>
                        <a:gd name="connsiteX1-221" fmla="*/ 56234 w 1242309"/>
                        <a:gd name="connsiteY1-222" fmla="*/ 0 h 958157"/>
                        <a:gd name="connsiteX2-223" fmla="*/ 980609 w 1242309"/>
                        <a:gd name="connsiteY2-224" fmla="*/ 4869 h 958157"/>
                        <a:gd name="connsiteX3-225" fmla="*/ 1242309 w 1242309"/>
                        <a:gd name="connsiteY3-226" fmla="*/ 243497 h 958157"/>
                        <a:gd name="connsiteX4-227" fmla="*/ 1234463 w 1242309"/>
                        <a:gd name="connsiteY4-228" fmla="*/ 901923 h 958157"/>
                        <a:gd name="connsiteX5-229" fmla="*/ 1178229 w 1242309"/>
                        <a:gd name="connsiteY5-230" fmla="*/ 958157 h 958157"/>
                        <a:gd name="connsiteX6-231" fmla="*/ 56234 w 1242309"/>
                        <a:gd name="connsiteY6-232" fmla="*/ 958157 h 958157"/>
                        <a:gd name="connsiteX7-233" fmla="*/ 0 w 1242309"/>
                        <a:gd name="connsiteY7-234" fmla="*/ 901923 h 958157"/>
                        <a:gd name="connsiteX8-235" fmla="*/ 207561 w 1242309"/>
                        <a:gd name="connsiteY8-236" fmla="*/ 562599 h 958157"/>
                        <a:gd name="connsiteX9-237" fmla="*/ 0 w 1242309"/>
                        <a:gd name="connsiteY9-238" fmla="*/ 56234 h 958157"/>
                        <a:gd name="connsiteX0-239" fmla="*/ 0 w 1242309"/>
                        <a:gd name="connsiteY0-240" fmla="*/ 56234 h 958157"/>
                        <a:gd name="connsiteX1-241" fmla="*/ 56234 w 1242309"/>
                        <a:gd name="connsiteY1-242" fmla="*/ 0 h 958157"/>
                        <a:gd name="connsiteX2-243" fmla="*/ 980609 w 1242309"/>
                        <a:gd name="connsiteY2-244" fmla="*/ 4869 h 958157"/>
                        <a:gd name="connsiteX3-245" fmla="*/ 1242309 w 1242309"/>
                        <a:gd name="connsiteY3-246" fmla="*/ 243497 h 958157"/>
                        <a:gd name="connsiteX4-247" fmla="*/ 1234463 w 1242309"/>
                        <a:gd name="connsiteY4-248" fmla="*/ 901923 h 958157"/>
                        <a:gd name="connsiteX5-249" fmla="*/ 1178229 w 1242309"/>
                        <a:gd name="connsiteY5-250" fmla="*/ 958157 h 958157"/>
                        <a:gd name="connsiteX6-251" fmla="*/ 56234 w 1242309"/>
                        <a:gd name="connsiteY6-252" fmla="*/ 958157 h 958157"/>
                        <a:gd name="connsiteX7-253" fmla="*/ 0 w 1242309"/>
                        <a:gd name="connsiteY7-254" fmla="*/ 901923 h 958157"/>
                        <a:gd name="connsiteX8-255" fmla="*/ 207561 w 1242309"/>
                        <a:gd name="connsiteY8-256" fmla="*/ 562599 h 958157"/>
                        <a:gd name="connsiteX9-257" fmla="*/ 0 w 1242309"/>
                        <a:gd name="connsiteY9-258" fmla="*/ 56234 h 958157"/>
                        <a:gd name="connsiteX0-259" fmla="*/ 0 w 1242309"/>
                        <a:gd name="connsiteY0-260" fmla="*/ 56234 h 958157"/>
                        <a:gd name="connsiteX1-261" fmla="*/ 56234 w 1242309"/>
                        <a:gd name="connsiteY1-262" fmla="*/ 0 h 958157"/>
                        <a:gd name="connsiteX2-263" fmla="*/ 980609 w 1242309"/>
                        <a:gd name="connsiteY2-264" fmla="*/ 4869 h 958157"/>
                        <a:gd name="connsiteX3-265" fmla="*/ 1242309 w 1242309"/>
                        <a:gd name="connsiteY3-266" fmla="*/ 243497 h 958157"/>
                        <a:gd name="connsiteX4-267" fmla="*/ 1234463 w 1242309"/>
                        <a:gd name="connsiteY4-268" fmla="*/ 901923 h 958157"/>
                        <a:gd name="connsiteX5-269" fmla="*/ 1178229 w 1242309"/>
                        <a:gd name="connsiteY5-270" fmla="*/ 958157 h 958157"/>
                        <a:gd name="connsiteX6-271" fmla="*/ 56234 w 1242309"/>
                        <a:gd name="connsiteY6-272" fmla="*/ 958157 h 958157"/>
                        <a:gd name="connsiteX7-273" fmla="*/ 0 w 1242309"/>
                        <a:gd name="connsiteY7-274" fmla="*/ 901923 h 958157"/>
                        <a:gd name="connsiteX8-275" fmla="*/ 207561 w 1242309"/>
                        <a:gd name="connsiteY8-276" fmla="*/ 562599 h 958157"/>
                        <a:gd name="connsiteX9-277" fmla="*/ 0 w 1242309"/>
                        <a:gd name="connsiteY9-278" fmla="*/ 56234 h 958157"/>
                        <a:gd name="connsiteX0-279" fmla="*/ 0 w 1242309"/>
                        <a:gd name="connsiteY0-280" fmla="*/ 56234 h 958157"/>
                        <a:gd name="connsiteX1-281" fmla="*/ 56234 w 1242309"/>
                        <a:gd name="connsiteY1-282" fmla="*/ 0 h 958157"/>
                        <a:gd name="connsiteX2-283" fmla="*/ 980609 w 1242309"/>
                        <a:gd name="connsiteY2-284" fmla="*/ 4869 h 958157"/>
                        <a:gd name="connsiteX3-285" fmla="*/ 1242309 w 1242309"/>
                        <a:gd name="connsiteY3-286" fmla="*/ 243497 h 958157"/>
                        <a:gd name="connsiteX4-287" fmla="*/ 1234463 w 1242309"/>
                        <a:gd name="connsiteY4-288" fmla="*/ 901923 h 958157"/>
                        <a:gd name="connsiteX5-289" fmla="*/ 1178229 w 1242309"/>
                        <a:gd name="connsiteY5-290" fmla="*/ 958157 h 958157"/>
                        <a:gd name="connsiteX6-291" fmla="*/ 56234 w 1242309"/>
                        <a:gd name="connsiteY6-292" fmla="*/ 958157 h 958157"/>
                        <a:gd name="connsiteX7-293" fmla="*/ 0 w 1242309"/>
                        <a:gd name="connsiteY7-294" fmla="*/ 901923 h 958157"/>
                        <a:gd name="connsiteX8-295" fmla="*/ 207561 w 1242309"/>
                        <a:gd name="connsiteY8-296" fmla="*/ 562599 h 958157"/>
                        <a:gd name="connsiteX9-297" fmla="*/ 0 w 1242309"/>
                        <a:gd name="connsiteY9-298" fmla="*/ 56234 h 958157"/>
                        <a:gd name="connsiteX0-299" fmla="*/ 0 w 1242309"/>
                        <a:gd name="connsiteY0-300" fmla="*/ 56234 h 958157"/>
                        <a:gd name="connsiteX1-301" fmla="*/ 56234 w 1242309"/>
                        <a:gd name="connsiteY1-302" fmla="*/ 0 h 958157"/>
                        <a:gd name="connsiteX2-303" fmla="*/ 980609 w 1242309"/>
                        <a:gd name="connsiteY2-304" fmla="*/ 4869 h 958157"/>
                        <a:gd name="connsiteX3-305" fmla="*/ 1242309 w 1242309"/>
                        <a:gd name="connsiteY3-306" fmla="*/ 243497 h 958157"/>
                        <a:gd name="connsiteX4-307" fmla="*/ 1234463 w 1242309"/>
                        <a:gd name="connsiteY4-308" fmla="*/ 901923 h 958157"/>
                        <a:gd name="connsiteX5-309" fmla="*/ 1178229 w 1242309"/>
                        <a:gd name="connsiteY5-310" fmla="*/ 958157 h 958157"/>
                        <a:gd name="connsiteX6-311" fmla="*/ 56234 w 1242309"/>
                        <a:gd name="connsiteY6-312" fmla="*/ 958157 h 958157"/>
                        <a:gd name="connsiteX7-313" fmla="*/ 0 w 1242309"/>
                        <a:gd name="connsiteY7-314" fmla="*/ 901923 h 958157"/>
                        <a:gd name="connsiteX8-315" fmla="*/ 207561 w 1242309"/>
                        <a:gd name="connsiteY8-316" fmla="*/ 562599 h 958157"/>
                        <a:gd name="connsiteX9-317" fmla="*/ 0 w 1242309"/>
                        <a:gd name="connsiteY9-318" fmla="*/ 56234 h 958157"/>
                        <a:gd name="connsiteX0-319" fmla="*/ 0 w 1242309"/>
                        <a:gd name="connsiteY0-320" fmla="*/ 56234 h 958157"/>
                        <a:gd name="connsiteX1-321" fmla="*/ 56234 w 1242309"/>
                        <a:gd name="connsiteY1-322" fmla="*/ 0 h 958157"/>
                        <a:gd name="connsiteX2-323" fmla="*/ 980609 w 1242309"/>
                        <a:gd name="connsiteY2-324" fmla="*/ 4869 h 958157"/>
                        <a:gd name="connsiteX3-325" fmla="*/ 1242309 w 1242309"/>
                        <a:gd name="connsiteY3-326" fmla="*/ 243497 h 958157"/>
                        <a:gd name="connsiteX4-327" fmla="*/ 1234463 w 1242309"/>
                        <a:gd name="connsiteY4-328" fmla="*/ 901923 h 958157"/>
                        <a:gd name="connsiteX5-329" fmla="*/ 1178229 w 1242309"/>
                        <a:gd name="connsiteY5-330" fmla="*/ 958157 h 958157"/>
                        <a:gd name="connsiteX6-331" fmla="*/ 56234 w 1242309"/>
                        <a:gd name="connsiteY6-332" fmla="*/ 958157 h 958157"/>
                        <a:gd name="connsiteX7-333" fmla="*/ 0 w 1242309"/>
                        <a:gd name="connsiteY7-334" fmla="*/ 901923 h 958157"/>
                        <a:gd name="connsiteX8-335" fmla="*/ 207561 w 1242309"/>
                        <a:gd name="connsiteY8-336" fmla="*/ 562599 h 958157"/>
                        <a:gd name="connsiteX9-337" fmla="*/ 0 w 1242309"/>
                        <a:gd name="connsiteY9-338" fmla="*/ 56234 h 958157"/>
                        <a:gd name="connsiteX0-339" fmla="*/ 0 w 1242309"/>
                        <a:gd name="connsiteY0-340" fmla="*/ 56234 h 958157"/>
                        <a:gd name="connsiteX1-341" fmla="*/ 56234 w 1242309"/>
                        <a:gd name="connsiteY1-342" fmla="*/ 0 h 958157"/>
                        <a:gd name="connsiteX2-343" fmla="*/ 980609 w 1242309"/>
                        <a:gd name="connsiteY2-344" fmla="*/ 4869 h 958157"/>
                        <a:gd name="connsiteX3-345" fmla="*/ 1242309 w 1242309"/>
                        <a:gd name="connsiteY3-346" fmla="*/ 243497 h 958157"/>
                        <a:gd name="connsiteX4-347" fmla="*/ 1234463 w 1242309"/>
                        <a:gd name="connsiteY4-348" fmla="*/ 901923 h 958157"/>
                        <a:gd name="connsiteX5-349" fmla="*/ 1178229 w 1242309"/>
                        <a:gd name="connsiteY5-350" fmla="*/ 958157 h 958157"/>
                        <a:gd name="connsiteX6-351" fmla="*/ 56234 w 1242309"/>
                        <a:gd name="connsiteY6-352" fmla="*/ 958157 h 958157"/>
                        <a:gd name="connsiteX7-353" fmla="*/ 0 w 1242309"/>
                        <a:gd name="connsiteY7-354" fmla="*/ 901923 h 958157"/>
                        <a:gd name="connsiteX8-355" fmla="*/ 207561 w 1242309"/>
                        <a:gd name="connsiteY8-356" fmla="*/ 562599 h 958157"/>
                        <a:gd name="connsiteX9-357" fmla="*/ 0 w 1242309"/>
                        <a:gd name="connsiteY9-358" fmla="*/ 56234 h 958157"/>
                        <a:gd name="connsiteX0-359" fmla="*/ 0 w 1242309"/>
                        <a:gd name="connsiteY0-360" fmla="*/ 56234 h 958157"/>
                        <a:gd name="connsiteX1-361" fmla="*/ 56234 w 1242309"/>
                        <a:gd name="connsiteY1-362" fmla="*/ 0 h 958157"/>
                        <a:gd name="connsiteX2-363" fmla="*/ 980609 w 1242309"/>
                        <a:gd name="connsiteY2-364" fmla="*/ 4869 h 958157"/>
                        <a:gd name="connsiteX3-365" fmla="*/ 1242309 w 1242309"/>
                        <a:gd name="connsiteY3-366" fmla="*/ 243497 h 958157"/>
                        <a:gd name="connsiteX4-367" fmla="*/ 1234463 w 1242309"/>
                        <a:gd name="connsiteY4-368" fmla="*/ 901923 h 958157"/>
                        <a:gd name="connsiteX5-369" fmla="*/ 1178229 w 1242309"/>
                        <a:gd name="connsiteY5-370" fmla="*/ 958157 h 958157"/>
                        <a:gd name="connsiteX6-371" fmla="*/ 56234 w 1242309"/>
                        <a:gd name="connsiteY6-372" fmla="*/ 958157 h 958157"/>
                        <a:gd name="connsiteX7-373" fmla="*/ 0 w 1242309"/>
                        <a:gd name="connsiteY7-374" fmla="*/ 901923 h 958157"/>
                        <a:gd name="connsiteX8-375" fmla="*/ 207561 w 1242309"/>
                        <a:gd name="connsiteY8-376" fmla="*/ 562599 h 958157"/>
                        <a:gd name="connsiteX9-377" fmla="*/ 0 w 1242309"/>
                        <a:gd name="connsiteY9-378" fmla="*/ 56234 h 958157"/>
                        <a:gd name="connsiteX0-379" fmla="*/ 0 w 1242309"/>
                        <a:gd name="connsiteY0-380" fmla="*/ 56234 h 958157"/>
                        <a:gd name="connsiteX1-381" fmla="*/ 56234 w 1242309"/>
                        <a:gd name="connsiteY1-382" fmla="*/ 0 h 958157"/>
                        <a:gd name="connsiteX2-383" fmla="*/ 953228 w 1242309"/>
                        <a:gd name="connsiteY2-384" fmla="*/ 2606 h 958157"/>
                        <a:gd name="connsiteX3-385" fmla="*/ 1242309 w 1242309"/>
                        <a:gd name="connsiteY3-386" fmla="*/ 243497 h 958157"/>
                        <a:gd name="connsiteX4-387" fmla="*/ 1234463 w 1242309"/>
                        <a:gd name="connsiteY4-388" fmla="*/ 901923 h 958157"/>
                        <a:gd name="connsiteX5-389" fmla="*/ 1178229 w 1242309"/>
                        <a:gd name="connsiteY5-390" fmla="*/ 958157 h 958157"/>
                        <a:gd name="connsiteX6-391" fmla="*/ 56234 w 1242309"/>
                        <a:gd name="connsiteY6-392" fmla="*/ 958157 h 958157"/>
                        <a:gd name="connsiteX7-393" fmla="*/ 0 w 1242309"/>
                        <a:gd name="connsiteY7-394" fmla="*/ 901923 h 958157"/>
                        <a:gd name="connsiteX8-395" fmla="*/ 207561 w 1242309"/>
                        <a:gd name="connsiteY8-396" fmla="*/ 562599 h 958157"/>
                        <a:gd name="connsiteX9-397" fmla="*/ 0 w 1242309"/>
                        <a:gd name="connsiteY9-398" fmla="*/ 56234 h 958157"/>
                        <a:gd name="connsiteX0-399" fmla="*/ 0 w 1242309"/>
                        <a:gd name="connsiteY0-400" fmla="*/ 56234 h 958157"/>
                        <a:gd name="connsiteX1-401" fmla="*/ 56234 w 1242309"/>
                        <a:gd name="connsiteY1-402" fmla="*/ 0 h 958157"/>
                        <a:gd name="connsiteX2-403" fmla="*/ 939895 w 1242309"/>
                        <a:gd name="connsiteY2-404" fmla="*/ 9987 h 958157"/>
                        <a:gd name="connsiteX3-405" fmla="*/ 1242309 w 1242309"/>
                        <a:gd name="connsiteY3-406" fmla="*/ 243497 h 958157"/>
                        <a:gd name="connsiteX4-407" fmla="*/ 1234463 w 1242309"/>
                        <a:gd name="connsiteY4-408" fmla="*/ 901923 h 958157"/>
                        <a:gd name="connsiteX5-409" fmla="*/ 1178229 w 1242309"/>
                        <a:gd name="connsiteY5-410" fmla="*/ 958157 h 958157"/>
                        <a:gd name="connsiteX6-411" fmla="*/ 56234 w 1242309"/>
                        <a:gd name="connsiteY6-412" fmla="*/ 958157 h 958157"/>
                        <a:gd name="connsiteX7-413" fmla="*/ 0 w 1242309"/>
                        <a:gd name="connsiteY7-414" fmla="*/ 901923 h 958157"/>
                        <a:gd name="connsiteX8-415" fmla="*/ 207561 w 1242309"/>
                        <a:gd name="connsiteY8-416" fmla="*/ 562599 h 958157"/>
                        <a:gd name="connsiteX9-417" fmla="*/ 0 w 1242309"/>
                        <a:gd name="connsiteY9-418" fmla="*/ 56234 h 958157"/>
                        <a:gd name="connsiteX0-419" fmla="*/ 0 w 1242309"/>
                        <a:gd name="connsiteY0-420" fmla="*/ 56234 h 958157"/>
                        <a:gd name="connsiteX1-421" fmla="*/ 56234 w 1242309"/>
                        <a:gd name="connsiteY1-422" fmla="*/ 0 h 958157"/>
                        <a:gd name="connsiteX2-423" fmla="*/ 939895 w 1242309"/>
                        <a:gd name="connsiteY2-424" fmla="*/ 9987 h 958157"/>
                        <a:gd name="connsiteX3-425" fmla="*/ 1242309 w 1242309"/>
                        <a:gd name="connsiteY3-426" fmla="*/ 243497 h 958157"/>
                        <a:gd name="connsiteX4-427" fmla="*/ 1234463 w 1242309"/>
                        <a:gd name="connsiteY4-428" fmla="*/ 901923 h 958157"/>
                        <a:gd name="connsiteX5-429" fmla="*/ 1178229 w 1242309"/>
                        <a:gd name="connsiteY5-430" fmla="*/ 958157 h 958157"/>
                        <a:gd name="connsiteX6-431" fmla="*/ 56234 w 1242309"/>
                        <a:gd name="connsiteY6-432" fmla="*/ 958157 h 958157"/>
                        <a:gd name="connsiteX7-433" fmla="*/ 0 w 1242309"/>
                        <a:gd name="connsiteY7-434" fmla="*/ 901923 h 958157"/>
                        <a:gd name="connsiteX8-435" fmla="*/ 207561 w 1242309"/>
                        <a:gd name="connsiteY8-436" fmla="*/ 562599 h 958157"/>
                        <a:gd name="connsiteX9-437" fmla="*/ 0 w 1242309"/>
                        <a:gd name="connsiteY9-438" fmla="*/ 56234 h 958157"/>
                        <a:gd name="connsiteX0-439" fmla="*/ 0 w 1242309"/>
                        <a:gd name="connsiteY0-440" fmla="*/ 56234 h 958157"/>
                        <a:gd name="connsiteX1-441" fmla="*/ 56234 w 1242309"/>
                        <a:gd name="connsiteY1-442" fmla="*/ 0 h 958157"/>
                        <a:gd name="connsiteX2-443" fmla="*/ 939895 w 1242309"/>
                        <a:gd name="connsiteY2-444" fmla="*/ 9987 h 958157"/>
                        <a:gd name="connsiteX3-445" fmla="*/ 1242309 w 1242309"/>
                        <a:gd name="connsiteY3-446" fmla="*/ 243497 h 958157"/>
                        <a:gd name="connsiteX4-447" fmla="*/ 1234463 w 1242309"/>
                        <a:gd name="connsiteY4-448" fmla="*/ 901923 h 958157"/>
                        <a:gd name="connsiteX5-449" fmla="*/ 1178229 w 1242309"/>
                        <a:gd name="connsiteY5-450" fmla="*/ 958157 h 958157"/>
                        <a:gd name="connsiteX6-451" fmla="*/ 56234 w 1242309"/>
                        <a:gd name="connsiteY6-452" fmla="*/ 958157 h 958157"/>
                        <a:gd name="connsiteX7-453" fmla="*/ 0 w 1242309"/>
                        <a:gd name="connsiteY7-454" fmla="*/ 901923 h 958157"/>
                        <a:gd name="connsiteX8-455" fmla="*/ 207561 w 1242309"/>
                        <a:gd name="connsiteY8-456" fmla="*/ 562599 h 958157"/>
                        <a:gd name="connsiteX9-457" fmla="*/ 0 w 1242309"/>
                        <a:gd name="connsiteY9-458" fmla="*/ 56234 h 958157"/>
                        <a:gd name="connsiteX0-459" fmla="*/ 0 w 1242309"/>
                        <a:gd name="connsiteY0-460" fmla="*/ 56234 h 958157"/>
                        <a:gd name="connsiteX1-461" fmla="*/ 56234 w 1242309"/>
                        <a:gd name="connsiteY1-462" fmla="*/ 0 h 958157"/>
                        <a:gd name="connsiteX2-463" fmla="*/ 939895 w 1242309"/>
                        <a:gd name="connsiteY2-464" fmla="*/ 9987 h 958157"/>
                        <a:gd name="connsiteX3-465" fmla="*/ 1242309 w 1242309"/>
                        <a:gd name="connsiteY3-466" fmla="*/ 243497 h 958157"/>
                        <a:gd name="connsiteX4-467" fmla="*/ 1234463 w 1242309"/>
                        <a:gd name="connsiteY4-468" fmla="*/ 901923 h 958157"/>
                        <a:gd name="connsiteX5-469" fmla="*/ 1178229 w 1242309"/>
                        <a:gd name="connsiteY5-470" fmla="*/ 958157 h 958157"/>
                        <a:gd name="connsiteX6-471" fmla="*/ 56234 w 1242309"/>
                        <a:gd name="connsiteY6-472" fmla="*/ 958157 h 958157"/>
                        <a:gd name="connsiteX7-473" fmla="*/ 0 w 1242309"/>
                        <a:gd name="connsiteY7-474" fmla="*/ 901923 h 958157"/>
                        <a:gd name="connsiteX8-475" fmla="*/ 207561 w 1242309"/>
                        <a:gd name="connsiteY8-476" fmla="*/ 562599 h 958157"/>
                        <a:gd name="connsiteX9-477" fmla="*/ 0 w 1242309"/>
                        <a:gd name="connsiteY9-478" fmla="*/ 56234 h 958157"/>
                        <a:gd name="connsiteX0-479" fmla="*/ 0 w 1242309"/>
                        <a:gd name="connsiteY0-480" fmla="*/ 56234 h 958157"/>
                        <a:gd name="connsiteX1-481" fmla="*/ 56234 w 1242309"/>
                        <a:gd name="connsiteY1-482" fmla="*/ 0 h 958157"/>
                        <a:gd name="connsiteX2-483" fmla="*/ 939895 w 1242309"/>
                        <a:gd name="connsiteY2-484" fmla="*/ 9987 h 958157"/>
                        <a:gd name="connsiteX3-485" fmla="*/ 1242309 w 1242309"/>
                        <a:gd name="connsiteY3-486" fmla="*/ 243497 h 958157"/>
                        <a:gd name="connsiteX4-487" fmla="*/ 1234463 w 1242309"/>
                        <a:gd name="connsiteY4-488" fmla="*/ 901923 h 958157"/>
                        <a:gd name="connsiteX5-489" fmla="*/ 1178229 w 1242309"/>
                        <a:gd name="connsiteY5-490" fmla="*/ 958157 h 958157"/>
                        <a:gd name="connsiteX6-491" fmla="*/ 56234 w 1242309"/>
                        <a:gd name="connsiteY6-492" fmla="*/ 958157 h 958157"/>
                        <a:gd name="connsiteX7-493" fmla="*/ 0 w 1242309"/>
                        <a:gd name="connsiteY7-494" fmla="*/ 901923 h 958157"/>
                        <a:gd name="connsiteX8-495" fmla="*/ 207561 w 1242309"/>
                        <a:gd name="connsiteY8-496" fmla="*/ 562599 h 958157"/>
                        <a:gd name="connsiteX9-497" fmla="*/ 0 w 1242309"/>
                        <a:gd name="connsiteY9-498" fmla="*/ 56234 h 958157"/>
                        <a:gd name="connsiteX0-499" fmla="*/ 0 w 1242309"/>
                        <a:gd name="connsiteY0-500" fmla="*/ 56234 h 958157"/>
                        <a:gd name="connsiteX1-501" fmla="*/ 56234 w 1242309"/>
                        <a:gd name="connsiteY1-502" fmla="*/ 0 h 958157"/>
                        <a:gd name="connsiteX2-503" fmla="*/ 939895 w 1242309"/>
                        <a:gd name="connsiteY2-504" fmla="*/ 9987 h 958157"/>
                        <a:gd name="connsiteX3-505" fmla="*/ 1242309 w 1242309"/>
                        <a:gd name="connsiteY3-506" fmla="*/ 243497 h 958157"/>
                        <a:gd name="connsiteX4-507" fmla="*/ 1234463 w 1242309"/>
                        <a:gd name="connsiteY4-508" fmla="*/ 901923 h 958157"/>
                        <a:gd name="connsiteX5-509" fmla="*/ 1178229 w 1242309"/>
                        <a:gd name="connsiteY5-510" fmla="*/ 958157 h 958157"/>
                        <a:gd name="connsiteX6-511" fmla="*/ 56234 w 1242309"/>
                        <a:gd name="connsiteY6-512" fmla="*/ 958157 h 958157"/>
                        <a:gd name="connsiteX7-513" fmla="*/ 0 w 1242309"/>
                        <a:gd name="connsiteY7-514" fmla="*/ 901923 h 958157"/>
                        <a:gd name="connsiteX8-515" fmla="*/ 207561 w 1242309"/>
                        <a:gd name="connsiteY8-516" fmla="*/ 562599 h 958157"/>
                        <a:gd name="connsiteX9-517" fmla="*/ 0 w 1242309"/>
                        <a:gd name="connsiteY9-518" fmla="*/ 56234 h 958157"/>
                        <a:gd name="connsiteX0-519" fmla="*/ 0 w 1242309"/>
                        <a:gd name="connsiteY0-520" fmla="*/ 56234 h 958157"/>
                        <a:gd name="connsiteX1-521" fmla="*/ 56234 w 1242309"/>
                        <a:gd name="connsiteY1-522" fmla="*/ 0 h 958157"/>
                        <a:gd name="connsiteX2-523" fmla="*/ 939895 w 1242309"/>
                        <a:gd name="connsiteY2-524" fmla="*/ 9987 h 958157"/>
                        <a:gd name="connsiteX3-525" fmla="*/ 1242309 w 1242309"/>
                        <a:gd name="connsiteY3-526" fmla="*/ 243497 h 958157"/>
                        <a:gd name="connsiteX4-527" fmla="*/ 1234463 w 1242309"/>
                        <a:gd name="connsiteY4-528" fmla="*/ 901923 h 958157"/>
                        <a:gd name="connsiteX5-529" fmla="*/ 1178229 w 1242309"/>
                        <a:gd name="connsiteY5-530" fmla="*/ 958157 h 958157"/>
                        <a:gd name="connsiteX6-531" fmla="*/ 56234 w 1242309"/>
                        <a:gd name="connsiteY6-532" fmla="*/ 958157 h 958157"/>
                        <a:gd name="connsiteX7-533" fmla="*/ 0 w 1242309"/>
                        <a:gd name="connsiteY7-534" fmla="*/ 901923 h 958157"/>
                        <a:gd name="connsiteX8-535" fmla="*/ 230538 w 1242309"/>
                        <a:gd name="connsiteY8-536" fmla="*/ 541172 h 958157"/>
                        <a:gd name="connsiteX9-537" fmla="*/ 0 w 1242309"/>
                        <a:gd name="connsiteY9-538" fmla="*/ 56234 h 958157"/>
                        <a:gd name="connsiteX0-539" fmla="*/ 0 w 1242309"/>
                        <a:gd name="connsiteY0-540" fmla="*/ 56234 h 958157"/>
                        <a:gd name="connsiteX1-541" fmla="*/ 56234 w 1242309"/>
                        <a:gd name="connsiteY1-542" fmla="*/ 0 h 958157"/>
                        <a:gd name="connsiteX2-543" fmla="*/ 939895 w 1242309"/>
                        <a:gd name="connsiteY2-544" fmla="*/ 9987 h 958157"/>
                        <a:gd name="connsiteX3-545" fmla="*/ 1242309 w 1242309"/>
                        <a:gd name="connsiteY3-546" fmla="*/ 243497 h 958157"/>
                        <a:gd name="connsiteX4-547" fmla="*/ 1234463 w 1242309"/>
                        <a:gd name="connsiteY4-548" fmla="*/ 901923 h 958157"/>
                        <a:gd name="connsiteX5-549" fmla="*/ 1178229 w 1242309"/>
                        <a:gd name="connsiteY5-550" fmla="*/ 958157 h 958157"/>
                        <a:gd name="connsiteX6-551" fmla="*/ 56234 w 1242309"/>
                        <a:gd name="connsiteY6-552" fmla="*/ 958157 h 958157"/>
                        <a:gd name="connsiteX7-553" fmla="*/ 0 w 1242309"/>
                        <a:gd name="connsiteY7-554" fmla="*/ 901923 h 958157"/>
                        <a:gd name="connsiteX8-555" fmla="*/ 193514 w 1242309"/>
                        <a:gd name="connsiteY8-556" fmla="*/ 552956 h 958157"/>
                        <a:gd name="connsiteX9-557" fmla="*/ 0 w 1242309"/>
                        <a:gd name="connsiteY9-558" fmla="*/ 56234 h 958157"/>
                        <a:gd name="connsiteX0-559" fmla="*/ 0 w 1242309"/>
                        <a:gd name="connsiteY0-560" fmla="*/ 56234 h 958157"/>
                        <a:gd name="connsiteX1-561" fmla="*/ 56234 w 1242309"/>
                        <a:gd name="connsiteY1-562" fmla="*/ 0 h 958157"/>
                        <a:gd name="connsiteX2-563" fmla="*/ 939895 w 1242309"/>
                        <a:gd name="connsiteY2-564" fmla="*/ 9987 h 958157"/>
                        <a:gd name="connsiteX3-565" fmla="*/ 1242309 w 1242309"/>
                        <a:gd name="connsiteY3-566" fmla="*/ 243497 h 958157"/>
                        <a:gd name="connsiteX4-567" fmla="*/ 1234463 w 1242309"/>
                        <a:gd name="connsiteY4-568" fmla="*/ 901923 h 958157"/>
                        <a:gd name="connsiteX5-569" fmla="*/ 1178229 w 1242309"/>
                        <a:gd name="connsiteY5-570" fmla="*/ 958157 h 958157"/>
                        <a:gd name="connsiteX6-571" fmla="*/ 56234 w 1242309"/>
                        <a:gd name="connsiteY6-572" fmla="*/ 958157 h 958157"/>
                        <a:gd name="connsiteX7-573" fmla="*/ 0 w 1242309"/>
                        <a:gd name="connsiteY7-574" fmla="*/ 901923 h 958157"/>
                        <a:gd name="connsiteX8-575" fmla="*/ 206848 w 1242309"/>
                        <a:gd name="connsiteY8-576" fmla="*/ 545577 h 958157"/>
                        <a:gd name="connsiteX9-577" fmla="*/ 0 w 1242309"/>
                        <a:gd name="connsiteY9-578" fmla="*/ 56234 h 958157"/>
                        <a:gd name="connsiteX0-579" fmla="*/ 0 w 1242309"/>
                        <a:gd name="connsiteY0-580" fmla="*/ 56234 h 958157"/>
                        <a:gd name="connsiteX1-581" fmla="*/ 56234 w 1242309"/>
                        <a:gd name="connsiteY1-582" fmla="*/ 0 h 958157"/>
                        <a:gd name="connsiteX2-583" fmla="*/ 939895 w 1242309"/>
                        <a:gd name="connsiteY2-584" fmla="*/ 9987 h 958157"/>
                        <a:gd name="connsiteX3-585" fmla="*/ 1242309 w 1242309"/>
                        <a:gd name="connsiteY3-586" fmla="*/ 243497 h 958157"/>
                        <a:gd name="connsiteX4-587" fmla="*/ 1234463 w 1242309"/>
                        <a:gd name="connsiteY4-588" fmla="*/ 901923 h 958157"/>
                        <a:gd name="connsiteX5-589" fmla="*/ 1178229 w 1242309"/>
                        <a:gd name="connsiteY5-590" fmla="*/ 958157 h 958157"/>
                        <a:gd name="connsiteX6-591" fmla="*/ 56234 w 1242309"/>
                        <a:gd name="connsiteY6-592" fmla="*/ 958157 h 958157"/>
                        <a:gd name="connsiteX7-593" fmla="*/ 0 w 1242309"/>
                        <a:gd name="connsiteY7-594" fmla="*/ 901923 h 958157"/>
                        <a:gd name="connsiteX8-595" fmla="*/ 202961 w 1242309"/>
                        <a:gd name="connsiteY8-596" fmla="*/ 527699 h 958157"/>
                        <a:gd name="connsiteX9-597" fmla="*/ 0 w 1242309"/>
                        <a:gd name="connsiteY9-598" fmla="*/ 56234 h 958157"/>
                        <a:gd name="connsiteX0-599" fmla="*/ 0 w 1242309"/>
                        <a:gd name="connsiteY0-600" fmla="*/ 56234 h 958157"/>
                        <a:gd name="connsiteX1-601" fmla="*/ 56234 w 1242309"/>
                        <a:gd name="connsiteY1-602" fmla="*/ 0 h 958157"/>
                        <a:gd name="connsiteX2-603" fmla="*/ 939895 w 1242309"/>
                        <a:gd name="connsiteY2-604" fmla="*/ 9987 h 958157"/>
                        <a:gd name="connsiteX3-605" fmla="*/ 1242309 w 1242309"/>
                        <a:gd name="connsiteY3-606" fmla="*/ 243497 h 958157"/>
                        <a:gd name="connsiteX4-607" fmla="*/ 1234463 w 1242309"/>
                        <a:gd name="connsiteY4-608" fmla="*/ 901923 h 958157"/>
                        <a:gd name="connsiteX5-609" fmla="*/ 1178229 w 1242309"/>
                        <a:gd name="connsiteY5-610" fmla="*/ 958157 h 958157"/>
                        <a:gd name="connsiteX6-611" fmla="*/ 56234 w 1242309"/>
                        <a:gd name="connsiteY6-612" fmla="*/ 958157 h 958157"/>
                        <a:gd name="connsiteX7-613" fmla="*/ 0 w 1242309"/>
                        <a:gd name="connsiteY7-614" fmla="*/ 901923 h 958157"/>
                        <a:gd name="connsiteX8-615" fmla="*/ 202814 w 1242309"/>
                        <a:gd name="connsiteY8-616" fmla="*/ 524695 h 958157"/>
                        <a:gd name="connsiteX9-617" fmla="*/ 0 w 1242309"/>
                        <a:gd name="connsiteY9-618" fmla="*/ 56234 h 958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2A72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42" name="Freeform 341"/>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338" name="Group 337"/>
                  <p:cNvGrpSpPr/>
                  <p:nvPr/>
                </p:nvGrpSpPr>
                <p:grpSpPr>
                  <a:xfrm rot="18913881">
                    <a:off x="4084525" y="1096826"/>
                    <a:ext cx="1617772" cy="1071324"/>
                    <a:chOff x="5147593" y="3987338"/>
                    <a:chExt cx="1617772" cy="1071324"/>
                  </a:xfrm>
                </p:grpSpPr>
                <p:sp>
                  <p:nvSpPr>
                    <p:cNvPr id="339" name="Freeform 338"/>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318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40" name="Freeform 339"/>
                    <p:cNvSpPr/>
                    <p:nvPr/>
                  </p:nvSpPr>
                  <p:spPr>
                    <a:xfrm rot="21480000">
                      <a:off x="5147593" y="4006841"/>
                      <a:ext cx="1592891"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2A72B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
              <p:nvSpPr>
                <p:cNvPr id="322"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578644"/>
                    <a:gd name="connsiteY0-2" fmla="*/ 0 h 368300"/>
                    <a:gd name="connsiteX1-3" fmla="*/ 571500 w 578644"/>
                    <a:gd name="connsiteY1-4" fmla="*/ 0 h 368300"/>
                    <a:gd name="connsiteX2-5" fmla="*/ 578644 w 578644"/>
                    <a:gd name="connsiteY2-6" fmla="*/ 356394 h 368300"/>
                    <a:gd name="connsiteX3-7" fmla="*/ 0 w 578644"/>
                    <a:gd name="connsiteY3-8" fmla="*/ 368300 h 368300"/>
                    <a:gd name="connsiteX4-9" fmla="*/ 0 w 578644"/>
                    <a:gd name="connsiteY4-10" fmla="*/ 0 h 368300"/>
                    <a:gd name="connsiteX0-11" fmla="*/ 0 w 578644"/>
                    <a:gd name="connsiteY0-12" fmla="*/ 0 h 368300"/>
                    <a:gd name="connsiteX1-13" fmla="*/ 571500 w 578644"/>
                    <a:gd name="connsiteY1-14" fmla="*/ 0 h 368300"/>
                    <a:gd name="connsiteX2-15" fmla="*/ 578644 w 578644"/>
                    <a:gd name="connsiteY2-16" fmla="*/ 361156 h 368300"/>
                    <a:gd name="connsiteX3-17" fmla="*/ 0 w 578644"/>
                    <a:gd name="connsiteY3-18" fmla="*/ 368300 h 368300"/>
                    <a:gd name="connsiteX4-19" fmla="*/ 0 w 578644"/>
                    <a:gd name="connsiteY4-20" fmla="*/ 0 h 368300"/>
                    <a:gd name="connsiteX0-21" fmla="*/ 0 w 578644"/>
                    <a:gd name="connsiteY0-22" fmla="*/ 0 h 368300"/>
                    <a:gd name="connsiteX1-23" fmla="*/ 240506 w 578644"/>
                    <a:gd name="connsiteY1-24" fmla="*/ 159544 h 368300"/>
                    <a:gd name="connsiteX2-25" fmla="*/ 578644 w 578644"/>
                    <a:gd name="connsiteY2-26" fmla="*/ 361156 h 368300"/>
                    <a:gd name="connsiteX3-27" fmla="*/ 0 w 578644"/>
                    <a:gd name="connsiteY3-28" fmla="*/ 368300 h 368300"/>
                    <a:gd name="connsiteX4-29" fmla="*/ 0 w 578644"/>
                    <a:gd name="connsiteY4-30" fmla="*/ 0 h 368300"/>
                    <a:gd name="connsiteX0-31" fmla="*/ 0 w 578644"/>
                    <a:gd name="connsiteY0-32" fmla="*/ 0 h 361156"/>
                    <a:gd name="connsiteX1-33" fmla="*/ 240506 w 578644"/>
                    <a:gd name="connsiteY1-34" fmla="*/ 159544 h 361156"/>
                    <a:gd name="connsiteX2-35" fmla="*/ 578644 w 578644"/>
                    <a:gd name="connsiteY2-36" fmla="*/ 361156 h 361156"/>
                    <a:gd name="connsiteX3-37" fmla="*/ 195262 w 578644"/>
                    <a:gd name="connsiteY3-38" fmla="*/ 215900 h 361156"/>
                    <a:gd name="connsiteX4-39" fmla="*/ 0 w 578644"/>
                    <a:gd name="connsiteY4-40" fmla="*/ 0 h 361156"/>
                    <a:gd name="connsiteX0-41" fmla="*/ 0 w 578644"/>
                    <a:gd name="connsiteY0-42" fmla="*/ 0 h 361156"/>
                    <a:gd name="connsiteX1-43" fmla="*/ 240506 w 578644"/>
                    <a:gd name="connsiteY1-44" fmla="*/ 159544 h 361156"/>
                    <a:gd name="connsiteX2-45" fmla="*/ 578644 w 578644"/>
                    <a:gd name="connsiteY2-46" fmla="*/ 361156 h 361156"/>
                    <a:gd name="connsiteX3-47" fmla="*/ 195262 w 578644"/>
                    <a:gd name="connsiteY3-48" fmla="*/ 215900 h 361156"/>
                    <a:gd name="connsiteX4-49" fmla="*/ 0 w 578644"/>
                    <a:gd name="connsiteY4-50" fmla="*/ 0 h 361156"/>
                    <a:gd name="connsiteX0-51" fmla="*/ 0 w 578644"/>
                    <a:gd name="connsiteY0-52" fmla="*/ 0 h 361156"/>
                    <a:gd name="connsiteX1-53" fmla="*/ 240506 w 578644"/>
                    <a:gd name="connsiteY1-54" fmla="*/ 159544 h 361156"/>
                    <a:gd name="connsiteX2-55" fmla="*/ 578644 w 578644"/>
                    <a:gd name="connsiteY2-56" fmla="*/ 361156 h 361156"/>
                    <a:gd name="connsiteX3-57" fmla="*/ 195262 w 578644"/>
                    <a:gd name="connsiteY3-58" fmla="*/ 215900 h 361156"/>
                    <a:gd name="connsiteX4-59" fmla="*/ 0 w 578644"/>
                    <a:gd name="connsiteY4-60" fmla="*/ 0 h 361156"/>
                    <a:gd name="connsiteX0-61" fmla="*/ 0 w 578644"/>
                    <a:gd name="connsiteY0-62" fmla="*/ 0 h 361156"/>
                    <a:gd name="connsiteX1-63" fmla="*/ 240506 w 578644"/>
                    <a:gd name="connsiteY1-64" fmla="*/ 159544 h 361156"/>
                    <a:gd name="connsiteX2-65" fmla="*/ 578644 w 578644"/>
                    <a:gd name="connsiteY2-66" fmla="*/ 361156 h 361156"/>
                    <a:gd name="connsiteX3-67" fmla="*/ 195262 w 578644"/>
                    <a:gd name="connsiteY3-68" fmla="*/ 215900 h 361156"/>
                    <a:gd name="connsiteX4-69" fmla="*/ 0 w 578644"/>
                    <a:gd name="connsiteY4-70" fmla="*/ 0 h 361156"/>
                    <a:gd name="connsiteX0-71" fmla="*/ 0 w 578644"/>
                    <a:gd name="connsiteY0-72" fmla="*/ 0 h 361156"/>
                    <a:gd name="connsiteX1-73" fmla="*/ 240506 w 578644"/>
                    <a:gd name="connsiteY1-74" fmla="*/ 159544 h 361156"/>
                    <a:gd name="connsiteX2-75" fmla="*/ 578644 w 578644"/>
                    <a:gd name="connsiteY2-76" fmla="*/ 361156 h 361156"/>
                    <a:gd name="connsiteX3-77" fmla="*/ 195262 w 578644"/>
                    <a:gd name="connsiteY3-78" fmla="*/ 215900 h 361156"/>
                    <a:gd name="connsiteX4-79" fmla="*/ 0 w 578644"/>
                    <a:gd name="connsiteY4-80" fmla="*/ 0 h 361156"/>
                    <a:gd name="connsiteX0-81" fmla="*/ 0 w 578644"/>
                    <a:gd name="connsiteY0-82" fmla="*/ 0 h 361156"/>
                    <a:gd name="connsiteX1-83" fmla="*/ 240506 w 578644"/>
                    <a:gd name="connsiteY1-84" fmla="*/ 159544 h 361156"/>
                    <a:gd name="connsiteX2-85" fmla="*/ 578644 w 578644"/>
                    <a:gd name="connsiteY2-86" fmla="*/ 361156 h 361156"/>
                    <a:gd name="connsiteX3-87" fmla="*/ 195262 w 578644"/>
                    <a:gd name="connsiteY3-88" fmla="*/ 215900 h 361156"/>
                    <a:gd name="connsiteX4-89" fmla="*/ 0 w 578644"/>
                    <a:gd name="connsiteY4-90" fmla="*/ 0 h 361156"/>
                    <a:gd name="connsiteX0-91" fmla="*/ 0 w 578644"/>
                    <a:gd name="connsiteY0-92" fmla="*/ 0 h 361156"/>
                    <a:gd name="connsiteX1-93" fmla="*/ 240506 w 578644"/>
                    <a:gd name="connsiteY1-94" fmla="*/ 159544 h 361156"/>
                    <a:gd name="connsiteX2-95" fmla="*/ 578644 w 578644"/>
                    <a:gd name="connsiteY2-96" fmla="*/ 361156 h 361156"/>
                    <a:gd name="connsiteX3-97" fmla="*/ 195262 w 578644"/>
                    <a:gd name="connsiteY3-98" fmla="*/ 215900 h 361156"/>
                    <a:gd name="connsiteX4-99" fmla="*/ 0 w 578644"/>
                    <a:gd name="connsiteY4-100" fmla="*/ 0 h 361156"/>
                    <a:gd name="connsiteX0-101" fmla="*/ 0 w 559594"/>
                    <a:gd name="connsiteY0-102" fmla="*/ 0 h 346869"/>
                    <a:gd name="connsiteX1-103" fmla="*/ 240506 w 559594"/>
                    <a:gd name="connsiteY1-104" fmla="*/ 159544 h 346869"/>
                    <a:gd name="connsiteX2-105" fmla="*/ 559594 w 559594"/>
                    <a:gd name="connsiteY2-106" fmla="*/ 346869 h 346869"/>
                    <a:gd name="connsiteX3-107" fmla="*/ 195262 w 559594"/>
                    <a:gd name="connsiteY3-108" fmla="*/ 215900 h 346869"/>
                    <a:gd name="connsiteX4-109" fmla="*/ 0 w 559594"/>
                    <a:gd name="connsiteY4-110" fmla="*/ 0 h 346869"/>
                    <a:gd name="connsiteX0-111" fmla="*/ 0 w 559594"/>
                    <a:gd name="connsiteY0-112" fmla="*/ 0 h 346869"/>
                    <a:gd name="connsiteX1-113" fmla="*/ 240506 w 559594"/>
                    <a:gd name="connsiteY1-114" fmla="*/ 159544 h 346869"/>
                    <a:gd name="connsiteX2-115" fmla="*/ 559594 w 559594"/>
                    <a:gd name="connsiteY2-116" fmla="*/ 346869 h 346869"/>
                    <a:gd name="connsiteX3-117" fmla="*/ 195262 w 559594"/>
                    <a:gd name="connsiteY3-118" fmla="*/ 215900 h 346869"/>
                    <a:gd name="connsiteX4-119" fmla="*/ 0 w 559594"/>
                    <a:gd name="connsiteY4-120" fmla="*/ 0 h 346869"/>
                    <a:gd name="connsiteX0-121" fmla="*/ 0 w 559594"/>
                    <a:gd name="connsiteY0-122" fmla="*/ 0 h 346869"/>
                    <a:gd name="connsiteX1-123" fmla="*/ 240506 w 559594"/>
                    <a:gd name="connsiteY1-124" fmla="*/ 159544 h 346869"/>
                    <a:gd name="connsiteX2-125" fmla="*/ 559594 w 559594"/>
                    <a:gd name="connsiteY2-126" fmla="*/ 346869 h 346869"/>
                    <a:gd name="connsiteX3-127" fmla="*/ 195262 w 559594"/>
                    <a:gd name="connsiteY3-128" fmla="*/ 215900 h 346869"/>
                    <a:gd name="connsiteX4-129" fmla="*/ 0 w 559594"/>
                    <a:gd name="connsiteY4-130" fmla="*/ 0 h 346869"/>
                    <a:gd name="connsiteX0-131" fmla="*/ 0 w 559594"/>
                    <a:gd name="connsiteY0-132" fmla="*/ 0 h 346869"/>
                    <a:gd name="connsiteX1-133" fmla="*/ 240506 w 559594"/>
                    <a:gd name="connsiteY1-134" fmla="*/ 159544 h 346869"/>
                    <a:gd name="connsiteX2-135" fmla="*/ 559594 w 559594"/>
                    <a:gd name="connsiteY2-136" fmla="*/ 346869 h 346869"/>
                    <a:gd name="connsiteX3-137" fmla="*/ 195262 w 559594"/>
                    <a:gd name="connsiteY3-138" fmla="*/ 215900 h 346869"/>
                    <a:gd name="connsiteX4-139" fmla="*/ 0 w 559594"/>
                    <a:gd name="connsiteY4-140" fmla="*/ 0 h 346869"/>
                    <a:gd name="connsiteX0-141" fmla="*/ 0 w 559594"/>
                    <a:gd name="connsiteY0-142" fmla="*/ 0 h 346869"/>
                    <a:gd name="connsiteX1-143" fmla="*/ 240506 w 559594"/>
                    <a:gd name="connsiteY1-144" fmla="*/ 159544 h 346869"/>
                    <a:gd name="connsiteX2-145" fmla="*/ 559594 w 559594"/>
                    <a:gd name="connsiteY2-146" fmla="*/ 346869 h 346869"/>
                    <a:gd name="connsiteX3-147" fmla="*/ 195262 w 559594"/>
                    <a:gd name="connsiteY3-148" fmla="*/ 215900 h 346869"/>
                    <a:gd name="connsiteX4-149" fmla="*/ 0 w 559594"/>
                    <a:gd name="connsiteY4-150" fmla="*/ 0 h 346869"/>
                    <a:gd name="connsiteX0-151" fmla="*/ 0 w 559594"/>
                    <a:gd name="connsiteY0-152" fmla="*/ 0 h 346869"/>
                    <a:gd name="connsiteX1-153" fmla="*/ 240506 w 559594"/>
                    <a:gd name="connsiteY1-154" fmla="*/ 159544 h 346869"/>
                    <a:gd name="connsiteX2-155" fmla="*/ 559594 w 559594"/>
                    <a:gd name="connsiteY2-156" fmla="*/ 346869 h 346869"/>
                    <a:gd name="connsiteX3-157" fmla="*/ 195262 w 559594"/>
                    <a:gd name="connsiteY3-158" fmla="*/ 215900 h 346869"/>
                    <a:gd name="connsiteX4-159" fmla="*/ 0 w 559594"/>
                    <a:gd name="connsiteY4-160" fmla="*/ 0 h 346869"/>
                    <a:gd name="connsiteX0-161" fmla="*/ 0 w 559594"/>
                    <a:gd name="connsiteY0-162" fmla="*/ 0 h 346869"/>
                    <a:gd name="connsiteX1-163" fmla="*/ 219075 w 559594"/>
                    <a:gd name="connsiteY1-164" fmla="*/ 147638 h 346869"/>
                    <a:gd name="connsiteX2-165" fmla="*/ 559594 w 559594"/>
                    <a:gd name="connsiteY2-166" fmla="*/ 346869 h 346869"/>
                    <a:gd name="connsiteX3-167" fmla="*/ 195262 w 559594"/>
                    <a:gd name="connsiteY3-168" fmla="*/ 215900 h 346869"/>
                    <a:gd name="connsiteX4-169" fmla="*/ 0 w 559594"/>
                    <a:gd name="connsiteY4-170" fmla="*/ 0 h 346869"/>
                    <a:gd name="connsiteX0-171" fmla="*/ 0 w 559594"/>
                    <a:gd name="connsiteY0-172" fmla="*/ 0 h 346869"/>
                    <a:gd name="connsiteX1-173" fmla="*/ 219075 w 559594"/>
                    <a:gd name="connsiteY1-174" fmla="*/ 147638 h 346869"/>
                    <a:gd name="connsiteX2-175" fmla="*/ 559594 w 559594"/>
                    <a:gd name="connsiteY2-176" fmla="*/ 346869 h 346869"/>
                    <a:gd name="connsiteX3-177" fmla="*/ 183355 w 559594"/>
                    <a:gd name="connsiteY3-178" fmla="*/ 208756 h 346869"/>
                    <a:gd name="connsiteX4-179" fmla="*/ 0 w 559594"/>
                    <a:gd name="connsiteY4-180" fmla="*/ 0 h 346869"/>
                    <a:gd name="connsiteX0-181" fmla="*/ 0 w 376239"/>
                    <a:gd name="connsiteY0-182" fmla="*/ 61118 h 199231"/>
                    <a:gd name="connsiteX1-183" fmla="*/ 35720 w 376239"/>
                    <a:gd name="connsiteY1-184" fmla="*/ 0 h 199231"/>
                    <a:gd name="connsiteX2-185" fmla="*/ 376239 w 376239"/>
                    <a:gd name="connsiteY2-186" fmla="*/ 199231 h 199231"/>
                    <a:gd name="connsiteX3-187" fmla="*/ 0 w 376239"/>
                    <a:gd name="connsiteY3-188" fmla="*/ 61118 h 199231"/>
                    <a:gd name="connsiteX0-189" fmla="*/ 0 w 376239"/>
                    <a:gd name="connsiteY0-190" fmla="*/ 61118 h 199231"/>
                    <a:gd name="connsiteX1-191" fmla="*/ 35720 w 376239"/>
                    <a:gd name="connsiteY1-192" fmla="*/ 0 h 199231"/>
                    <a:gd name="connsiteX2-193" fmla="*/ 376239 w 376239"/>
                    <a:gd name="connsiteY2-194" fmla="*/ 199231 h 199231"/>
                    <a:gd name="connsiteX3-195" fmla="*/ 0 w 376239"/>
                    <a:gd name="connsiteY3-196" fmla="*/ 61118 h 199231"/>
                    <a:gd name="connsiteX0-197" fmla="*/ 0 w 376239"/>
                    <a:gd name="connsiteY0-198" fmla="*/ 61118 h 199231"/>
                    <a:gd name="connsiteX1-199" fmla="*/ 35720 w 376239"/>
                    <a:gd name="connsiteY1-200" fmla="*/ 0 h 199231"/>
                    <a:gd name="connsiteX2-201" fmla="*/ 376239 w 376239"/>
                    <a:gd name="connsiteY2-202" fmla="*/ 199231 h 199231"/>
                    <a:gd name="connsiteX3-203" fmla="*/ 0 w 376239"/>
                    <a:gd name="connsiteY3-204" fmla="*/ 61118 h 199231"/>
                    <a:gd name="connsiteX0-205" fmla="*/ 0 w 376239"/>
                    <a:gd name="connsiteY0-206" fmla="*/ 76993 h 215106"/>
                    <a:gd name="connsiteX1-207" fmla="*/ 42070 w 376239"/>
                    <a:gd name="connsiteY1-208" fmla="*/ 0 h 215106"/>
                    <a:gd name="connsiteX2-209" fmla="*/ 376239 w 376239"/>
                    <a:gd name="connsiteY2-210" fmla="*/ 215106 h 215106"/>
                    <a:gd name="connsiteX3-211" fmla="*/ 0 w 376239"/>
                    <a:gd name="connsiteY3-212" fmla="*/ 76993 h 215106"/>
                    <a:gd name="connsiteX0-213" fmla="*/ 0 w 376239"/>
                    <a:gd name="connsiteY0-214" fmla="*/ 76993 h 215106"/>
                    <a:gd name="connsiteX1-215" fmla="*/ 35720 w 376239"/>
                    <a:gd name="connsiteY1-216" fmla="*/ 0 h 215106"/>
                    <a:gd name="connsiteX2-217" fmla="*/ 376239 w 376239"/>
                    <a:gd name="connsiteY2-218" fmla="*/ 215106 h 215106"/>
                    <a:gd name="connsiteX3-219" fmla="*/ 0 w 376239"/>
                    <a:gd name="connsiteY3-220" fmla="*/ 76993 h 215106"/>
                    <a:gd name="connsiteX0-221" fmla="*/ 0 w 381002"/>
                    <a:gd name="connsiteY0-222" fmla="*/ 76993 h 215106"/>
                    <a:gd name="connsiteX1-223" fmla="*/ 40483 w 381002"/>
                    <a:gd name="connsiteY1-224" fmla="*/ 0 h 215106"/>
                    <a:gd name="connsiteX2-225" fmla="*/ 381002 w 381002"/>
                    <a:gd name="connsiteY2-226" fmla="*/ 215106 h 215106"/>
                    <a:gd name="connsiteX3-227" fmla="*/ 0 w 381002"/>
                    <a:gd name="connsiteY3-228" fmla="*/ 76993 h 215106"/>
                  </a:gdLst>
                  <a:ahLst/>
                  <a:cxnLst>
                    <a:cxn ang="0">
                      <a:pos x="connsiteX0-1" y="connsiteY0-2"/>
                    </a:cxn>
                    <a:cxn ang="0">
                      <a:pos x="connsiteX1-3" y="connsiteY1-4"/>
                    </a:cxn>
                    <a:cxn ang="0">
                      <a:pos x="connsiteX2-5" y="connsiteY2-6"/>
                    </a:cxn>
                    <a:cxn ang="0">
                      <a:pos x="connsiteX3-7" y="connsiteY3-8"/>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23"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31031"/>
                    <a:gd name="connsiteY0-2" fmla="*/ 0 h 368300"/>
                    <a:gd name="connsiteX1-3" fmla="*/ 631031 w 631031"/>
                    <a:gd name="connsiteY1-4" fmla="*/ 259556 h 368300"/>
                    <a:gd name="connsiteX2-5" fmla="*/ 571500 w 631031"/>
                    <a:gd name="connsiteY2-6" fmla="*/ 368300 h 368300"/>
                    <a:gd name="connsiteX3-7" fmla="*/ 0 w 631031"/>
                    <a:gd name="connsiteY3-8" fmla="*/ 368300 h 368300"/>
                    <a:gd name="connsiteX4-9" fmla="*/ 0 w 631031"/>
                    <a:gd name="connsiteY4-10" fmla="*/ 0 h 368300"/>
                    <a:gd name="connsiteX0-11" fmla="*/ 366712 w 631031"/>
                    <a:gd name="connsiteY0-12" fmla="*/ 0 h 258763"/>
                    <a:gd name="connsiteX1-13" fmla="*/ 631031 w 631031"/>
                    <a:gd name="connsiteY1-14" fmla="*/ 150019 h 258763"/>
                    <a:gd name="connsiteX2-15" fmla="*/ 571500 w 631031"/>
                    <a:gd name="connsiteY2-16" fmla="*/ 258763 h 258763"/>
                    <a:gd name="connsiteX3-17" fmla="*/ 0 w 631031"/>
                    <a:gd name="connsiteY3-18" fmla="*/ 258763 h 258763"/>
                    <a:gd name="connsiteX4-19" fmla="*/ 366712 w 631031"/>
                    <a:gd name="connsiteY4-20" fmla="*/ 0 h 258763"/>
                    <a:gd name="connsiteX0-21" fmla="*/ 111919 w 376238"/>
                    <a:gd name="connsiteY0-22" fmla="*/ 0 h 258763"/>
                    <a:gd name="connsiteX1-23" fmla="*/ 376238 w 376238"/>
                    <a:gd name="connsiteY1-24" fmla="*/ 150019 h 258763"/>
                    <a:gd name="connsiteX2-25" fmla="*/ 316707 w 376238"/>
                    <a:gd name="connsiteY2-26" fmla="*/ 258763 h 258763"/>
                    <a:gd name="connsiteX3-27" fmla="*/ 0 w 376238"/>
                    <a:gd name="connsiteY3-28" fmla="*/ 146844 h 258763"/>
                    <a:gd name="connsiteX4-29" fmla="*/ 111919 w 376238"/>
                    <a:gd name="connsiteY4-30" fmla="*/ 0 h 258763"/>
                    <a:gd name="connsiteX0-31" fmla="*/ 111919 w 376238"/>
                    <a:gd name="connsiteY0-32" fmla="*/ 0 h 258763"/>
                    <a:gd name="connsiteX1-33" fmla="*/ 376238 w 376238"/>
                    <a:gd name="connsiteY1-34" fmla="*/ 150019 h 258763"/>
                    <a:gd name="connsiteX2-35" fmla="*/ 316707 w 376238"/>
                    <a:gd name="connsiteY2-36" fmla="*/ 258763 h 258763"/>
                    <a:gd name="connsiteX3-37" fmla="*/ 0 w 376238"/>
                    <a:gd name="connsiteY3-38" fmla="*/ 146844 h 258763"/>
                    <a:gd name="connsiteX4-39" fmla="*/ 111919 w 376238"/>
                    <a:gd name="connsiteY4-40" fmla="*/ 0 h 258763"/>
                    <a:gd name="connsiteX0-41" fmla="*/ 111919 w 376238"/>
                    <a:gd name="connsiteY0-42" fmla="*/ 0 h 258763"/>
                    <a:gd name="connsiteX1-43" fmla="*/ 376238 w 376238"/>
                    <a:gd name="connsiteY1-44" fmla="*/ 150019 h 258763"/>
                    <a:gd name="connsiteX2-45" fmla="*/ 316707 w 376238"/>
                    <a:gd name="connsiteY2-46" fmla="*/ 258763 h 258763"/>
                    <a:gd name="connsiteX3-47" fmla="*/ 0 w 376238"/>
                    <a:gd name="connsiteY3-48" fmla="*/ 146844 h 258763"/>
                    <a:gd name="connsiteX4-49" fmla="*/ 111919 w 376238"/>
                    <a:gd name="connsiteY4-50" fmla="*/ 0 h 258763"/>
                    <a:gd name="connsiteX0-51" fmla="*/ 111919 w 376238"/>
                    <a:gd name="connsiteY0-52" fmla="*/ 0 h 258763"/>
                    <a:gd name="connsiteX1-53" fmla="*/ 376238 w 376238"/>
                    <a:gd name="connsiteY1-54" fmla="*/ 150019 h 258763"/>
                    <a:gd name="connsiteX2-55" fmla="*/ 316707 w 376238"/>
                    <a:gd name="connsiteY2-56" fmla="*/ 258763 h 258763"/>
                    <a:gd name="connsiteX3-57" fmla="*/ 0 w 376238"/>
                    <a:gd name="connsiteY3-58" fmla="*/ 146844 h 258763"/>
                    <a:gd name="connsiteX4-59" fmla="*/ 111919 w 376238"/>
                    <a:gd name="connsiteY4-60" fmla="*/ 0 h 258763"/>
                    <a:gd name="connsiteX0-61" fmla="*/ 104776 w 369095"/>
                    <a:gd name="connsiteY0-62" fmla="*/ 0 h 258763"/>
                    <a:gd name="connsiteX1-63" fmla="*/ 369095 w 369095"/>
                    <a:gd name="connsiteY1-64" fmla="*/ 150019 h 258763"/>
                    <a:gd name="connsiteX2-65" fmla="*/ 309564 w 369095"/>
                    <a:gd name="connsiteY2-66" fmla="*/ 258763 h 258763"/>
                    <a:gd name="connsiteX3-67" fmla="*/ 0 w 369095"/>
                    <a:gd name="connsiteY3-68" fmla="*/ 139700 h 258763"/>
                    <a:gd name="connsiteX4-69" fmla="*/ 104776 w 369095"/>
                    <a:gd name="connsiteY4-70" fmla="*/ 0 h 258763"/>
                    <a:gd name="connsiteX0-71" fmla="*/ 104776 w 369095"/>
                    <a:gd name="connsiteY0-72" fmla="*/ 0 h 258763"/>
                    <a:gd name="connsiteX1-73" fmla="*/ 369095 w 369095"/>
                    <a:gd name="connsiteY1-74" fmla="*/ 150019 h 258763"/>
                    <a:gd name="connsiteX2-75" fmla="*/ 309564 w 369095"/>
                    <a:gd name="connsiteY2-76" fmla="*/ 258763 h 258763"/>
                    <a:gd name="connsiteX3-77" fmla="*/ 0 w 369095"/>
                    <a:gd name="connsiteY3-78" fmla="*/ 139700 h 258763"/>
                    <a:gd name="connsiteX4-79" fmla="*/ 104776 w 369095"/>
                    <a:gd name="connsiteY4-80" fmla="*/ 0 h 258763"/>
                    <a:gd name="connsiteX0-81" fmla="*/ 104776 w 369095"/>
                    <a:gd name="connsiteY0-82" fmla="*/ 0 h 206375"/>
                    <a:gd name="connsiteX1-83" fmla="*/ 369095 w 369095"/>
                    <a:gd name="connsiteY1-84" fmla="*/ 150019 h 206375"/>
                    <a:gd name="connsiteX2-85" fmla="*/ 230983 w 369095"/>
                    <a:gd name="connsiteY2-86" fmla="*/ 206375 h 206375"/>
                    <a:gd name="connsiteX3-87" fmla="*/ 0 w 369095"/>
                    <a:gd name="connsiteY3-88" fmla="*/ 139700 h 206375"/>
                    <a:gd name="connsiteX4-89" fmla="*/ 104776 w 369095"/>
                    <a:gd name="connsiteY4-90" fmla="*/ 0 h 206375"/>
                    <a:gd name="connsiteX0-91" fmla="*/ 104776 w 369095"/>
                    <a:gd name="connsiteY0-92" fmla="*/ 0 h 261144"/>
                    <a:gd name="connsiteX1-93" fmla="*/ 369095 w 369095"/>
                    <a:gd name="connsiteY1-94" fmla="*/ 150019 h 261144"/>
                    <a:gd name="connsiteX2-95" fmla="*/ 278608 w 369095"/>
                    <a:gd name="connsiteY2-96" fmla="*/ 261144 h 261144"/>
                    <a:gd name="connsiteX3-97" fmla="*/ 0 w 369095"/>
                    <a:gd name="connsiteY3-98" fmla="*/ 139700 h 261144"/>
                    <a:gd name="connsiteX4-99" fmla="*/ 104776 w 369095"/>
                    <a:gd name="connsiteY4-100" fmla="*/ 0 h 261144"/>
                    <a:gd name="connsiteX0-101" fmla="*/ 104776 w 369095"/>
                    <a:gd name="connsiteY0-102" fmla="*/ 0 h 263525"/>
                    <a:gd name="connsiteX1-103" fmla="*/ 369095 w 369095"/>
                    <a:gd name="connsiteY1-104" fmla="*/ 150019 h 263525"/>
                    <a:gd name="connsiteX2-105" fmla="*/ 271464 w 369095"/>
                    <a:gd name="connsiteY2-106" fmla="*/ 263525 h 263525"/>
                    <a:gd name="connsiteX3-107" fmla="*/ 0 w 369095"/>
                    <a:gd name="connsiteY3-108" fmla="*/ 139700 h 263525"/>
                    <a:gd name="connsiteX4-109" fmla="*/ 104776 w 369095"/>
                    <a:gd name="connsiteY4-110" fmla="*/ 0 h 263525"/>
                    <a:gd name="connsiteX0-111" fmla="*/ 104776 w 302420"/>
                    <a:gd name="connsiteY0-112" fmla="*/ 0 h 263525"/>
                    <a:gd name="connsiteX1-113" fmla="*/ 302420 w 302420"/>
                    <a:gd name="connsiteY1-114" fmla="*/ 78581 h 263525"/>
                    <a:gd name="connsiteX2-115" fmla="*/ 271464 w 302420"/>
                    <a:gd name="connsiteY2-116" fmla="*/ 263525 h 263525"/>
                    <a:gd name="connsiteX3-117" fmla="*/ 0 w 302420"/>
                    <a:gd name="connsiteY3-118" fmla="*/ 139700 h 263525"/>
                    <a:gd name="connsiteX4-119" fmla="*/ 104776 w 302420"/>
                    <a:gd name="connsiteY4-120" fmla="*/ 0 h 263525"/>
                    <a:gd name="connsiteX0-121" fmla="*/ 104776 w 354807"/>
                    <a:gd name="connsiteY0-122" fmla="*/ 0 h 263525"/>
                    <a:gd name="connsiteX1-123" fmla="*/ 354807 w 354807"/>
                    <a:gd name="connsiteY1-124" fmla="*/ 135731 h 263525"/>
                    <a:gd name="connsiteX2-125" fmla="*/ 271464 w 354807"/>
                    <a:gd name="connsiteY2-126" fmla="*/ 263525 h 263525"/>
                    <a:gd name="connsiteX3-127" fmla="*/ 0 w 354807"/>
                    <a:gd name="connsiteY3-128" fmla="*/ 139700 h 263525"/>
                    <a:gd name="connsiteX4-129" fmla="*/ 104776 w 354807"/>
                    <a:gd name="connsiteY4-130" fmla="*/ 0 h 263525"/>
                    <a:gd name="connsiteX0-131" fmla="*/ 104776 w 359570"/>
                    <a:gd name="connsiteY0-132" fmla="*/ 0 h 263525"/>
                    <a:gd name="connsiteX1-133" fmla="*/ 359570 w 359570"/>
                    <a:gd name="connsiteY1-134" fmla="*/ 135731 h 263525"/>
                    <a:gd name="connsiteX2-135" fmla="*/ 271464 w 359570"/>
                    <a:gd name="connsiteY2-136" fmla="*/ 263525 h 263525"/>
                    <a:gd name="connsiteX3-137" fmla="*/ 0 w 359570"/>
                    <a:gd name="connsiteY3-138" fmla="*/ 139700 h 263525"/>
                    <a:gd name="connsiteX4-139" fmla="*/ 104776 w 359570"/>
                    <a:gd name="connsiteY4-140" fmla="*/ 0 h 263525"/>
                    <a:gd name="connsiteX0-141" fmla="*/ 104776 w 359570"/>
                    <a:gd name="connsiteY0-142" fmla="*/ 0 h 263525"/>
                    <a:gd name="connsiteX1-143" fmla="*/ 359570 w 359570"/>
                    <a:gd name="connsiteY1-144" fmla="*/ 135731 h 263525"/>
                    <a:gd name="connsiteX2-145" fmla="*/ 271464 w 359570"/>
                    <a:gd name="connsiteY2-146" fmla="*/ 263525 h 263525"/>
                    <a:gd name="connsiteX3-147" fmla="*/ 0 w 359570"/>
                    <a:gd name="connsiteY3-148" fmla="*/ 139700 h 263525"/>
                    <a:gd name="connsiteX4-149" fmla="*/ 104776 w 359570"/>
                    <a:gd name="connsiteY4-150" fmla="*/ 0 h 263525"/>
                    <a:gd name="connsiteX0-151" fmla="*/ 104776 w 359570"/>
                    <a:gd name="connsiteY0-152" fmla="*/ 0 h 263525"/>
                    <a:gd name="connsiteX1-153" fmla="*/ 359570 w 359570"/>
                    <a:gd name="connsiteY1-154" fmla="*/ 135731 h 263525"/>
                    <a:gd name="connsiteX2-155" fmla="*/ 271464 w 359570"/>
                    <a:gd name="connsiteY2-156" fmla="*/ 263525 h 263525"/>
                    <a:gd name="connsiteX3-157" fmla="*/ 0 w 359570"/>
                    <a:gd name="connsiteY3-158" fmla="*/ 139700 h 263525"/>
                    <a:gd name="connsiteX4-159" fmla="*/ 104776 w 359570"/>
                    <a:gd name="connsiteY4-160" fmla="*/ 0 h 263525"/>
                    <a:gd name="connsiteX0-161" fmla="*/ 104776 w 359570"/>
                    <a:gd name="connsiteY0-162" fmla="*/ 0 h 263525"/>
                    <a:gd name="connsiteX1-163" fmla="*/ 359570 w 359570"/>
                    <a:gd name="connsiteY1-164" fmla="*/ 135731 h 263525"/>
                    <a:gd name="connsiteX2-165" fmla="*/ 271464 w 359570"/>
                    <a:gd name="connsiteY2-166" fmla="*/ 263525 h 263525"/>
                    <a:gd name="connsiteX3-167" fmla="*/ 0 w 359570"/>
                    <a:gd name="connsiteY3-168" fmla="*/ 139700 h 263525"/>
                    <a:gd name="connsiteX4-169" fmla="*/ 104776 w 359570"/>
                    <a:gd name="connsiteY4-170" fmla="*/ 0 h 263525"/>
                    <a:gd name="connsiteX0-171" fmla="*/ 104776 w 359570"/>
                    <a:gd name="connsiteY0-172" fmla="*/ 0 h 263525"/>
                    <a:gd name="connsiteX1-173" fmla="*/ 359570 w 359570"/>
                    <a:gd name="connsiteY1-174" fmla="*/ 135731 h 263525"/>
                    <a:gd name="connsiteX2-175" fmla="*/ 271464 w 359570"/>
                    <a:gd name="connsiteY2-176" fmla="*/ 263525 h 263525"/>
                    <a:gd name="connsiteX3-177" fmla="*/ 0 w 359570"/>
                    <a:gd name="connsiteY3-178" fmla="*/ 139700 h 263525"/>
                    <a:gd name="connsiteX4-179" fmla="*/ 104776 w 359570"/>
                    <a:gd name="connsiteY4-180" fmla="*/ 0 h 263525"/>
                    <a:gd name="connsiteX0-181" fmla="*/ 104776 w 300039"/>
                    <a:gd name="connsiteY0-182" fmla="*/ 0 h 263525"/>
                    <a:gd name="connsiteX1-183" fmla="*/ 300039 w 300039"/>
                    <a:gd name="connsiteY1-184" fmla="*/ 97631 h 263525"/>
                    <a:gd name="connsiteX2-185" fmla="*/ 271464 w 300039"/>
                    <a:gd name="connsiteY2-186" fmla="*/ 263525 h 263525"/>
                    <a:gd name="connsiteX3-187" fmla="*/ 0 w 300039"/>
                    <a:gd name="connsiteY3-188" fmla="*/ 139700 h 263525"/>
                    <a:gd name="connsiteX4-189" fmla="*/ 104776 w 300039"/>
                    <a:gd name="connsiteY4-190" fmla="*/ 0 h 263525"/>
                    <a:gd name="connsiteX0-191" fmla="*/ 104776 w 352427"/>
                    <a:gd name="connsiteY0-192" fmla="*/ 0 h 263525"/>
                    <a:gd name="connsiteX1-193" fmla="*/ 352427 w 352427"/>
                    <a:gd name="connsiteY1-194" fmla="*/ 142874 h 263525"/>
                    <a:gd name="connsiteX2-195" fmla="*/ 271464 w 352427"/>
                    <a:gd name="connsiteY2-196" fmla="*/ 263525 h 263525"/>
                    <a:gd name="connsiteX3-197" fmla="*/ 0 w 352427"/>
                    <a:gd name="connsiteY3-198" fmla="*/ 139700 h 263525"/>
                    <a:gd name="connsiteX4-199" fmla="*/ 104776 w 352427"/>
                    <a:gd name="connsiteY4-200" fmla="*/ 0 h 263525"/>
                    <a:gd name="connsiteX0-201" fmla="*/ 104776 w 352427"/>
                    <a:gd name="connsiteY0-202" fmla="*/ 0 h 263525"/>
                    <a:gd name="connsiteX1-203" fmla="*/ 352427 w 352427"/>
                    <a:gd name="connsiteY1-204" fmla="*/ 142874 h 263525"/>
                    <a:gd name="connsiteX2-205" fmla="*/ 271464 w 352427"/>
                    <a:gd name="connsiteY2-206" fmla="*/ 263525 h 263525"/>
                    <a:gd name="connsiteX3-207" fmla="*/ 0 w 352427"/>
                    <a:gd name="connsiteY3-208" fmla="*/ 139700 h 263525"/>
                    <a:gd name="connsiteX4-209" fmla="*/ 104776 w 352427"/>
                    <a:gd name="connsiteY4-210" fmla="*/ 0 h 263525"/>
                    <a:gd name="connsiteX0-211" fmla="*/ 104776 w 345283"/>
                    <a:gd name="connsiteY0-212" fmla="*/ 0 h 263525"/>
                    <a:gd name="connsiteX1-213" fmla="*/ 345283 w 345283"/>
                    <a:gd name="connsiteY1-214" fmla="*/ 133349 h 263525"/>
                    <a:gd name="connsiteX2-215" fmla="*/ 271464 w 345283"/>
                    <a:gd name="connsiteY2-216" fmla="*/ 263525 h 263525"/>
                    <a:gd name="connsiteX3-217" fmla="*/ 0 w 345283"/>
                    <a:gd name="connsiteY3-218" fmla="*/ 139700 h 263525"/>
                    <a:gd name="connsiteX4-219" fmla="*/ 104776 w 345283"/>
                    <a:gd name="connsiteY4-220" fmla="*/ 0 h 263525"/>
                    <a:gd name="connsiteX0-221" fmla="*/ 104776 w 345283"/>
                    <a:gd name="connsiteY0-222" fmla="*/ 0 h 263525"/>
                    <a:gd name="connsiteX1-223" fmla="*/ 345283 w 345283"/>
                    <a:gd name="connsiteY1-224" fmla="*/ 133349 h 263525"/>
                    <a:gd name="connsiteX2-225" fmla="*/ 271464 w 345283"/>
                    <a:gd name="connsiteY2-226" fmla="*/ 263525 h 263525"/>
                    <a:gd name="connsiteX3-227" fmla="*/ 0 w 345283"/>
                    <a:gd name="connsiteY3-228" fmla="*/ 139700 h 263525"/>
                    <a:gd name="connsiteX4-229" fmla="*/ 104776 w 345283"/>
                    <a:gd name="connsiteY4-230" fmla="*/ 0 h 263525"/>
                    <a:gd name="connsiteX0-231" fmla="*/ 104776 w 345283"/>
                    <a:gd name="connsiteY0-232" fmla="*/ 0 h 263525"/>
                    <a:gd name="connsiteX1-233" fmla="*/ 345283 w 345283"/>
                    <a:gd name="connsiteY1-234" fmla="*/ 133349 h 263525"/>
                    <a:gd name="connsiteX2-235" fmla="*/ 271464 w 345283"/>
                    <a:gd name="connsiteY2-236" fmla="*/ 263525 h 263525"/>
                    <a:gd name="connsiteX3-237" fmla="*/ 0 w 345283"/>
                    <a:gd name="connsiteY3-238" fmla="*/ 139700 h 263525"/>
                    <a:gd name="connsiteX4-239" fmla="*/ 104776 w 345283"/>
                    <a:gd name="connsiteY4-240" fmla="*/ 0 h 263525"/>
                    <a:gd name="connsiteX0-241" fmla="*/ 104776 w 345283"/>
                    <a:gd name="connsiteY0-242" fmla="*/ 0 h 251619"/>
                    <a:gd name="connsiteX1-243" fmla="*/ 345283 w 345283"/>
                    <a:gd name="connsiteY1-244" fmla="*/ 133349 h 251619"/>
                    <a:gd name="connsiteX2-245" fmla="*/ 266702 w 345283"/>
                    <a:gd name="connsiteY2-246" fmla="*/ 251619 h 251619"/>
                    <a:gd name="connsiteX3-247" fmla="*/ 0 w 345283"/>
                    <a:gd name="connsiteY3-248" fmla="*/ 139700 h 251619"/>
                    <a:gd name="connsiteX4-249" fmla="*/ 104776 w 345283"/>
                    <a:gd name="connsiteY4-250" fmla="*/ 0 h 251619"/>
                    <a:gd name="connsiteX0-251" fmla="*/ 104776 w 345283"/>
                    <a:gd name="connsiteY0-252" fmla="*/ 0 h 251619"/>
                    <a:gd name="connsiteX1-253" fmla="*/ 345283 w 345283"/>
                    <a:gd name="connsiteY1-254" fmla="*/ 133349 h 251619"/>
                    <a:gd name="connsiteX2-255" fmla="*/ 266702 w 345283"/>
                    <a:gd name="connsiteY2-256" fmla="*/ 251619 h 251619"/>
                    <a:gd name="connsiteX3-257" fmla="*/ 0 w 345283"/>
                    <a:gd name="connsiteY3-258" fmla="*/ 139700 h 251619"/>
                    <a:gd name="connsiteX4-259" fmla="*/ 104776 w 345283"/>
                    <a:gd name="connsiteY4-260" fmla="*/ 0 h 251619"/>
                    <a:gd name="connsiteX0-261" fmla="*/ 104776 w 345283"/>
                    <a:gd name="connsiteY0-262" fmla="*/ 0 h 251619"/>
                    <a:gd name="connsiteX1-263" fmla="*/ 345283 w 345283"/>
                    <a:gd name="connsiteY1-264" fmla="*/ 133349 h 251619"/>
                    <a:gd name="connsiteX2-265" fmla="*/ 266702 w 345283"/>
                    <a:gd name="connsiteY2-266" fmla="*/ 251619 h 251619"/>
                    <a:gd name="connsiteX3-267" fmla="*/ 0 w 345283"/>
                    <a:gd name="connsiteY3-268" fmla="*/ 139700 h 251619"/>
                    <a:gd name="connsiteX4-269" fmla="*/ 104776 w 345283"/>
                    <a:gd name="connsiteY4-270" fmla="*/ 0 h 251619"/>
                    <a:gd name="connsiteX0-271" fmla="*/ 104776 w 345283"/>
                    <a:gd name="connsiteY0-272" fmla="*/ 0 h 254000"/>
                    <a:gd name="connsiteX1-273" fmla="*/ 345283 w 345283"/>
                    <a:gd name="connsiteY1-274" fmla="*/ 133349 h 254000"/>
                    <a:gd name="connsiteX2-275" fmla="*/ 261939 w 345283"/>
                    <a:gd name="connsiteY2-276" fmla="*/ 254000 h 254000"/>
                    <a:gd name="connsiteX3-277" fmla="*/ 0 w 345283"/>
                    <a:gd name="connsiteY3-278" fmla="*/ 139700 h 254000"/>
                    <a:gd name="connsiteX4-279" fmla="*/ 104776 w 345283"/>
                    <a:gd name="connsiteY4-280" fmla="*/ 0 h 254000"/>
                    <a:gd name="connsiteX0-281" fmla="*/ 104776 w 345283"/>
                    <a:gd name="connsiteY0-282" fmla="*/ 0 h 254000"/>
                    <a:gd name="connsiteX1-283" fmla="*/ 345283 w 345283"/>
                    <a:gd name="connsiteY1-284" fmla="*/ 133349 h 254000"/>
                    <a:gd name="connsiteX2-285" fmla="*/ 261939 w 345283"/>
                    <a:gd name="connsiteY2-286" fmla="*/ 254000 h 254000"/>
                    <a:gd name="connsiteX3-287" fmla="*/ 0 w 345283"/>
                    <a:gd name="connsiteY3-288" fmla="*/ 139700 h 254000"/>
                    <a:gd name="connsiteX4-289" fmla="*/ 104776 w 345283"/>
                    <a:gd name="connsiteY4-290" fmla="*/ 0 h 254000"/>
                    <a:gd name="connsiteX0-291" fmla="*/ 104776 w 345283"/>
                    <a:gd name="connsiteY0-292" fmla="*/ 0 h 254000"/>
                    <a:gd name="connsiteX1-293" fmla="*/ 345283 w 345283"/>
                    <a:gd name="connsiteY1-294" fmla="*/ 133349 h 254000"/>
                    <a:gd name="connsiteX2-295" fmla="*/ 261939 w 345283"/>
                    <a:gd name="connsiteY2-296" fmla="*/ 254000 h 254000"/>
                    <a:gd name="connsiteX3-297" fmla="*/ 0 w 345283"/>
                    <a:gd name="connsiteY3-298" fmla="*/ 139700 h 254000"/>
                    <a:gd name="connsiteX4-299" fmla="*/ 104776 w 345283"/>
                    <a:gd name="connsiteY4-300" fmla="*/ 0 h 254000"/>
                    <a:gd name="connsiteX0-301" fmla="*/ 104776 w 345283"/>
                    <a:gd name="connsiteY0-302" fmla="*/ 0 h 254000"/>
                    <a:gd name="connsiteX1-303" fmla="*/ 345283 w 345283"/>
                    <a:gd name="connsiteY1-304" fmla="*/ 133349 h 254000"/>
                    <a:gd name="connsiteX2-305" fmla="*/ 261939 w 345283"/>
                    <a:gd name="connsiteY2-306" fmla="*/ 254000 h 254000"/>
                    <a:gd name="connsiteX3-307" fmla="*/ 0 w 345283"/>
                    <a:gd name="connsiteY3-308" fmla="*/ 139700 h 254000"/>
                    <a:gd name="connsiteX4-309" fmla="*/ 104776 w 345283"/>
                    <a:gd name="connsiteY4-310" fmla="*/ 0 h 254000"/>
                    <a:gd name="connsiteX0-311" fmla="*/ 104776 w 345283"/>
                    <a:gd name="connsiteY0-312" fmla="*/ 0 h 256381"/>
                    <a:gd name="connsiteX1-313" fmla="*/ 345283 w 345283"/>
                    <a:gd name="connsiteY1-314" fmla="*/ 133349 h 256381"/>
                    <a:gd name="connsiteX2-315" fmla="*/ 266702 w 345283"/>
                    <a:gd name="connsiteY2-316" fmla="*/ 256381 h 256381"/>
                    <a:gd name="connsiteX3-317" fmla="*/ 0 w 345283"/>
                    <a:gd name="connsiteY3-318" fmla="*/ 139700 h 256381"/>
                    <a:gd name="connsiteX4-319" fmla="*/ 104776 w 345283"/>
                    <a:gd name="connsiteY4-320" fmla="*/ 0 h 256381"/>
                    <a:gd name="connsiteX0-321" fmla="*/ 104776 w 345283"/>
                    <a:gd name="connsiteY0-322" fmla="*/ 0 h 256381"/>
                    <a:gd name="connsiteX1-323" fmla="*/ 345283 w 345283"/>
                    <a:gd name="connsiteY1-324" fmla="*/ 133349 h 256381"/>
                    <a:gd name="connsiteX2-325" fmla="*/ 266702 w 345283"/>
                    <a:gd name="connsiteY2-326" fmla="*/ 256381 h 256381"/>
                    <a:gd name="connsiteX3-327" fmla="*/ 0 w 345283"/>
                    <a:gd name="connsiteY3-328" fmla="*/ 139700 h 256381"/>
                    <a:gd name="connsiteX4-329" fmla="*/ 104776 w 345283"/>
                    <a:gd name="connsiteY4-330" fmla="*/ 0 h 256381"/>
                    <a:gd name="connsiteX0-331" fmla="*/ 104776 w 345283"/>
                    <a:gd name="connsiteY0-332" fmla="*/ 0 h 251619"/>
                    <a:gd name="connsiteX1-333" fmla="*/ 345283 w 345283"/>
                    <a:gd name="connsiteY1-334" fmla="*/ 133349 h 251619"/>
                    <a:gd name="connsiteX2-335" fmla="*/ 266702 w 345283"/>
                    <a:gd name="connsiteY2-336" fmla="*/ 251619 h 251619"/>
                    <a:gd name="connsiteX3-337" fmla="*/ 0 w 345283"/>
                    <a:gd name="connsiteY3-338" fmla="*/ 139700 h 251619"/>
                    <a:gd name="connsiteX4-339" fmla="*/ 104776 w 345283"/>
                    <a:gd name="connsiteY4-340" fmla="*/ 0 h 251619"/>
                    <a:gd name="connsiteX0-341" fmla="*/ 104776 w 345283"/>
                    <a:gd name="connsiteY0-342" fmla="*/ 0 h 256381"/>
                    <a:gd name="connsiteX1-343" fmla="*/ 345283 w 345283"/>
                    <a:gd name="connsiteY1-344" fmla="*/ 133349 h 256381"/>
                    <a:gd name="connsiteX2-345" fmla="*/ 266702 w 345283"/>
                    <a:gd name="connsiteY2-346" fmla="*/ 256381 h 256381"/>
                    <a:gd name="connsiteX3-347" fmla="*/ 0 w 345283"/>
                    <a:gd name="connsiteY3-348" fmla="*/ 139700 h 256381"/>
                    <a:gd name="connsiteX4-349" fmla="*/ 104776 w 345283"/>
                    <a:gd name="connsiteY4-350" fmla="*/ 0 h 256381"/>
                    <a:gd name="connsiteX0-351" fmla="*/ 104776 w 345283"/>
                    <a:gd name="connsiteY0-352" fmla="*/ 0 h 256381"/>
                    <a:gd name="connsiteX1-353" fmla="*/ 345283 w 345283"/>
                    <a:gd name="connsiteY1-354" fmla="*/ 133349 h 256381"/>
                    <a:gd name="connsiteX2-355" fmla="*/ 266702 w 345283"/>
                    <a:gd name="connsiteY2-356" fmla="*/ 256381 h 256381"/>
                    <a:gd name="connsiteX3-357" fmla="*/ 0 w 345283"/>
                    <a:gd name="connsiteY3-358" fmla="*/ 139700 h 256381"/>
                    <a:gd name="connsiteX4-359" fmla="*/ 104776 w 345283"/>
                    <a:gd name="connsiteY4-360" fmla="*/ 0 h 256381"/>
                    <a:gd name="connsiteX0-361" fmla="*/ 104776 w 345283"/>
                    <a:gd name="connsiteY0-362" fmla="*/ 0 h 256381"/>
                    <a:gd name="connsiteX1-363" fmla="*/ 345283 w 345283"/>
                    <a:gd name="connsiteY1-364" fmla="*/ 133349 h 256381"/>
                    <a:gd name="connsiteX2-365" fmla="*/ 266702 w 345283"/>
                    <a:gd name="connsiteY2-366" fmla="*/ 256381 h 256381"/>
                    <a:gd name="connsiteX3-367" fmla="*/ 0 w 345283"/>
                    <a:gd name="connsiteY3-368" fmla="*/ 139700 h 256381"/>
                    <a:gd name="connsiteX4-369" fmla="*/ 104776 w 345283"/>
                    <a:gd name="connsiteY4-370" fmla="*/ 0 h 256381"/>
                    <a:gd name="connsiteX0-371" fmla="*/ 107157 w 345283"/>
                    <a:gd name="connsiteY0-372" fmla="*/ 0 h 258762"/>
                    <a:gd name="connsiteX1-373" fmla="*/ 345283 w 345283"/>
                    <a:gd name="connsiteY1-374" fmla="*/ 135730 h 258762"/>
                    <a:gd name="connsiteX2-375" fmla="*/ 266702 w 345283"/>
                    <a:gd name="connsiteY2-376" fmla="*/ 258762 h 258762"/>
                    <a:gd name="connsiteX3-377" fmla="*/ 0 w 345283"/>
                    <a:gd name="connsiteY3-378" fmla="*/ 142081 h 258762"/>
                    <a:gd name="connsiteX4-379" fmla="*/ 107157 w 345283"/>
                    <a:gd name="connsiteY4-380" fmla="*/ 0 h 258762"/>
                    <a:gd name="connsiteX0-381" fmla="*/ 107157 w 345283"/>
                    <a:gd name="connsiteY0-382" fmla="*/ 0 h 258762"/>
                    <a:gd name="connsiteX1-383" fmla="*/ 345283 w 345283"/>
                    <a:gd name="connsiteY1-384" fmla="*/ 135730 h 258762"/>
                    <a:gd name="connsiteX2-385" fmla="*/ 266702 w 345283"/>
                    <a:gd name="connsiteY2-386" fmla="*/ 258762 h 258762"/>
                    <a:gd name="connsiteX3-387" fmla="*/ 0 w 345283"/>
                    <a:gd name="connsiteY3-388" fmla="*/ 142081 h 258762"/>
                    <a:gd name="connsiteX4-389" fmla="*/ 107157 w 345283"/>
                    <a:gd name="connsiteY4-390" fmla="*/ 0 h 258762"/>
                    <a:gd name="connsiteX0-391" fmla="*/ 107157 w 345283"/>
                    <a:gd name="connsiteY0-392" fmla="*/ 0 h 258762"/>
                    <a:gd name="connsiteX1-393" fmla="*/ 345283 w 345283"/>
                    <a:gd name="connsiteY1-394" fmla="*/ 135730 h 258762"/>
                    <a:gd name="connsiteX2-395" fmla="*/ 266702 w 345283"/>
                    <a:gd name="connsiteY2-396" fmla="*/ 258762 h 258762"/>
                    <a:gd name="connsiteX3-397" fmla="*/ 0 w 345283"/>
                    <a:gd name="connsiteY3-398" fmla="*/ 142081 h 258762"/>
                    <a:gd name="connsiteX4-399" fmla="*/ 107157 w 345283"/>
                    <a:gd name="connsiteY4-400" fmla="*/ 0 h 258762"/>
                    <a:gd name="connsiteX0-401" fmla="*/ 107157 w 345322"/>
                    <a:gd name="connsiteY0-402" fmla="*/ 0 h 258762"/>
                    <a:gd name="connsiteX1-403" fmla="*/ 345283 w 345322"/>
                    <a:gd name="connsiteY1-404" fmla="*/ 135730 h 258762"/>
                    <a:gd name="connsiteX2-405" fmla="*/ 266702 w 345322"/>
                    <a:gd name="connsiteY2-406" fmla="*/ 258762 h 258762"/>
                    <a:gd name="connsiteX3-407" fmla="*/ 0 w 345322"/>
                    <a:gd name="connsiteY3-408" fmla="*/ 142081 h 258762"/>
                    <a:gd name="connsiteX4-409" fmla="*/ 107157 w 345322"/>
                    <a:gd name="connsiteY4-410" fmla="*/ 0 h 258762"/>
                    <a:gd name="connsiteX0-411" fmla="*/ 107157 w 345321"/>
                    <a:gd name="connsiteY0-412" fmla="*/ 0 h 258762"/>
                    <a:gd name="connsiteX1-413" fmla="*/ 345283 w 345321"/>
                    <a:gd name="connsiteY1-414" fmla="*/ 135730 h 258762"/>
                    <a:gd name="connsiteX2-415" fmla="*/ 264321 w 345321"/>
                    <a:gd name="connsiteY2-416" fmla="*/ 258762 h 258762"/>
                    <a:gd name="connsiteX3-417" fmla="*/ 0 w 345321"/>
                    <a:gd name="connsiteY3-418" fmla="*/ 142081 h 258762"/>
                    <a:gd name="connsiteX4-419" fmla="*/ 107157 w 345321"/>
                    <a:gd name="connsiteY4-420" fmla="*/ 0 h 258762"/>
                    <a:gd name="connsiteX0-421" fmla="*/ 107157 w 345319"/>
                    <a:gd name="connsiteY0-422" fmla="*/ 0 h 258762"/>
                    <a:gd name="connsiteX1-423" fmla="*/ 345283 w 345319"/>
                    <a:gd name="connsiteY1-424" fmla="*/ 135730 h 258762"/>
                    <a:gd name="connsiteX2-425" fmla="*/ 264321 w 345319"/>
                    <a:gd name="connsiteY2-426" fmla="*/ 258762 h 258762"/>
                    <a:gd name="connsiteX3-427" fmla="*/ 0 w 345319"/>
                    <a:gd name="connsiteY3-428" fmla="*/ 142081 h 258762"/>
                    <a:gd name="connsiteX4-429" fmla="*/ 107157 w 345319"/>
                    <a:gd name="connsiteY4-430" fmla="*/ 0 h 258762"/>
                    <a:gd name="connsiteX0-431" fmla="*/ 107157 w 345283"/>
                    <a:gd name="connsiteY0-432" fmla="*/ 0 h 258762"/>
                    <a:gd name="connsiteX1-433" fmla="*/ 345283 w 345283"/>
                    <a:gd name="connsiteY1-434" fmla="*/ 135730 h 258762"/>
                    <a:gd name="connsiteX2-435" fmla="*/ 264321 w 345283"/>
                    <a:gd name="connsiteY2-436" fmla="*/ 258762 h 258762"/>
                    <a:gd name="connsiteX3-437" fmla="*/ 0 w 345283"/>
                    <a:gd name="connsiteY3-438" fmla="*/ 142081 h 258762"/>
                    <a:gd name="connsiteX4-439" fmla="*/ 107157 w 345283"/>
                    <a:gd name="connsiteY4-440" fmla="*/ 0 h 258762"/>
                    <a:gd name="connsiteX0-441" fmla="*/ 107157 w 345283"/>
                    <a:gd name="connsiteY0-442" fmla="*/ 0 h 258762"/>
                    <a:gd name="connsiteX1-443" fmla="*/ 345283 w 345283"/>
                    <a:gd name="connsiteY1-444" fmla="*/ 135730 h 258762"/>
                    <a:gd name="connsiteX2-445" fmla="*/ 264321 w 345283"/>
                    <a:gd name="connsiteY2-446" fmla="*/ 258762 h 258762"/>
                    <a:gd name="connsiteX3-447" fmla="*/ 0 w 345283"/>
                    <a:gd name="connsiteY3-448" fmla="*/ 142081 h 258762"/>
                    <a:gd name="connsiteX4-449" fmla="*/ 107157 w 345283"/>
                    <a:gd name="connsiteY4-450" fmla="*/ 0 h 258762"/>
                    <a:gd name="connsiteX0-451" fmla="*/ 107157 w 345283"/>
                    <a:gd name="connsiteY0-452" fmla="*/ 0 h 258762"/>
                    <a:gd name="connsiteX1-453" fmla="*/ 345283 w 345283"/>
                    <a:gd name="connsiteY1-454" fmla="*/ 135730 h 258762"/>
                    <a:gd name="connsiteX2-455" fmla="*/ 264321 w 345283"/>
                    <a:gd name="connsiteY2-456" fmla="*/ 258762 h 258762"/>
                    <a:gd name="connsiteX3-457" fmla="*/ 0 w 345283"/>
                    <a:gd name="connsiteY3-458" fmla="*/ 142081 h 258762"/>
                    <a:gd name="connsiteX4-459" fmla="*/ 107157 w 345283"/>
                    <a:gd name="connsiteY4-460" fmla="*/ 0 h 258762"/>
                    <a:gd name="connsiteX0-461" fmla="*/ 107157 w 345283"/>
                    <a:gd name="connsiteY0-462" fmla="*/ 0 h 258762"/>
                    <a:gd name="connsiteX1-463" fmla="*/ 345283 w 345283"/>
                    <a:gd name="connsiteY1-464" fmla="*/ 135730 h 258762"/>
                    <a:gd name="connsiteX2-465" fmla="*/ 264321 w 345283"/>
                    <a:gd name="connsiteY2-466" fmla="*/ 258762 h 258762"/>
                    <a:gd name="connsiteX3-467" fmla="*/ 0 w 345283"/>
                    <a:gd name="connsiteY3-468" fmla="*/ 142081 h 258762"/>
                    <a:gd name="connsiteX4-469" fmla="*/ 107157 w 345283"/>
                    <a:gd name="connsiteY4-470" fmla="*/ 0 h 258762"/>
                    <a:gd name="connsiteX0-471" fmla="*/ 107157 w 345283"/>
                    <a:gd name="connsiteY0-472" fmla="*/ 0 h 258762"/>
                    <a:gd name="connsiteX1-473" fmla="*/ 345283 w 345283"/>
                    <a:gd name="connsiteY1-474" fmla="*/ 135730 h 258762"/>
                    <a:gd name="connsiteX2-475" fmla="*/ 264321 w 345283"/>
                    <a:gd name="connsiteY2-476" fmla="*/ 258762 h 258762"/>
                    <a:gd name="connsiteX3-477" fmla="*/ 0 w 345283"/>
                    <a:gd name="connsiteY3-478" fmla="*/ 142081 h 258762"/>
                    <a:gd name="connsiteX4-479" fmla="*/ 107157 w 345283"/>
                    <a:gd name="connsiteY4-480" fmla="*/ 0 h 258762"/>
                    <a:gd name="connsiteX0-481" fmla="*/ 102394 w 345283"/>
                    <a:gd name="connsiteY0-482" fmla="*/ 0 h 258762"/>
                    <a:gd name="connsiteX1-483" fmla="*/ 345283 w 345283"/>
                    <a:gd name="connsiteY1-484" fmla="*/ 135730 h 258762"/>
                    <a:gd name="connsiteX2-485" fmla="*/ 264321 w 345283"/>
                    <a:gd name="connsiteY2-486" fmla="*/ 258762 h 258762"/>
                    <a:gd name="connsiteX3-487" fmla="*/ 0 w 345283"/>
                    <a:gd name="connsiteY3-488" fmla="*/ 142081 h 258762"/>
                    <a:gd name="connsiteX4-489" fmla="*/ 102394 w 345283"/>
                    <a:gd name="connsiteY4-490" fmla="*/ 0 h 258762"/>
                    <a:gd name="connsiteX0-491" fmla="*/ 102394 w 345283"/>
                    <a:gd name="connsiteY0-492" fmla="*/ 0 h 258762"/>
                    <a:gd name="connsiteX1-493" fmla="*/ 345283 w 345283"/>
                    <a:gd name="connsiteY1-494" fmla="*/ 135730 h 258762"/>
                    <a:gd name="connsiteX2-495" fmla="*/ 264321 w 345283"/>
                    <a:gd name="connsiteY2-496" fmla="*/ 258762 h 258762"/>
                    <a:gd name="connsiteX3-497" fmla="*/ 0 w 345283"/>
                    <a:gd name="connsiteY3-498" fmla="*/ 142081 h 258762"/>
                    <a:gd name="connsiteX4-499" fmla="*/ 102394 w 345283"/>
                    <a:gd name="connsiteY4-500" fmla="*/ 0 h 258762"/>
                    <a:gd name="connsiteX0-501" fmla="*/ 102394 w 345283"/>
                    <a:gd name="connsiteY0-502" fmla="*/ 0 h 261143"/>
                    <a:gd name="connsiteX1-503" fmla="*/ 345283 w 345283"/>
                    <a:gd name="connsiteY1-504" fmla="*/ 138111 h 261143"/>
                    <a:gd name="connsiteX2-505" fmla="*/ 264321 w 345283"/>
                    <a:gd name="connsiteY2-506" fmla="*/ 261143 h 261143"/>
                    <a:gd name="connsiteX3-507" fmla="*/ 0 w 345283"/>
                    <a:gd name="connsiteY3-508" fmla="*/ 144462 h 261143"/>
                    <a:gd name="connsiteX4-509" fmla="*/ 102394 w 345283"/>
                    <a:gd name="connsiteY4-510" fmla="*/ 0 h 261143"/>
                    <a:gd name="connsiteX0-511" fmla="*/ 102394 w 345283"/>
                    <a:gd name="connsiteY0-512" fmla="*/ 0 h 261143"/>
                    <a:gd name="connsiteX1-513" fmla="*/ 345283 w 345283"/>
                    <a:gd name="connsiteY1-514" fmla="*/ 138111 h 261143"/>
                    <a:gd name="connsiteX2-515" fmla="*/ 264321 w 345283"/>
                    <a:gd name="connsiteY2-516" fmla="*/ 261143 h 261143"/>
                    <a:gd name="connsiteX3-517" fmla="*/ 0 w 345283"/>
                    <a:gd name="connsiteY3-518" fmla="*/ 144462 h 261143"/>
                    <a:gd name="connsiteX4-519" fmla="*/ 102394 w 345283"/>
                    <a:gd name="connsiteY4-520" fmla="*/ 0 h 261143"/>
                    <a:gd name="connsiteX0-521" fmla="*/ 102394 w 345283"/>
                    <a:gd name="connsiteY0-522" fmla="*/ 0 h 261143"/>
                    <a:gd name="connsiteX1-523" fmla="*/ 345283 w 345283"/>
                    <a:gd name="connsiteY1-524" fmla="*/ 138111 h 261143"/>
                    <a:gd name="connsiteX2-525" fmla="*/ 264321 w 345283"/>
                    <a:gd name="connsiteY2-526" fmla="*/ 261143 h 261143"/>
                    <a:gd name="connsiteX3-527" fmla="*/ 0 w 345283"/>
                    <a:gd name="connsiteY3-528" fmla="*/ 144462 h 261143"/>
                    <a:gd name="connsiteX4-529" fmla="*/ 102394 w 345283"/>
                    <a:gd name="connsiteY4-530" fmla="*/ 0 h 261143"/>
                    <a:gd name="connsiteX0-531" fmla="*/ 102394 w 345283"/>
                    <a:gd name="connsiteY0-532" fmla="*/ 0 h 261143"/>
                    <a:gd name="connsiteX1-533" fmla="*/ 345283 w 345283"/>
                    <a:gd name="connsiteY1-534" fmla="*/ 138111 h 261143"/>
                    <a:gd name="connsiteX2-535" fmla="*/ 264321 w 345283"/>
                    <a:gd name="connsiteY2-536" fmla="*/ 261143 h 261143"/>
                    <a:gd name="connsiteX3-537" fmla="*/ 0 w 345283"/>
                    <a:gd name="connsiteY3-538" fmla="*/ 144462 h 261143"/>
                    <a:gd name="connsiteX4-539" fmla="*/ 102394 w 345283"/>
                    <a:gd name="connsiteY4-540" fmla="*/ 0 h 261143"/>
                    <a:gd name="connsiteX0-541" fmla="*/ 102394 w 345283"/>
                    <a:gd name="connsiteY0-542" fmla="*/ 0 h 261143"/>
                    <a:gd name="connsiteX1-543" fmla="*/ 345283 w 345283"/>
                    <a:gd name="connsiteY1-544" fmla="*/ 138111 h 261143"/>
                    <a:gd name="connsiteX2-545" fmla="*/ 264321 w 345283"/>
                    <a:gd name="connsiteY2-546" fmla="*/ 261143 h 261143"/>
                    <a:gd name="connsiteX3-547" fmla="*/ 0 w 345283"/>
                    <a:gd name="connsiteY3-548" fmla="*/ 144462 h 261143"/>
                    <a:gd name="connsiteX4-549" fmla="*/ 102394 w 345283"/>
                    <a:gd name="connsiteY4-550" fmla="*/ 0 h 261143"/>
                    <a:gd name="connsiteX0-551" fmla="*/ 102394 w 345283"/>
                    <a:gd name="connsiteY0-552" fmla="*/ 0 h 261143"/>
                    <a:gd name="connsiteX1-553" fmla="*/ 345283 w 345283"/>
                    <a:gd name="connsiteY1-554" fmla="*/ 138111 h 261143"/>
                    <a:gd name="connsiteX2-555" fmla="*/ 264321 w 345283"/>
                    <a:gd name="connsiteY2-556" fmla="*/ 261143 h 261143"/>
                    <a:gd name="connsiteX3-557" fmla="*/ 0 w 345283"/>
                    <a:gd name="connsiteY3-558" fmla="*/ 144462 h 261143"/>
                    <a:gd name="connsiteX4-559" fmla="*/ 102394 w 345283"/>
                    <a:gd name="connsiteY4-560" fmla="*/ 0 h 261143"/>
                    <a:gd name="connsiteX0-561" fmla="*/ 102394 w 345283"/>
                    <a:gd name="connsiteY0-562" fmla="*/ 0 h 261143"/>
                    <a:gd name="connsiteX1-563" fmla="*/ 345283 w 345283"/>
                    <a:gd name="connsiteY1-564" fmla="*/ 138111 h 261143"/>
                    <a:gd name="connsiteX2-565" fmla="*/ 264321 w 345283"/>
                    <a:gd name="connsiteY2-566" fmla="*/ 261143 h 261143"/>
                    <a:gd name="connsiteX3-567" fmla="*/ 0 w 345283"/>
                    <a:gd name="connsiteY3-568" fmla="*/ 144462 h 261143"/>
                    <a:gd name="connsiteX4-569" fmla="*/ 102394 w 345283"/>
                    <a:gd name="connsiteY4-570" fmla="*/ 0 h 261143"/>
                    <a:gd name="connsiteX0-571" fmla="*/ 92869 w 335758"/>
                    <a:gd name="connsiteY0-572" fmla="*/ 0 h 261143"/>
                    <a:gd name="connsiteX1-573" fmla="*/ 335758 w 335758"/>
                    <a:gd name="connsiteY1-574" fmla="*/ 138111 h 261143"/>
                    <a:gd name="connsiteX2-575" fmla="*/ 254796 w 335758"/>
                    <a:gd name="connsiteY2-576" fmla="*/ 261143 h 261143"/>
                    <a:gd name="connsiteX3-577" fmla="*/ 0 w 335758"/>
                    <a:gd name="connsiteY3-578" fmla="*/ 134937 h 261143"/>
                    <a:gd name="connsiteX4-579" fmla="*/ 92869 w 335758"/>
                    <a:gd name="connsiteY4-580" fmla="*/ 0 h 261143"/>
                    <a:gd name="connsiteX0-581" fmla="*/ 92869 w 335758"/>
                    <a:gd name="connsiteY0-582" fmla="*/ 0 h 261143"/>
                    <a:gd name="connsiteX1-583" fmla="*/ 335758 w 335758"/>
                    <a:gd name="connsiteY1-584" fmla="*/ 138111 h 261143"/>
                    <a:gd name="connsiteX2-585" fmla="*/ 254796 w 335758"/>
                    <a:gd name="connsiteY2-586" fmla="*/ 261143 h 261143"/>
                    <a:gd name="connsiteX3-587" fmla="*/ 0 w 335758"/>
                    <a:gd name="connsiteY3-588" fmla="*/ 132556 h 261143"/>
                    <a:gd name="connsiteX4-589" fmla="*/ 92869 w 335758"/>
                    <a:gd name="connsiteY4-590" fmla="*/ 0 h 261143"/>
                    <a:gd name="connsiteX0-591" fmla="*/ 90488 w 333377"/>
                    <a:gd name="connsiteY0-592" fmla="*/ 0 h 261143"/>
                    <a:gd name="connsiteX1-593" fmla="*/ 333377 w 333377"/>
                    <a:gd name="connsiteY1-594" fmla="*/ 138111 h 261143"/>
                    <a:gd name="connsiteX2-595" fmla="*/ 252415 w 333377"/>
                    <a:gd name="connsiteY2-596" fmla="*/ 261143 h 261143"/>
                    <a:gd name="connsiteX3-597" fmla="*/ 0 w 333377"/>
                    <a:gd name="connsiteY3-598" fmla="*/ 139700 h 261143"/>
                    <a:gd name="connsiteX4-599" fmla="*/ 90488 w 333377"/>
                    <a:gd name="connsiteY4-600" fmla="*/ 0 h 261143"/>
                    <a:gd name="connsiteX0-601" fmla="*/ 90488 w 333377"/>
                    <a:gd name="connsiteY0-602" fmla="*/ 0 h 261143"/>
                    <a:gd name="connsiteX1-603" fmla="*/ 333377 w 333377"/>
                    <a:gd name="connsiteY1-604" fmla="*/ 138111 h 261143"/>
                    <a:gd name="connsiteX2-605" fmla="*/ 252415 w 333377"/>
                    <a:gd name="connsiteY2-606" fmla="*/ 261143 h 261143"/>
                    <a:gd name="connsiteX3-607" fmla="*/ 0 w 333377"/>
                    <a:gd name="connsiteY3-608" fmla="*/ 139700 h 261143"/>
                    <a:gd name="connsiteX4-609" fmla="*/ 90488 w 333377"/>
                    <a:gd name="connsiteY4-610" fmla="*/ 0 h 261143"/>
                    <a:gd name="connsiteX0-611" fmla="*/ 90488 w 333377"/>
                    <a:gd name="connsiteY0-612" fmla="*/ 0 h 261143"/>
                    <a:gd name="connsiteX1-613" fmla="*/ 333377 w 333377"/>
                    <a:gd name="connsiteY1-614" fmla="*/ 138111 h 261143"/>
                    <a:gd name="connsiteX2-615" fmla="*/ 252415 w 333377"/>
                    <a:gd name="connsiteY2-616" fmla="*/ 261143 h 261143"/>
                    <a:gd name="connsiteX3-617" fmla="*/ 0 w 333377"/>
                    <a:gd name="connsiteY3-618" fmla="*/ 139700 h 261143"/>
                    <a:gd name="connsiteX4-619" fmla="*/ 90488 w 333377"/>
                    <a:gd name="connsiteY4-620" fmla="*/ 0 h 261143"/>
                    <a:gd name="connsiteX0-621" fmla="*/ 90488 w 333377"/>
                    <a:gd name="connsiteY0-622" fmla="*/ 0 h 261143"/>
                    <a:gd name="connsiteX1-623" fmla="*/ 333377 w 333377"/>
                    <a:gd name="connsiteY1-624" fmla="*/ 138111 h 261143"/>
                    <a:gd name="connsiteX2-625" fmla="*/ 252415 w 333377"/>
                    <a:gd name="connsiteY2-626" fmla="*/ 261143 h 261143"/>
                    <a:gd name="connsiteX3-627" fmla="*/ 0 w 333377"/>
                    <a:gd name="connsiteY3-628" fmla="*/ 142082 h 261143"/>
                    <a:gd name="connsiteX4-629" fmla="*/ 90488 w 333377"/>
                    <a:gd name="connsiteY4-630" fmla="*/ 0 h 2611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24" name="Rectangle 16"/>
                <p:cNvSpPr/>
                <p:nvPr/>
              </p:nvSpPr>
              <p:spPr>
                <a:xfrm rot="1545906" flipH="1">
                  <a:off x="5620765"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669"/>
                    <a:gd name="connsiteY0-442" fmla="*/ 0 h 182561"/>
                    <a:gd name="connsiteX1-443" fmla="*/ 164308 w 164669"/>
                    <a:gd name="connsiteY1-444" fmla="*/ 47624 h 182561"/>
                    <a:gd name="connsiteX2-445" fmla="*/ 69059 w 164669"/>
                    <a:gd name="connsiteY2-446" fmla="*/ 182561 h 182561"/>
                    <a:gd name="connsiteX3-447" fmla="*/ 0 w 164669"/>
                    <a:gd name="connsiteY3-448" fmla="*/ 139699 h 182561"/>
                    <a:gd name="connsiteX4-449" fmla="*/ 73823 w 164669"/>
                    <a:gd name="connsiteY4-450" fmla="*/ 0 h 182561"/>
                    <a:gd name="connsiteX0-451" fmla="*/ 73823 w 164637"/>
                    <a:gd name="connsiteY0-452" fmla="*/ 0 h 182561"/>
                    <a:gd name="connsiteX1-453" fmla="*/ 164308 w 164637"/>
                    <a:gd name="connsiteY1-454" fmla="*/ 47624 h 182561"/>
                    <a:gd name="connsiteX2-455" fmla="*/ 69059 w 164637"/>
                    <a:gd name="connsiteY2-456" fmla="*/ 182561 h 182561"/>
                    <a:gd name="connsiteX3-457" fmla="*/ 0 w 164637"/>
                    <a:gd name="connsiteY3-458" fmla="*/ 139699 h 182561"/>
                    <a:gd name="connsiteX4-459" fmla="*/ 73823 w 164637"/>
                    <a:gd name="connsiteY4-460" fmla="*/ 0 h 182561"/>
                    <a:gd name="connsiteX0-461" fmla="*/ 73823 w 164623"/>
                    <a:gd name="connsiteY0-462" fmla="*/ 0 h 182561"/>
                    <a:gd name="connsiteX1-463" fmla="*/ 164308 w 164623"/>
                    <a:gd name="connsiteY1-464" fmla="*/ 47624 h 182561"/>
                    <a:gd name="connsiteX2-465" fmla="*/ 69059 w 164623"/>
                    <a:gd name="connsiteY2-466" fmla="*/ 182561 h 182561"/>
                    <a:gd name="connsiteX3-467" fmla="*/ 0 w 164623"/>
                    <a:gd name="connsiteY3-468" fmla="*/ 139699 h 182561"/>
                    <a:gd name="connsiteX4-469" fmla="*/ 73823 w 164623"/>
                    <a:gd name="connsiteY4-470" fmla="*/ 0 h 182561"/>
                    <a:gd name="connsiteX0-471" fmla="*/ 73823 w 164577"/>
                    <a:gd name="connsiteY0-472" fmla="*/ 0 h 182561"/>
                    <a:gd name="connsiteX1-473" fmla="*/ 164308 w 164577"/>
                    <a:gd name="connsiteY1-474" fmla="*/ 47624 h 182561"/>
                    <a:gd name="connsiteX2-475" fmla="*/ 69059 w 164577"/>
                    <a:gd name="connsiteY2-476" fmla="*/ 182561 h 182561"/>
                    <a:gd name="connsiteX3-477" fmla="*/ 0 w 164577"/>
                    <a:gd name="connsiteY3-478" fmla="*/ 139699 h 182561"/>
                    <a:gd name="connsiteX4-479" fmla="*/ 73823 w 164577"/>
                    <a:gd name="connsiteY4-480" fmla="*/ 0 h 182561"/>
                    <a:gd name="connsiteX0-481" fmla="*/ 73823 w 164577"/>
                    <a:gd name="connsiteY0-482" fmla="*/ 0 h 182561"/>
                    <a:gd name="connsiteX1-483" fmla="*/ 164308 w 164577"/>
                    <a:gd name="connsiteY1-484" fmla="*/ 47624 h 182561"/>
                    <a:gd name="connsiteX2-485" fmla="*/ 69059 w 164577"/>
                    <a:gd name="connsiteY2-486" fmla="*/ 182561 h 182561"/>
                    <a:gd name="connsiteX3-487" fmla="*/ 0 w 164577"/>
                    <a:gd name="connsiteY3-488" fmla="*/ 139699 h 182561"/>
                    <a:gd name="connsiteX4-489" fmla="*/ 73823 w 164577"/>
                    <a:gd name="connsiteY4-490" fmla="*/ 0 h 182561"/>
                    <a:gd name="connsiteX0-491" fmla="*/ 71442 w 162196"/>
                    <a:gd name="connsiteY0-492" fmla="*/ 0 h 182561"/>
                    <a:gd name="connsiteX1-493" fmla="*/ 161927 w 162196"/>
                    <a:gd name="connsiteY1-494" fmla="*/ 47624 h 182561"/>
                    <a:gd name="connsiteX2-495" fmla="*/ 66678 w 162196"/>
                    <a:gd name="connsiteY2-496" fmla="*/ 182561 h 182561"/>
                    <a:gd name="connsiteX3-497" fmla="*/ 0 w 162196"/>
                    <a:gd name="connsiteY3-498" fmla="*/ 142030 h 182561"/>
                    <a:gd name="connsiteX4-499" fmla="*/ 71442 w 162196"/>
                    <a:gd name="connsiteY4-500" fmla="*/ 0 h 182561"/>
                    <a:gd name="connsiteX0-501" fmla="*/ 71442 w 164567"/>
                    <a:gd name="connsiteY0-502" fmla="*/ 0 h 182561"/>
                    <a:gd name="connsiteX1-503" fmla="*/ 164308 w 164567"/>
                    <a:gd name="connsiteY1-504" fmla="*/ 45293 h 182561"/>
                    <a:gd name="connsiteX2-505" fmla="*/ 66678 w 164567"/>
                    <a:gd name="connsiteY2-506" fmla="*/ 182561 h 182561"/>
                    <a:gd name="connsiteX3-507" fmla="*/ 0 w 164567"/>
                    <a:gd name="connsiteY3-508" fmla="*/ 142030 h 182561"/>
                    <a:gd name="connsiteX4-509" fmla="*/ 71442 w 164567"/>
                    <a:gd name="connsiteY4-510" fmla="*/ 0 h 182561"/>
                    <a:gd name="connsiteX0-511" fmla="*/ 71442 w 164567"/>
                    <a:gd name="connsiteY0-512" fmla="*/ 0 h 182561"/>
                    <a:gd name="connsiteX1-513" fmla="*/ 164308 w 164567"/>
                    <a:gd name="connsiteY1-514" fmla="*/ 45293 h 182561"/>
                    <a:gd name="connsiteX2-515" fmla="*/ 66678 w 164567"/>
                    <a:gd name="connsiteY2-516" fmla="*/ 182561 h 182561"/>
                    <a:gd name="connsiteX3-517" fmla="*/ 0 w 164567"/>
                    <a:gd name="connsiteY3-518" fmla="*/ 142030 h 182561"/>
                    <a:gd name="connsiteX4-519" fmla="*/ 71442 w 164567"/>
                    <a:gd name="connsiteY4-520" fmla="*/ 0 h 182561"/>
                    <a:gd name="connsiteX0-521" fmla="*/ 71442 w 164567"/>
                    <a:gd name="connsiteY0-522" fmla="*/ 0 h 182561"/>
                    <a:gd name="connsiteX1-523" fmla="*/ 164308 w 164567"/>
                    <a:gd name="connsiteY1-524" fmla="*/ 45293 h 182561"/>
                    <a:gd name="connsiteX2-525" fmla="*/ 66678 w 164567"/>
                    <a:gd name="connsiteY2-526" fmla="*/ 182561 h 182561"/>
                    <a:gd name="connsiteX3-527" fmla="*/ 0 w 164567"/>
                    <a:gd name="connsiteY3-528" fmla="*/ 142030 h 182561"/>
                    <a:gd name="connsiteX4-529" fmla="*/ 71442 w 164567"/>
                    <a:gd name="connsiteY4-530" fmla="*/ 0 h 182561"/>
                    <a:gd name="connsiteX0-531" fmla="*/ 71442 w 164567"/>
                    <a:gd name="connsiteY0-532" fmla="*/ 0 h 182561"/>
                    <a:gd name="connsiteX1-533" fmla="*/ 164308 w 164567"/>
                    <a:gd name="connsiteY1-534" fmla="*/ 45293 h 182561"/>
                    <a:gd name="connsiteX2-535" fmla="*/ 66678 w 164567"/>
                    <a:gd name="connsiteY2-536" fmla="*/ 182561 h 182561"/>
                    <a:gd name="connsiteX3-537" fmla="*/ 0 w 164567"/>
                    <a:gd name="connsiteY3-538" fmla="*/ 142030 h 182561"/>
                    <a:gd name="connsiteX4-539" fmla="*/ 71442 w 164567"/>
                    <a:gd name="connsiteY4-540" fmla="*/ 0 h 182561"/>
                    <a:gd name="connsiteX0-541" fmla="*/ 73824 w 166949"/>
                    <a:gd name="connsiteY0-542" fmla="*/ 0 h 182561"/>
                    <a:gd name="connsiteX1-543" fmla="*/ 166690 w 166949"/>
                    <a:gd name="connsiteY1-544" fmla="*/ 45293 h 182561"/>
                    <a:gd name="connsiteX2-545" fmla="*/ 69060 w 166949"/>
                    <a:gd name="connsiteY2-546" fmla="*/ 182561 h 182561"/>
                    <a:gd name="connsiteX3-547" fmla="*/ 0 w 166949"/>
                    <a:gd name="connsiteY3-548" fmla="*/ 142030 h 182561"/>
                    <a:gd name="connsiteX4-549" fmla="*/ 73824 w 166949"/>
                    <a:gd name="connsiteY4-550" fmla="*/ 0 h 182561"/>
                    <a:gd name="connsiteX0-551" fmla="*/ 73824 w 166949"/>
                    <a:gd name="connsiteY0-552" fmla="*/ 0 h 182561"/>
                    <a:gd name="connsiteX1-553" fmla="*/ 166690 w 166949"/>
                    <a:gd name="connsiteY1-554" fmla="*/ 45293 h 182561"/>
                    <a:gd name="connsiteX2-555" fmla="*/ 69060 w 166949"/>
                    <a:gd name="connsiteY2-556" fmla="*/ 182561 h 182561"/>
                    <a:gd name="connsiteX3-557" fmla="*/ 0 w 166949"/>
                    <a:gd name="connsiteY3-558" fmla="*/ 142030 h 182561"/>
                    <a:gd name="connsiteX4-559" fmla="*/ 73824 w 166949"/>
                    <a:gd name="connsiteY4-560" fmla="*/ 0 h 182561"/>
                    <a:gd name="connsiteX0-561" fmla="*/ 73824 w 166949"/>
                    <a:gd name="connsiteY0-562" fmla="*/ 0 h 182561"/>
                    <a:gd name="connsiteX1-563" fmla="*/ 166690 w 166949"/>
                    <a:gd name="connsiteY1-564" fmla="*/ 45293 h 182561"/>
                    <a:gd name="connsiteX2-565" fmla="*/ 69060 w 166949"/>
                    <a:gd name="connsiteY2-566" fmla="*/ 182561 h 182561"/>
                    <a:gd name="connsiteX3-567" fmla="*/ 0 w 166949"/>
                    <a:gd name="connsiteY3-568" fmla="*/ 142030 h 182561"/>
                    <a:gd name="connsiteX4-569" fmla="*/ 73824 w 166949"/>
                    <a:gd name="connsiteY4-570" fmla="*/ 0 h 182561"/>
                    <a:gd name="connsiteX0-571" fmla="*/ 76205 w 169330"/>
                    <a:gd name="connsiteY0-572" fmla="*/ 0 h 182561"/>
                    <a:gd name="connsiteX1-573" fmla="*/ 169071 w 169330"/>
                    <a:gd name="connsiteY1-574" fmla="*/ 45293 h 182561"/>
                    <a:gd name="connsiteX2-575" fmla="*/ 71441 w 169330"/>
                    <a:gd name="connsiteY2-576" fmla="*/ 182561 h 182561"/>
                    <a:gd name="connsiteX3-577" fmla="*/ 0 w 169330"/>
                    <a:gd name="connsiteY3-578" fmla="*/ 142030 h 182561"/>
                    <a:gd name="connsiteX4-579" fmla="*/ 76205 w 169330"/>
                    <a:gd name="connsiteY4-580" fmla="*/ 0 h 182561"/>
                    <a:gd name="connsiteX0-581" fmla="*/ 78586 w 171711"/>
                    <a:gd name="connsiteY0-582" fmla="*/ 0 h 182561"/>
                    <a:gd name="connsiteX1-583" fmla="*/ 171452 w 171711"/>
                    <a:gd name="connsiteY1-584" fmla="*/ 45293 h 182561"/>
                    <a:gd name="connsiteX2-585" fmla="*/ 73822 w 171711"/>
                    <a:gd name="connsiteY2-586" fmla="*/ 182561 h 182561"/>
                    <a:gd name="connsiteX3-587" fmla="*/ 0 w 171711"/>
                    <a:gd name="connsiteY3-588" fmla="*/ 142030 h 182561"/>
                    <a:gd name="connsiteX4-589" fmla="*/ 78586 w 171711"/>
                    <a:gd name="connsiteY4-590" fmla="*/ 0 h 182561"/>
                    <a:gd name="connsiteX0-591" fmla="*/ 78586 w 171452"/>
                    <a:gd name="connsiteY0-592" fmla="*/ 0 h 182561"/>
                    <a:gd name="connsiteX1-593" fmla="*/ 171452 w 171452"/>
                    <a:gd name="connsiteY1-594" fmla="*/ 45293 h 182561"/>
                    <a:gd name="connsiteX2-595" fmla="*/ 73822 w 171452"/>
                    <a:gd name="connsiteY2-596" fmla="*/ 182561 h 182561"/>
                    <a:gd name="connsiteX3-597" fmla="*/ 0 w 171452"/>
                    <a:gd name="connsiteY3-598" fmla="*/ 142030 h 182561"/>
                    <a:gd name="connsiteX4-599" fmla="*/ 78586 w 171452"/>
                    <a:gd name="connsiteY4-600" fmla="*/ 0 h 182561"/>
                    <a:gd name="connsiteX0-601" fmla="*/ 78586 w 171452"/>
                    <a:gd name="connsiteY0-602" fmla="*/ 0 h 182561"/>
                    <a:gd name="connsiteX1-603" fmla="*/ 171452 w 171452"/>
                    <a:gd name="connsiteY1-604" fmla="*/ 45293 h 182561"/>
                    <a:gd name="connsiteX2-605" fmla="*/ 73822 w 171452"/>
                    <a:gd name="connsiteY2-606" fmla="*/ 182561 h 182561"/>
                    <a:gd name="connsiteX3-607" fmla="*/ 0 w 171452"/>
                    <a:gd name="connsiteY3-608" fmla="*/ 142030 h 182561"/>
                    <a:gd name="connsiteX4-609" fmla="*/ 78586 w 171452"/>
                    <a:gd name="connsiteY4-610" fmla="*/ 0 h 182561"/>
                    <a:gd name="connsiteX0-611" fmla="*/ 78586 w 171452"/>
                    <a:gd name="connsiteY0-612" fmla="*/ 0 h 182561"/>
                    <a:gd name="connsiteX1-613" fmla="*/ 171452 w 171452"/>
                    <a:gd name="connsiteY1-614" fmla="*/ 45293 h 182561"/>
                    <a:gd name="connsiteX2-615" fmla="*/ 73822 w 171452"/>
                    <a:gd name="connsiteY2-616" fmla="*/ 182561 h 182561"/>
                    <a:gd name="connsiteX3-617" fmla="*/ 0 w 171452"/>
                    <a:gd name="connsiteY3-618" fmla="*/ 142030 h 182561"/>
                    <a:gd name="connsiteX4-619" fmla="*/ 78586 w 171452"/>
                    <a:gd name="connsiteY4-620" fmla="*/ 0 h 182561"/>
                    <a:gd name="connsiteX0-621" fmla="*/ 78586 w 171452"/>
                    <a:gd name="connsiteY0-622" fmla="*/ 0 h 182561"/>
                    <a:gd name="connsiteX1-623" fmla="*/ 171452 w 171452"/>
                    <a:gd name="connsiteY1-624" fmla="*/ 45293 h 182561"/>
                    <a:gd name="connsiteX2-625" fmla="*/ 73822 w 171452"/>
                    <a:gd name="connsiteY2-626" fmla="*/ 182561 h 182561"/>
                    <a:gd name="connsiteX3-627" fmla="*/ 0 w 171452"/>
                    <a:gd name="connsiteY3-628" fmla="*/ 142030 h 182561"/>
                    <a:gd name="connsiteX4-629" fmla="*/ 78586 w 171452"/>
                    <a:gd name="connsiteY4-630" fmla="*/ 0 h 182561"/>
                    <a:gd name="connsiteX0-631" fmla="*/ 78586 w 171452"/>
                    <a:gd name="connsiteY0-632" fmla="*/ 0 h 182561"/>
                    <a:gd name="connsiteX1-633" fmla="*/ 171452 w 171452"/>
                    <a:gd name="connsiteY1-634" fmla="*/ 45293 h 182561"/>
                    <a:gd name="connsiteX2-635" fmla="*/ 73822 w 171452"/>
                    <a:gd name="connsiteY2-636" fmla="*/ 182561 h 182561"/>
                    <a:gd name="connsiteX3-637" fmla="*/ 0 w 171452"/>
                    <a:gd name="connsiteY3-638" fmla="*/ 142030 h 182561"/>
                    <a:gd name="connsiteX4-639" fmla="*/ 78586 w 171452"/>
                    <a:gd name="connsiteY4-640" fmla="*/ 0 h 182561"/>
                    <a:gd name="connsiteX0-641" fmla="*/ 78586 w 171452"/>
                    <a:gd name="connsiteY0-642" fmla="*/ 0 h 182561"/>
                    <a:gd name="connsiteX1-643" fmla="*/ 171452 w 171452"/>
                    <a:gd name="connsiteY1-644" fmla="*/ 45293 h 182561"/>
                    <a:gd name="connsiteX2-645" fmla="*/ 73822 w 171452"/>
                    <a:gd name="connsiteY2-646" fmla="*/ 182561 h 182561"/>
                    <a:gd name="connsiteX3-647" fmla="*/ 0 w 171452"/>
                    <a:gd name="connsiteY3-648" fmla="*/ 142030 h 182561"/>
                    <a:gd name="connsiteX4-649" fmla="*/ 78586 w 171452"/>
                    <a:gd name="connsiteY4-650" fmla="*/ 0 h 182561"/>
                    <a:gd name="connsiteX0-651" fmla="*/ 78586 w 171452"/>
                    <a:gd name="connsiteY0-652" fmla="*/ 0 h 182561"/>
                    <a:gd name="connsiteX1-653" fmla="*/ 171452 w 171452"/>
                    <a:gd name="connsiteY1-654" fmla="*/ 45293 h 182561"/>
                    <a:gd name="connsiteX2-655" fmla="*/ 73822 w 171452"/>
                    <a:gd name="connsiteY2-656" fmla="*/ 182561 h 182561"/>
                    <a:gd name="connsiteX3-657" fmla="*/ 0 w 171452"/>
                    <a:gd name="connsiteY3-658" fmla="*/ 142030 h 182561"/>
                    <a:gd name="connsiteX4-659" fmla="*/ 78586 w 171452"/>
                    <a:gd name="connsiteY4-660" fmla="*/ 0 h 182561"/>
                    <a:gd name="connsiteX0-661" fmla="*/ 78586 w 171452"/>
                    <a:gd name="connsiteY0-662" fmla="*/ 0 h 182561"/>
                    <a:gd name="connsiteX1-663" fmla="*/ 171452 w 171452"/>
                    <a:gd name="connsiteY1-664" fmla="*/ 45293 h 182561"/>
                    <a:gd name="connsiteX2-665" fmla="*/ 73822 w 171452"/>
                    <a:gd name="connsiteY2-666" fmla="*/ 182561 h 182561"/>
                    <a:gd name="connsiteX3-667" fmla="*/ 0 w 171452"/>
                    <a:gd name="connsiteY3-668" fmla="*/ 142030 h 182561"/>
                    <a:gd name="connsiteX4-669" fmla="*/ 78586 w 171452"/>
                    <a:gd name="connsiteY4-670" fmla="*/ 0 h 182561"/>
                    <a:gd name="connsiteX0-671" fmla="*/ 78586 w 171452"/>
                    <a:gd name="connsiteY0-672" fmla="*/ 0 h 182561"/>
                    <a:gd name="connsiteX1-673" fmla="*/ 171452 w 171452"/>
                    <a:gd name="connsiteY1-674" fmla="*/ 45293 h 182561"/>
                    <a:gd name="connsiteX2-675" fmla="*/ 73822 w 171452"/>
                    <a:gd name="connsiteY2-676" fmla="*/ 182561 h 182561"/>
                    <a:gd name="connsiteX3-677" fmla="*/ 0 w 171452"/>
                    <a:gd name="connsiteY3-678" fmla="*/ 142030 h 182561"/>
                    <a:gd name="connsiteX4-679" fmla="*/ 78586 w 171452"/>
                    <a:gd name="connsiteY4-680" fmla="*/ 0 h 182561"/>
                    <a:gd name="connsiteX0-681" fmla="*/ 78586 w 171452"/>
                    <a:gd name="connsiteY0-682" fmla="*/ 0 h 182561"/>
                    <a:gd name="connsiteX1-683" fmla="*/ 171452 w 171452"/>
                    <a:gd name="connsiteY1-684" fmla="*/ 45293 h 182561"/>
                    <a:gd name="connsiteX2-685" fmla="*/ 73822 w 171452"/>
                    <a:gd name="connsiteY2-686" fmla="*/ 182561 h 182561"/>
                    <a:gd name="connsiteX3-687" fmla="*/ 0 w 171452"/>
                    <a:gd name="connsiteY3-688" fmla="*/ 142030 h 182561"/>
                    <a:gd name="connsiteX4-689" fmla="*/ 78586 w 171452"/>
                    <a:gd name="connsiteY4-690" fmla="*/ 0 h 182561"/>
                    <a:gd name="connsiteX0-691" fmla="*/ 78586 w 171452"/>
                    <a:gd name="connsiteY0-692" fmla="*/ 0 h 182561"/>
                    <a:gd name="connsiteX1-693" fmla="*/ 171452 w 171452"/>
                    <a:gd name="connsiteY1-694" fmla="*/ 45293 h 182561"/>
                    <a:gd name="connsiteX2-695" fmla="*/ 73822 w 171452"/>
                    <a:gd name="connsiteY2-696" fmla="*/ 182561 h 182561"/>
                    <a:gd name="connsiteX3-697" fmla="*/ 0 w 171452"/>
                    <a:gd name="connsiteY3-698" fmla="*/ 142030 h 182561"/>
                    <a:gd name="connsiteX4-699" fmla="*/ 78586 w 171452"/>
                    <a:gd name="connsiteY4-700" fmla="*/ 0 h 182561"/>
                    <a:gd name="connsiteX0-701" fmla="*/ 78586 w 171452"/>
                    <a:gd name="connsiteY0-702" fmla="*/ 0 h 182561"/>
                    <a:gd name="connsiteX1-703" fmla="*/ 171452 w 171452"/>
                    <a:gd name="connsiteY1-704" fmla="*/ 45293 h 182561"/>
                    <a:gd name="connsiteX2-705" fmla="*/ 73822 w 171452"/>
                    <a:gd name="connsiteY2-706" fmla="*/ 182561 h 182561"/>
                    <a:gd name="connsiteX3-707" fmla="*/ 0 w 171452"/>
                    <a:gd name="connsiteY3-708" fmla="*/ 142030 h 182561"/>
                    <a:gd name="connsiteX4-709" fmla="*/ 78586 w 171452"/>
                    <a:gd name="connsiteY4-710" fmla="*/ 0 h 182561"/>
                    <a:gd name="connsiteX0-711" fmla="*/ 78586 w 171452"/>
                    <a:gd name="connsiteY0-712" fmla="*/ 0 h 182561"/>
                    <a:gd name="connsiteX1-713" fmla="*/ 171452 w 171452"/>
                    <a:gd name="connsiteY1-714" fmla="*/ 45293 h 182561"/>
                    <a:gd name="connsiteX2-715" fmla="*/ 73822 w 171452"/>
                    <a:gd name="connsiteY2-716" fmla="*/ 182561 h 182561"/>
                    <a:gd name="connsiteX3-717" fmla="*/ 0 w 171452"/>
                    <a:gd name="connsiteY3-718" fmla="*/ 142030 h 182561"/>
                    <a:gd name="connsiteX4-719" fmla="*/ 78586 w 171452"/>
                    <a:gd name="connsiteY4-720" fmla="*/ 0 h 182561"/>
                    <a:gd name="connsiteX0-721" fmla="*/ 78586 w 171452"/>
                    <a:gd name="connsiteY0-722" fmla="*/ 0 h 182561"/>
                    <a:gd name="connsiteX1-723" fmla="*/ 171452 w 171452"/>
                    <a:gd name="connsiteY1-724" fmla="*/ 45293 h 182561"/>
                    <a:gd name="connsiteX2-725" fmla="*/ 73822 w 171452"/>
                    <a:gd name="connsiteY2-726" fmla="*/ 182561 h 182561"/>
                    <a:gd name="connsiteX3-727" fmla="*/ 0 w 171452"/>
                    <a:gd name="connsiteY3-728" fmla="*/ 142030 h 182561"/>
                    <a:gd name="connsiteX4-729" fmla="*/ 78586 w 171452"/>
                    <a:gd name="connsiteY4-730" fmla="*/ 0 h 182561"/>
                    <a:gd name="connsiteX0-731" fmla="*/ 78586 w 171452"/>
                    <a:gd name="connsiteY0-732" fmla="*/ 0 h 182561"/>
                    <a:gd name="connsiteX1-733" fmla="*/ 171452 w 171452"/>
                    <a:gd name="connsiteY1-734" fmla="*/ 45293 h 182561"/>
                    <a:gd name="connsiteX2-735" fmla="*/ 73822 w 171452"/>
                    <a:gd name="connsiteY2-736" fmla="*/ 182561 h 182561"/>
                    <a:gd name="connsiteX3-737" fmla="*/ 0 w 171452"/>
                    <a:gd name="connsiteY3-738" fmla="*/ 142030 h 182561"/>
                    <a:gd name="connsiteX4-739" fmla="*/ 78586 w 171452"/>
                    <a:gd name="connsiteY4-740" fmla="*/ 0 h 182561"/>
                    <a:gd name="connsiteX0-741" fmla="*/ 78586 w 171452"/>
                    <a:gd name="connsiteY0-742" fmla="*/ 0 h 182561"/>
                    <a:gd name="connsiteX1-743" fmla="*/ 171452 w 171452"/>
                    <a:gd name="connsiteY1-744" fmla="*/ 45293 h 182561"/>
                    <a:gd name="connsiteX2-745" fmla="*/ 73822 w 171452"/>
                    <a:gd name="connsiteY2-746" fmla="*/ 182561 h 182561"/>
                    <a:gd name="connsiteX3-747" fmla="*/ 0 w 171452"/>
                    <a:gd name="connsiteY3-748" fmla="*/ 142030 h 182561"/>
                    <a:gd name="connsiteX4-749" fmla="*/ 78586 w 171452"/>
                    <a:gd name="connsiteY4-750" fmla="*/ 0 h 182561"/>
                    <a:gd name="connsiteX0-751" fmla="*/ 78586 w 171452"/>
                    <a:gd name="connsiteY0-752" fmla="*/ 0 h 182561"/>
                    <a:gd name="connsiteX1-753" fmla="*/ 171452 w 171452"/>
                    <a:gd name="connsiteY1-754" fmla="*/ 45293 h 182561"/>
                    <a:gd name="connsiteX2-755" fmla="*/ 73822 w 171452"/>
                    <a:gd name="connsiteY2-756" fmla="*/ 182561 h 182561"/>
                    <a:gd name="connsiteX3-757" fmla="*/ 0 w 171452"/>
                    <a:gd name="connsiteY3-758" fmla="*/ 142030 h 182561"/>
                    <a:gd name="connsiteX4-759" fmla="*/ 78586 w 171452"/>
                    <a:gd name="connsiteY4-760" fmla="*/ 0 h 182561"/>
                    <a:gd name="connsiteX0-761" fmla="*/ 78586 w 171452"/>
                    <a:gd name="connsiteY0-762" fmla="*/ 0 h 182561"/>
                    <a:gd name="connsiteX1-763" fmla="*/ 171452 w 171452"/>
                    <a:gd name="connsiteY1-764" fmla="*/ 45293 h 182561"/>
                    <a:gd name="connsiteX2-765" fmla="*/ 73822 w 171452"/>
                    <a:gd name="connsiteY2-766" fmla="*/ 182561 h 182561"/>
                    <a:gd name="connsiteX3-767" fmla="*/ 0 w 171452"/>
                    <a:gd name="connsiteY3-768" fmla="*/ 142030 h 182561"/>
                    <a:gd name="connsiteX4-769" fmla="*/ 78586 w 171452"/>
                    <a:gd name="connsiteY4-770" fmla="*/ 0 h 182561"/>
                    <a:gd name="connsiteX0-771" fmla="*/ 78586 w 171452"/>
                    <a:gd name="connsiteY0-772" fmla="*/ 0 h 182561"/>
                    <a:gd name="connsiteX1-773" fmla="*/ 171452 w 171452"/>
                    <a:gd name="connsiteY1-774" fmla="*/ 45293 h 182561"/>
                    <a:gd name="connsiteX2-775" fmla="*/ 73822 w 171452"/>
                    <a:gd name="connsiteY2-776" fmla="*/ 182561 h 182561"/>
                    <a:gd name="connsiteX3-777" fmla="*/ 0 w 171452"/>
                    <a:gd name="connsiteY3-778" fmla="*/ 142030 h 182561"/>
                    <a:gd name="connsiteX4-779" fmla="*/ 78586 w 171452"/>
                    <a:gd name="connsiteY4-780" fmla="*/ 0 h 182561"/>
                    <a:gd name="connsiteX0-781" fmla="*/ 78586 w 171452"/>
                    <a:gd name="connsiteY0-782" fmla="*/ 0 h 182561"/>
                    <a:gd name="connsiteX1-783" fmla="*/ 171452 w 171452"/>
                    <a:gd name="connsiteY1-784" fmla="*/ 45293 h 182561"/>
                    <a:gd name="connsiteX2-785" fmla="*/ 73822 w 171452"/>
                    <a:gd name="connsiteY2-786" fmla="*/ 182561 h 182561"/>
                    <a:gd name="connsiteX3-787" fmla="*/ 0 w 171452"/>
                    <a:gd name="connsiteY3-788" fmla="*/ 142030 h 182561"/>
                    <a:gd name="connsiteX4-789" fmla="*/ 78586 w 171452"/>
                    <a:gd name="connsiteY4-790" fmla="*/ 0 h 182561"/>
                    <a:gd name="connsiteX0-791" fmla="*/ 78586 w 171452"/>
                    <a:gd name="connsiteY0-792" fmla="*/ 0 h 182561"/>
                    <a:gd name="connsiteX1-793" fmla="*/ 171452 w 171452"/>
                    <a:gd name="connsiteY1-794" fmla="*/ 45293 h 182561"/>
                    <a:gd name="connsiteX2-795" fmla="*/ 73822 w 171452"/>
                    <a:gd name="connsiteY2-796" fmla="*/ 182561 h 182561"/>
                    <a:gd name="connsiteX3-797" fmla="*/ 0 w 171452"/>
                    <a:gd name="connsiteY3-798" fmla="*/ 142030 h 182561"/>
                    <a:gd name="connsiteX4-799" fmla="*/ 78586 w 171452"/>
                    <a:gd name="connsiteY4-800" fmla="*/ 0 h 182561"/>
                    <a:gd name="connsiteX0-801" fmla="*/ 78586 w 171452"/>
                    <a:gd name="connsiteY0-802" fmla="*/ 0 h 182561"/>
                    <a:gd name="connsiteX1-803" fmla="*/ 171452 w 171452"/>
                    <a:gd name="connsiteY1-804" fmla="*/ 45293 h 182561"/>
                    <a:gd name="connsiteX2-805" fmla="*/ 73822 w 171452"/>
                    <a:gd name="connsiteY2-806" fmla="*/ 182561 h 182561"/>
                    <a:gd name="connsiteX3-807" fmla="*/ 0 w 171452"/>
                    <a:gd name="connsiteY3-808" fmla="*/ 142030 h 182561"/>
                    <a:gd name="connsiteX4-809" fmla="*/ 78586 w 171452"/>
                    <a:gd name="connsiteY4-810" fmla="*/ 0 h 182561"/>
                    <a:gd name="connsiteX0-811" fmla="*/ 78586 w 171452"/>
                    <a:gd name="connsiteY0-812" fmla="*/ 0 h 182561"/>
                    <a:gd name="connsiteX1-813" fmla="*/ 171452 w 171452"/>
                    <a:gd name="connsiteY1-814" fmla="*/ 45293 h 182561"/>
                    <a:gd name="connsiteX2-815" fmla="*/ 73822 w 171452"/>
                    <a:gd name="connsiteY2-816" fmla="*/ 182561 h 182561"/>
                    <a:gd name="connsiteX3-817" fmla="*/ 0 w 171452"/>
                    <a:gd name="connsiteY3-818" fmla="*/ 142030 h 182561"/>
                    <a:gd name="connsiteX4-819" fmla="*/ 78586 w 171452"/>
                    <a:gd name="connsiteY4-820" fmla="*/ 0 h 182561"/>
                    <a:gd name="connsiteX0-821" fmla="*/ 78586 w 171452"/>
                    <a:gd name="connsiteY0-822" fmla="*/ 0 h 182561"/>
                    <a:gd name="connsiteX1-823" fmla="*/ 171452 w 171452"/>
                    <a:gd name="connsiteY1-824" fmla="*/ 45293 h 182561"/>
                    <a:gd name="connsiteX2-825" fmla="*/ 73822 w 171452"/>
                    <a:gd name="connsiteY2-826" fmla="*/ 182561 h 182561"/>
                    <a:gd name="connsiteX3-827" fmla="*/ 0 w 171452"/>
                    <a:gd name="connsiteY3-828" fmla="*/ 142030 h 182561"/>
                    <a:gd name="connsiteX4-829" fmla="*/ 78586 w 171452"/>
                    <a:gd name="connsiteY4-830" fmla="*/ 0 h 1825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25"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9045 w 124287"/>
                    <a:gd name="connsiteY0-762" fmla="*/ 0 h 173036"/>
                    <a:gd name="connsiteX1-763" fmla="*/ 124287 w 124287"/>
                    <a:gd name="connsiteY1-764" fmla="*/ 21430 h 173036"/>
                    <a:gd name="connsiteX2-765" fmla="*/ 45706 w 124287"/>
                    <a:gd name="connsiteY2-766" fmla="*/ 173036 h 173036"/>
                    <a:gd name="connsiteX3-767" fmla="*/ 460 w 124287"/>
                    <a:gd name="connsiteY3-768" fmla="*/ 149224 h 173036"/>
                    <a:gd name="connsiteX4-769" fmla="*/ 79045 w 124287"/>
                    <a:gd name="connsiteY4-770" fmla="*/ 0 h 173036"/>
                    <a:gd name="connsiteX0-771" fmla="*/ 78585 w 123827"/>
                    <a:gd name="connsiteY0-772" fmla="*/ 0 h 173036"/>
                    <a:gd name="connsiteX1-773" fmla="*/ 123827 w 123827"/>
                    <a:gd name="connsiteY1-774" fmla="*/ 21430 h 173036"/>
                    <a:gd name="connsiteX2-775" fmla="*/ 45246 w 123827"/>
                    <a:gd name="connsiteY2-776" fmla="*/ 173036 h 173036"/>
                    <a:gd name="connsiteX3-777" fmla="*/ 0 w 123827"/>
                    <a:gd name="connsiteY3-778" fmla="*/ 149224 h 173036"/>
                    <a:gd name="connsiteX4-779" fmla="*/ 78585 w 123827"/>
                    <a:gd name="connsiteY4-780" fmla="*/ 0 h 173036"/>
                    <a:gd name="connsiteX0-781" fmla="*/ 78585 w 123827"/>
                    <a:gd name="connsiteY0-782" fmla="*/ 0 h 173036"/>
                    <a:gd name="connsiteX1-783" fmla="*/ 123827 w 123827"/>
                    <a:gd name="connsiteY1-784" fmla="*/ 21430 h 173036"/>
                    <a:gd name="connsiteX2-785" fmla="*/ 45246 w 123827"/>
                    <a:gd name="connsiteY2-786" fmla="*/ 173036 h 173036"/>
                    <a:gd name="connsiteX3-787" fmla="*/ 0 w 123827"/>
                    <a:gd name="connsiteY3-788" fmla="*/ 149224 h 173036"/>
                    <a:gd name="connsiteX4-789" fmla="*/ 78585 w 123827"/>
                    <a:gd name="connsiteY4-790" fmla="*/ 0 h 173036"/>
                    <a:gd name="connsiteX0-791" fmla="*/ 78585 w 123827"/>
                    <a:gd name="connsiteY0-792" fmla="*/ 0 h 173036"/>
                    <a:gd name="connsiteX1-793" fmla="*/ 123827 w 123827"/>
                    <a:gd name="connsiteY1-794" fmla="*/ 21430 h 173036"/>
                    <a:gd name="connsiteX2-795" fmla="*/ 45246 w 123827"/>
                    <a:gd name="connsiteY2-796" fmla="*/ 173036 h 173036"/>
                    <a:gd name="connsiteX3-797" fmla="*/ 0 w 123827"/>
                    <a:gd name="connsiteY3-798" fmla="*/ 149224 h 173036"/>
                    <a:gd name="connsiteX4-799" fmla="*/ 78585 w 123827"/>
                    <a:gd name="connsiteY4-800" fmla="*/ 0 h 173036"/>
                    <a:gd name="connsiteX0-801" fmla="*/ 78585 w 123827"/>
                    <a:gd name="connsiteY0-802" fmla="*/ 0 h 173036"/>
                    <a:gd name="connsiteX1-803" fmla="*/ 123827 w 123827"/>
                    <a:gd name="connsiteY1-804" fmla="*/ 21430 h 173036"/>
                    <a:gd name="connsiteX2-805" fmla="*/ 47627 w 123827"/>
                    <a:gd name="connsiteY2-806" fmla="*/ 173036 h 173036"/>
                    <a:gd name="connsiteX3-807" fmla="*/ 0 w 123827"/>
                    <a:gd name="connsiteY3-808" fmla="*/ 149224 h 173036"/>
                    <a:gd name="connsiteX4-809" fmla="*/ 78585 w 123827"/>
                    <a:gd name="connsiteY4-810" fmla="*/ 0 h 173036"/>
                    <a:gd name="connsiteX0-811" fmla="*/ 78585 w 123827"/>
                    <a:gd name="connsiteY0-812" fmla="*/ 0 h 173036"/>
                    <a:gd name="connsiteX1-813" fmla="*/ 123827 w 123827"/>
                    <a:gd name="connsiteY1-814" fmla="*/ 21430 h 173036"/>
                    <a:gd name="connsiteX2-815" fmla="*/ 47627 w 123827"/>
                    <a:gd name="connsiteY2-816" fmla="*/ 173036 h 173036"/>
                    <a:gd name="connsiteX3-817" fmla="*/ 0 w 123827"/>
                    <a:gd name="connsiteY3-818" fmla="*/ 149224 h 173036"/>
                    <a:gd name="connsiteX4-819" fmla="*/ 78585 w 123827"/>
                    <a:gd name="connsiteY4-820" fmla="*/ 0 h 173036"/>
                    <a:gd name="connsiteX0-821" fmla="*/ 83347 w 128589"/>
                    <a:gd name="connsiteY0-822" fmla="*/ 0 h 173036"/>
                    <a:gd name="connsiteX1-823" fmla="*/ 128589 w 128589"/>
                    <a:gd name="connsiteY1-824" fmla="*/ 21430 h 173036"/>
                    <a:gd name="connsiteX2-825" fmla="*/ 52389 w 128589"/>
                    <a:gd name="connsiteY2-826" fmla="*/ 173036 h 173036"/>
                    <a:gd name="connsiteX3-827" fmla="*/ 0 w 128589"/>
                    <a:gd name="connsiteY3-828" fmla="*/ 151606 h 173036"/>
                    <a:gd name="connsiteX4-829" fmla="*/ 83347 w 128589"/>
                    <a:gd name="connsiteY4-830" fmla="*/ 0 h 173036"/>
                    <a:gd name="connsiteX0-831" fmla="*/ 83347 w 128589"/>
                    <a:gd name="connsiteY0-832" fmla="*/ 0 h 177798"/>
                    <a:gd name="connsiteX1-833" fmla="*/ 128589 w 128589"/>
                    <a:gd name="connsiteY1-834" fmla="*/ 21430 h 177798"/>
                    <a:gd name="connsiteX2-835" fmla="*/ 54770 w 128589"/>
                    <a:gd name="connsiteY2-836" fmla="*/ 177798 h 177798"/>
                    <a:gd name="connsiteX3-837" fmla="*/ 0 w 128589"/>
                    <a:gd name="connsiteY3-838" fmla="*/ 151606 h 177798"/>
                    <a:gd name="connsiteX4-839" fmla="*/ 83347 w 128589"/>
                    <a:gd name="connsiteY4-840" fmla="*/ 0 h 177798"/>
                    <a:gd name="connsiteX0-841" fmla="*/ 83347 w 128589"/>
                    <a:gd name="connsiteY0-842" fmla="*/ 0 h 177798"/>
                    <a:gd name="connsiteX1-843" fmla="*/ 128589 w 128589"/>
                    <a:gd name="connsiteY1-844" fmla="*/ 21430 h 177798"/>
                    <a:gd name="connsiteX2-845" fmla="*/ 54770 w 128589"/>
                    <a:gd name="connsiteY2-846" fmla="*/ 177798 h 177798"/>
                    <a:gd name="connsiteX3-847" fmla="*/ 0 w 128589"/>
                    <a:gd name="connsiteY3-848" fmla="*/ 151606 h 177798"/>
                    <a:gd name="connsiteX4-849" fmla="*/ 83347 w 128589"/>
                    <a:gd name="connsiteY4-850" fmla="*/ 0 h 177798"/>
                    <a:gd name="connsiteX0-851" fmla="*/ 83347 w 128589"/>
                    <a:gd name="connsiteY0-852" fmla="*/ 0 h 177798"/>
                    <a:gd name="connsiteX1-853" fmla="*/ 128589 w 128589"/>
                    <a:gd name="connsiteY1-854" fmla="*/ 21430 h 177798"/>
                    <a:gd name="connsiteX2-855" fmla="*/ 54770 w 128589"/>
                    <a:gd name="connsiteY2-856" fmla="*/ 177798 h 177798"/>
                    <a:gd name="connsiteX3-857" fmla="*/ 0 w 128589"/>
                    <a:gd name="connsiteY3-858" fmla="*/ 151606 h 177798"/>
                    <a:gd name="connsiteX4-859" fmla="*/ 83347 w 128589"/>
                    <a:gd name="connsiteY4-860" fmla="*/ 0 h 177798"/>
                    <a:gd name="connsiteX0-861" fmla="*/ 83347 w 128589"/>
                    <a:gd name="connsiteY0-862" fmla="*/ 0 h 177798"/>
                    <a:gd name="connsiteX1-863" fmla="*/ 128589 w 128589"/>
                    <a:gd name="connsiteY1-864" fmla="*/ 21430 h 177798"/>
                    <a:gd name="connsiteX2-865" fmla="*/ 54770 w 128589"/>
                    <a:gd name="connsiteY2-866" fmla="*/ 177798 h 177798"/>
                    <a:gd name="connsiteX3-867" fmla="*/ 0 w 128589"/>
                    <a:gd name="connsiteY3-868" fmla="*/ 151606 h 177798"/>
                    <a:gd name="connsiteX4-869" fmla="*/ 83347 w 128589"/>
                    <a:gd name="connsiteY4-870" fmla="*/ 0 h 177798"/>
                    <a:gd name="connsiteX0-871" fmla="*/ 83347 w 128589"/>
                    <a:gd name="connsiteY0-872" fmla="*/ 0 h 180179"/>
                    <a:gd name="connsiteX1-873" fmla="*/ 128589 w 128589"/>
                    <a:gd name="connsiteY1-874" fmla="*/ 21430 h 180179"/>
                    <a:gd name="connsiteX2-875" fmla="*/ 54770 w 128589"/>
                    <a:gd name="connsiteY2-876" fmla="*/ 180179 h 180179"/>
                    <a:gd name="connsiteX3-877" fmla="*/ 0 w 128589"/>
                    <a:gd name="connsiteY3-878" fmla="*/ 151606 h 180179"/>
                    <a:gd name="connsiteX4-879" fmla="*/ 83347 w 128589"/>
                    <a:gd name="connsiteY4-880" fmla="*/ 0 h 180179"/>
                    <a:gd name="connsiteX0-881" fmla="*/ 83347 w 128589"/>
                    <a:gd name="connsiteY0-882" fmla="*/ 0 h 180179"/>
                    <a:gd name="connsiteX1-883" fmla="*/ 128589 w 128589"/>
                    <a:gd name="connsiteY1-884" fmla="*/ 21430 h 180179"/>
                    <a:gd name="connsiteX2-885" fmla="*/ 54770 w 128589"/>
                    <a:gd name="connsiteY2-886" fmla="*/ 180179 h 180179"/>
                    <a:gd name="connsiteX3-887" fmla="*/ 0 w 128589"/>
                    <a:gd name="connsiteY3-888" fmla="*/ 151606 h 180179"/>
                    <a:gd name="connsiteX4-889" fmla="*/ 83347 w 128589"/>
                    <a:gd name="connsiteY4-890" fmla="*/ 0 h 180179"/>
                    <a:gd name="connsiteX0-891" fmla="*/ 78584 w 123826"/>
                    <a:gd name="connsiteY0-892" fmla="*/ 0 h 180179"/>
                    <a:gd name="connsiteX1-893" fmla="*/ 123826 w 123826"/>
                    <a:gd name="connsiteY1-894" fmla="*/ 21430 h 180179"/>
                    <a:gd name="connsiteX2-895" fmla="*/ 50007 w 123826"/>
                    <a:gd name="connsiteY2-896" fmla="*/ 180179 h 180179"/>
                    <a:gd name="connsiteX3-897" fmla="*/ 0 w 123826"/>
                    <a:gd name="connsiteY3-898" fmla="*/ 153987 h 180179"/>
                    <a:gd name="connsiteX4-899" fmla="*/ 78584 w 123826"/>
                    <a:gd name="connsiteY4-900" fmla="*/ 0 h 180179"/>
                    <a:gd name="connsiteX0-901" fmla="*/ 78584 w 123826"/>
                    <a:gd name="connsiteY0-902" fmla="*/ 0 h 180179"/>
                    <a:gd name="connsiteX1-903" fmla="*/ 123826 w 123826"/>
                    <a:gd name="connsiteY1-904" fmla="*/ 21430 h 180179"/>
                    <a:gd name="connsiteX2-905" fmla="*/ 50007 w 123826"/>
                    <a:gd name="connsiteY2-906" fmla="*/ 180179 h 180179"/>
                    <a:gd name="connsiteX3-907" fmla="*/ 0 w 123826"/>
                    <a:gd name="connsiteY3-908" fmla="*/ 153987 h 180179"/>
                    <a:gd name="connsiteX4-909" fmla="*/ 78584 w 123826"/>
                    <a:gd name="connsiteY4-910" fmla="*/ 0 h 180179"/>
                    <a:gd name="connsiteX0-911" fmla="*/ 78584 w 123826"/>
                    <a:gd name="connsiteY0-912" fmla="*/ 0 h 177798"/>
                    <a:gd name="connsiteX1-913" fmla="*/ 123826 w 123826"/>
                    <a:gd name="connsiteY1-914" fmla="*/ 21430 h 177798"/>
                    <a:gd name="connsiteX2-915" fmla="*/ 45244 w 123826"/>
                    <a:gd name="connsiteY2-916" fmla="*/ 177798 h 177798"/>
                    <a:gd name="connsiteX3-917" fmla="*/ 0 w 123826"/>
                    <a:gd name="connsiteY3-918" fmla="*/ 153987 h 177798"/>
                    <a:gd name="connsiteX4-919" fmla="*/ 78584 w 123826"/>
                    <a:gd name="connsiteY4-920" fmla="*/ 0 h 177798"/>
                    <a:gd name="connsiteX0-921" fmla="*/ 78584 w 123826"/>
                    <a:gd name="connsiteY0-922" fmla="*/ 0 h 177798"/>
                    <a:gd name="connsiteX1-923" fmla="*/ 123826 w 123826"/>
                    <a:gd name="connsiteY1-924" fmla="*/ 21430 h 177798"/>
                    <a:gd name="connsiteX2-925" fmla="*/ 45244 w 123826"/>
                    <a:gd name="connsiteY2-926" fmla="*/ 177798 h 177798"/>
                    <a:gd name="connsiteX3-927" fmla="*/ 0 w 123826"/>
                    <a:gd name="connsiteY3-928" fmla="*/ 153987 h 177798"/>
                    <a:gd name="connsiteX4-929" fmla="*/ 78584 w 123826"/>
                    <a:gd name="connsiteY4-930" fmla="*/ 0 h 177798"/>
                    <a:gd name="connsiteX0-931" fmla="*/ 78584 w 123826"/>
                    <a:gd name="connsiteY0-932" fmla="*/ 0 h 177798"/>
                    <a:gd name="connsiteX1-933" fmla="*/ 123826 w 123826"/>
                    <a:gd name="connsiteY1-934" fmla="*/ 21430 h 177798"/>
                    <a:gd name="connsiteX2-935" fmla="*/ 45244 w 123826"/>
                    <a:gd name="connsiteY2-936" fmla="*/ 177798 h 177798"/>
                    <a:gd name="connsiteX3-937" fmla="*/ 0 w 123826"/>
                    <a:gd name="connsiteY3-938" fmla="*/ 153987 h 177798"/>
                    <a:gd name="connsiteX4-939" fmla="*/ 78584 w 123826"/>
                    <a:gd name="connsiteY4-940" fmla="*/ 0 h 177798"/>
                    <a:gd name="connsiteX0-941" fmla="*/ 78584 w 123826"/>
                    <a:gd name="connsiteY0-942" fmla="*/ 0 h 177798"/>
                    <a:gd name="connsiteX1-943" fmla="*/ 123826 w 123826"/>
                    <a:gd name="connsiteY1-944" fmla="*/ 21430 h 177798"/>
                    <a:gd name="connsiteX2-945" fmla="*/ 45244 w 123826"/>
                    <a:gd name="connsiteY2-946" fmla="*/ 177798 h 177798"/>
                    <a:gd name="connsiteX3-947" fmla="*/ 0 w 123826"/>
                    <a:gd name="connsiteY3-948" fmla="*/ 153987 h 177798"/>
                    <a:gd name="connsiteX4-949" fmla="*/ 78584 w 123826"/>
                    <a:gd name="connsiteY4-950" fmla="*/ 0 h 177798"/>
                    <a:gd name="connsiteX0-951" fmla="*/ 78584 w 123826"/>
                    <a:gd name="connsiteY0-952" fmla="*/ 0 h 177798"/>
                    <a:gd name="connsiteX1-953" fmla="*/ 123826 w 123826"/>
                    <a:gd name="connsiteY1-954" fmla="*/ 21430 h 177798"/>
                    <a:gd name="connsiteX2-955" fmla="*/ 45244 w 123826"/>
                    <a:gd name="connsiteY2-956" fmla="*/ 177798 h 177798"/>
                    <a:gd name="connsiteX3-957" fmla="*/ 0 w 123826"/>
                    <a:gd name="connsiteY3-958" fmla="*/ 153987 h 177798"/>
                    <a:gd name="connsiteX4-959" fmla="*/ 78584 w 123826"/>
                    <a:gd name="connsiteY4-960" fmla="*/ 0 h 177798"/>
                    <a:gd name="connsiteX0-961" fmla="*/ 78584 w 123826"/>
                    <a:gd name="connsiteY0-962" fmla="*/ 0 h 177798"/>
                    <a:gd name="connsiteX1-963" fmla="*/ 123826 w 123826"/>
                    <a:gd name="connsiteY1-964" fmla="*/ 21430 h 177798"/>
                    <a:gd name="connsiteX2-965" fmla="*/ 42863 w 123826"/>
                    <a:gd name="connsiteY2-966" fmla="*/ 177798 h 177798"/>
                    <a:gd name="connsiteX3-967" fmla="*/ 0 w 123826"/>
                    <a:gd name="connsiteY3-968" fmla="*/ 153987 h 177798"/>
                    <a:gd name="connsiteX4-969" fmla="*/ 78584 w 123826"/>
                    <a:gd name="connsiteY4-970" fmla="*/ 0 h 177798"/>
                    <a:gd name="connsiteX0-971" fmla="*/ 78584 w 123826"/>
                    <a:gd name="connsiteY0-972" fmla="*/ 0 h 177798"/>
                    <a:gd name="connsiteX1-973" fmla="*/ 123826 w 123826"/>
                    <a:gd name="connsiteY1-974" fmla="*/ 21430 h 177798"/>
                    <a:gd name="connsiteX2-975" fmla="*/ 42863 w 123826"/>
                    <a:gd name="connsiteY2-976" fmla="*/ 177798 h 177798"/>
                    <a:gd name="connsiteX3-977" fmla="*/ 0 w 123826"/>
                    <a:gd name="connsiteY3-978" fmla="*/ 153987 h 177798"/>
                    <a:gd name="connsiteX4-979" fmla="*/ 78584 w 123826"/>
                    <a:gd name="connsiteY4-980" fmla="*/ 0 h 177798"/>
                    <a:gd name="connsiteX0-981" fmla="*/ 78584 w 123826"/>
                    <a:gd name="connsiteY0-982" fmla="*/ 0 h 177798"/>
                    <a:gd name="connsiteX1-983" fmla="*/ 123826 w 123826"/>
                    <a:gd name="connsiteY1-984" fmla="*/ 21430 h 177798"/>
                    <a:gd name="connsiteX2-985" fmla="*/ 42863 w 123826"/>
                    <a:gd name="connsiteY2-986" fmla="*/ 177798 h 177798"/>
                    <a:gd name="connsiteX3-987" fmla="*/ 0 w 123826"/>
                    <a:gd name="connsiteY3-988" fmla="*/ 153987 h 177798"/>
                    <a:gd name="connsiteX4-989" fmla="*/ 78584 w 123826"/>
                    <a:gd name="connsiteY4-990" fmla="*/ 0 h 177798"/>
                    <a:gd name="connsiteX0-991" fmla="*/ 78584 w 123826"/>
                    <a:gd name="connsiteY0-992" fmla="*/ 0 h 177798"/>
                    <a:gd name="connsiteX1-993" fmla="*/ 123826 w 123826"/>
                    <a:gd name="connsiteY1-994" fmla="*/ 21430 h 177798"/>
                    <a:gd name="connsiteX2-995" fmla="*/ 42863 w 123826"/>
                    <a:gd name="connsiteY2-996" fmla="*/ 177798 h 177798"/>
                    <a:gd name="connsiteX3-997" fmla="*/ 0 w 123826"/>
                    <a:gd name="connsiteY3-998" fmla="*/ 153987 h 177798"/>
                    <a:gd name="connsiteX4-999" fmla="*/ 78584 w 123826"/>
                    <a:gd name="connsiteY4-1000" fmla="*/ 0 h 177798"/>
                    <a:gd name="connsiteX0-1001" fmla="*/ 78584 w 123826"/>
                    <a:gd name="connsiteY0-1002" fmla="*/ 0 h 177798"/>
                    <a:gd name="connsiteX1-1003" fmla="*/ 123826 w 123826"/>
                    <a:gd name="connsiteY1-1004" fmla="*/ 21430 h 177798"/>
                    <a:gd name="connsiteX2-1005" fmla="*/ 42863 w 123826"/>
                    <a:gd name="connsiteY2-1006" fmla="*/ 177798 h 177798"/>
                    <a:gd name="connsiteX3-1007" fmla="*/ 0 w 123826"/>
                    <a:gd name="connsiteY3-1008" fmla="*/ 153987 h 177798"/>
                    <a:gd name="connsiteX4-1009" fmla="*/ 78584 w 123826"/>
                    <a:gd name="connsiteY4-1010" fmla="*/ 0 h 177798"/>
                    <a:gd name="connsiteX0-1011" fmla="*/ 78584 w 123826"/>
                    <a:gd name="connsiteY0-1012" fmla="*/ 0 h 177798"/>
                    <a:gd name="connsiteX1-1013" fmla="*/ 123826 w 123826"/>
                    <a:gd name="connsiteY1-1014" fmla="*/ 21430 h 177798"/>
                    <a:gd name="connsiteX2-1015" fmla="*/ 42863 w 123826"/>
                    <a:gd name="connsiteY2-1016" fmla="*/ 177798 h 177798"/>
                    <a:gd name="connsiteX3-1017" fmla="*/ 0 w 123826"/>
                    <a:gd name="connsiteY3-1018" fmla="*/ 153987 h 177798"/>
                    <a:gd name="connsiteX4-1019" fmla="*/ 78584 w 123826"/>
                    <a:gd name="connsiteY4-1020" fmla="*/ 0 h 177798"/>
                    <a:gd name="connsiteX0-1021" fmla="*/ 78584 w 123826"/>
                    <a:gd name="connsiteY0-1022" fmla="*/ 0 h 177798"/>
                    <a:gd name="connsiteX1-1023" fmla="*/ 123826 w 123826"/>
                    <a:gd name="connsiteY1-1024" fmla="*/ 21430 h 177798"/>
                    <a:gd name="connsiteX2-1025" fmla="*/ 42863 w 123826"/>
                    <a:gd name="connsiteY2-1026" fmla="*/ 177798 h 177798"/>
                    <a:gd name="connsiteX3-1027" fmla="*/ 0 w 123826"/>
                    <a:gd name="connsiteY3-1028" fmla="*/ 153987 h 177798"/>
                    <a:gd name="connsiteX4-1029" fmla="*/ 78584 w 123826"/>
                    <a:gd name="connsiteY4-1030" fmla="*/ 0 h 177798"/>
                    <a:gd name="connsiteX0-1031" fmla="*/ 78584 w 123826"/>
                    <a:gd name="connsiteY0-1032" fmla="*/ 0 h 177798"/>
                    <a:gd name="connsiteX1-1033" fmla="*/ 123826 w 123826"/>
                    <a:gd name="connsiteY1-1034" fmla="*/ 21430 h 177798"/>
                    <a:gd name="connsiteX2-1035" fmla="*/ 42863 w 123826"/>
                    <a:gd name="connsiteY2-1036" fmla="*/ 177798 h 177798"/>
                    <a:gd name="connsiteX3-1037" fmla="*/ 0 w 123826"/>
                    <a:gd name="connsiteY3-1038" fmla="*/ 153987 h 177798"/>
                    <a:gd name="connsiteX4-1039" fmla="*/ 78584 w 123826"/>
                    <a:gd name="connsiteY4-1040" fmla="*/ 0 h 177798"/>
                    <a:gd name="connsiteX0-1041" fmla="*/ 78584 w 123826"/>
                    <a:gd name="connsiteY0-1042" fmla="*/ 0 h 177798"/>
                    <a:gd name="connsiteX1-1043" fmla="*/ 123826 w 123826"/>
                    <a:gd name="connsiteY1-1044" fmla="*/ 21430 h 177798"/>
                    <a:gd name="connsiteX2-1045" fmla="*/ 42863 w 123826"/>
                    <a:gd name="connsiteY2-1046" fmla="*/ 177798 h 177798"/>
                    <a:gd name="connsiteX3-1047" fmla="*/ 0 w 123826"/>
                    <a:gd name="connsiteY3-1048" fmla="*/ 153987 h 177798"/>
                    <a:gd name="connsiteX4-1049" fmla="*/ 78584 w 123826"/>
                    <a:gd name="connsiteY4-1050" fmla="*/ 0 h 177798"/>
                    <a:gd name="connsiteX0-1051" fmla="*/ 78584 w 123826"/>
                    <a:gd name="connsiteY0-1052" fmla="*/ 0 h 177798"/>
                    <a:gd name="connsiteX1-1053" fmla="*/ 123826 w 123826"/>
                    <a:gd name="connsiteY1-1054" fmla="*/ 21430 h 177798"/>
                    <a:gd name="connsiteX2-1055" fmla="*/ 42863 w 123826"/>
                    <a:gd name="connsiteY2-1056" fmla="*/ 177798 h 177798"/>
                    <a:gd name="connsiteX3-1057" fmla="*/ 0 w 123826"/>
                    <a:gd name="connsiteY3-1058" fmla="*/ 153987 h 177798"/>
                    <a:gd name="connsiteX4-1059" fmla="*/ 78584 w 123826"/>
                    <a:gd name="connsiteY4-1060" fmla="*/ 0 h 177798"/>
                    <a:gd name="connsiteX0-1061" fmla="*/ 78584 w 123826"/>
                    <a:gd name="connsiteY0-1062" fmla="*/ 0 h 177798"/>
                    <a:gd name="connsiteX1-1063" fmla="*/ 123826 w 123826"/>
                    <a:gd name="connsiteY1-1064" fmla="*/ 21430 h 177798"/>
                    <a:gd name="connsiteX2-1065" fmla="*/ 42863 w 123826"/>
                    <a:gd name="connsiteY2-1066" fmla="*/ 177798 h 177798"/>
                    <a:gd name="connsiteX3-1067" fmla="*/ 0 w 123826"/>
                    <a:gd name="connsiteY3-1068" fmla="*/ 153987 h 177798"/>
                    <a:gd name="connsiteX4-1069" fmla="*/ 78584 w 123826"/>
                    <a:gd name="connsiteY4-1070" fmla="*/ 0 h 177798"/>
                    <a:gd name="connsiteX0-1071" fmla="*/ 78584 w 123826"/>
                    <a:gd name="connsiteY0-1072" fmla="*/ 0 h 177798"/>
                    <a:gd name="connsiteX1-1073" fmla="*/ 123826 w 123826"/>
                    <a:gd name="connsiteY1-1074" fmla="*/ 21430 h 177798"/>
                    <a:gd name="connsiteX2-1075" fmla="*/ 42863 w 123826"/>
                    <a:gd name="connsiteY2-1076" fmla="*/ 177798 h 177798"/>
                    <a:gd name="connsiteX3-1077" fmla="*/ 0 w 123826"/>
                    <a:gd name="connsiteY3-1078" fmla="*/ 153987 h 177798"/>
                    <a:gd name="connsiteX4-1079" fmla="*/ 78584 w 123826"/>
                    <a:gd name="connsiteY4-1080" fmla="*/ 0 h 177798"/>
                    <a:gd name="connsiteX0-1081" fmla="*/ 78584 w 128578"/>
                    <a:gd name="connsiteY0-1082" fmla="*/ 0 h 177798"/>
                    <a:gd name="connsiteX1-1083" fmla="*/ 123826 w 128578"/>
                    <a:gd name="connsiteY1-1084" fmla="*/ 21430 h 177798"/>
                    <a:gd name="connsiteX2-1085" fmla="*/ 42863 w 128578"/>
                    <a:gd name="connsiteY2-1086" fmla="*/ 177798 h 177798"/>
                    <a:gd name="connsiteX3-1087" fmla="*/ 0 w 128578"/>
                    <a:gd name="connsiteY3-1088" fmla="*/ 153987 h 177798"/>
                    <a:gd name="connsiteX4-1089" fmla="*/ 78584 w 128578"/>
                    <a:gd name="connsiteY4-1090" fmla="*/ 0 h 177798"/>
                    <a:gd name="connsiteX0-1091" fmla="*/ 78584 w 127757"/>
                    <a:gd name="connsiteY0-1092" fmla="*/ 0 h 177798"/>
                    <a:gd name="connsiteX1-1093" fmla="*/ 123826 w 127757"/>
                    <a:gd name="connsiteY1-1094" fmla="*/ 21430 h 177798"/>
                    <a:gd name="connsiteX2-1095" fmla="*/ 42863 w 127757"/>
                    <a:gd name="connsiteY2-1096" fmla="*/ 177798 h 177798"/>
                    <a:gd name="connsiteX3-1097" fmla="*/ 0 w 127757"/>
                    <a:gd name="connsiteY3-1098" fmla="*/ 153987 h 177798"/>
                    <a:gd name="connsiteX4-1099" fmla="*/ 78584 w 127757"/>
                    <a:gd name="connsiteY4-1100" fmla="*/ 0 h 177798"/>
                    <a:gd name="connsiteX0-1101" fmla="*/ 78584 w 129427"/>
                    <a:gd name="connsiteY0-1102" fmla="*/ 0 h 177798"/>
                    <a:gd name="connsiteX1-1103" fmla="*/ 123826 w 129427"/>
                    <a:gd name="connsiteY1-1104" fmla="*/ 21430 h 177798"/>
                    <a:gd name="connsiteX2-1105" fmla="*/ 42863 w 129427"/>
                    <a:gd name="connsiteY2-1106" fmla="*/ 177798 h 177798"/>
                    <a:gd name="connsiteX3-1107" fmla="*/ 0 w 129427"/>
                    <a:gd name="connsiteY3-1108" fmla="*/ 153987 h 177798"/>
                    <a:gd name="connsiteX4-1109" fmla="*/ 78584 w 129427"/>
                    <a:gd name="connsiteY4-1110" fmla="*/ 0 h 177798"/>
                    <a:gd name="connsiteX0-1111" fmla="*/ 78584 w 129427"/>
                    <a:gd name="connsiteY0-1112" fmla="*/ 0 h 177798"/>
                    <a:gd name="connsiteX1-1113" fmla="*/ 123826 w 129427"/>
                    <a:gd name="connsiteY1-1114" fmla="*/ 21430 h 177798"/>
                    <a:gd name="connsiteX2-1115" fmla="*/ 42863 w 129427"/>
                    <a:gd name="connsiteY2-1116" fmla="*/ 177798 h 177798"/>
                    <a:gd name="connsiteX3-1117" fmla="*/ 0 w 129427"/>
                    <a:gd name="connsiteY3-1118" fmla="*/ 153987 h 177798"/>
                    <a:gd name="connsiteX4-1119" fmla="*/ 78584 w 129427"/>
                    <a:gd name="connsiteY4-1120" fmla="*/ 0 h 177798"/>
                    <a:gd name="connsiteX0-1121" fmla="*/ 78584 w 129620"/>
                    <a:gd name="connsiteY0-1122" fmla="*/ 0 h 178197"/>
                    <a:gd name="connsiteX1-1123" fmla="*/ 123826 w 129620"/>
                    <a:gd name="connsiteY1-1124" fmla="*/ 21430 h 178197"/>
                    <a:gd name="connsiteX2-1125" fmla="*/ 42863 w 129620"/>
                    <a:gd name="connsiteY2-1126" fmla="*/ 177798 h 178197"/>
                    <a:gd name="connsiteX3-1127" fmla="*/ 0 w 129620"/>
                    <a:gd name="connsiteY3-1128" fmla="*/ 153987 h 178197"/>
                    <a:gd name="connsiteX4-1129" fmla="*/ 78584 w 129620"/>
                    <a:gd name="connsiteY4-1130" fmla="*/ 0 h 178197"/>
                    <a:gd name="connsiteX0-1131" fmla="*/ 78584 w 130038"/>
                    <a:gd name="connsiteY0-1132" fmla="*/ 0 h 177798"/>
                    <a:gd name="connsiteX1-1133" fmla="*/ 123826 w 130038"/>
                    <a:gd name="connsiteY1-1134" fmla="*/ 21430 h 177798"/>
                    <a:gd name="connsiteX2-1135" fmla="*/ 42863 w 130038"/>
                    <a:gd name="connsiteY2-1136" fmla="*/ 177798 h 177798"/>
                    <a:gd name="connsiteX3-1137" fmla="*/ 0 w 130038"/>
                    <a:gd name="connsiteY3-1138" fmla="*/ 153987 h 177798"/>
                    <a:gd name="connsiteX4-1139" fmla="*/ 78584 w 130038"/>
                    <a:gd name="connsiteY4-1140" fmla="*/ 0 h 177798"/>
                    <a:gd name="connsiteX0-1141" fmla="*/ 78584 w 127420"/>
                    <a:gd name="connsiteY0-1142" fmla="*/ 0 h 177798"/>
                    <a:gd name="connsiteX1-1143" fmla="*/ 123826 w 127420"/>
                    <a:gd name="connsiteY1-1144" fmla="*/ 21430 h 177798"/>
                    <a:gd name="connsiteX2-1145" fmla="*/ 42863 w 127420"/>
                    <a:gd name="connsiteY2-1146" fmla="*/ 177798 h 177798"/>
                    <a:gd name="connsiteX3-1147" fmla="*/ 0 w 127420"/>
                    <a:gd name="connsiteY3-1148" fmla="*/ 153987 h 177798"/>
                    <a:gd name="connsiteX4-1149" fmla="*/ 78584 w 127420"/>
                    <a:gd name="connsiteY4-1150" fmla="*/ 0 h 177798"/>
                    <a:gd name="connsiteX0-1151" fmla="*/ 78584 w 127595"/>
                    <a:gd name="connsiteY0-1152" fmla="*/ 0 h 177798"/>
                    <a:gd name="connsiteX1-1153" fmla="*/ 123826 w 127595"/>
                    <a:gd name="connsiteY1-1154" fmla="*/ 21430 h 177798"/>
                    <a:gd name="connsiteX2-1155" fmla="*/ 42863 w 127595"/>
                    <a:gd name="connsiteY2-1156" fmla="*/ 177798 h 177798"/>
                    <a:gd name="connsiteX3-1157" fmla="*/ 0 w 127595"/>
                    <a:gd name="connsiteY3-1158" fmla="*/ 153987 h 177798"/>
                    <a:gd name="connsiteX4-1159" fmla="*/ 78584 w 127595"/>
                    <a:gd name="connsiteY4-1160" fmla="*/ 0 h 177798"/>
                    <a:gd name="connsiteX0-1161" fmla="*/ 78584 w 127752"/>
                    <a:gd name="connsiteY0-1162" fmla="*/ 0 h 177798"/>
                    <a:gd name="connsiteX1-1163" fmla="*/ 123826 w 127752"/>
                    <a:gd name="connsiteY1-1164" fmla="*/ 21430 h 177798"/>
                    <a:gd name="connsiteX2-1165" fmla="*/ 44727 w 127752"/>
                    <a:gd name="connsiteY2-1166" fmla="*/ 177798 h 177798"/>
                    <a:gd name="connsiteX3-1167" fmla="*/ 0 w 127752"/>
                    <a:gd name="connsiteY3-1168" fmla="*/ 153987 h 177798"/>
                    <a:gd name="connsiteX4-1169" fmla="*/ 78584 w 127752"/>
                    <a:gd name="connsiteY4-1170" fmla="*/ 0 h 177798"/>
                    <a:gd name="connsiteX0-1171" fmla="*/ 78584 w 127752"/>
                    <a:gd name="connsiteY0-1172" fmla="*/ 0 h 177798"/>
                    <a:gd name="connsiteX1-1173" fmla="*/ 123826 w 127752"/>
                    <a:gd name="connsiteY1-1174" fmla="*/ 21430 h 177798"/>
                    <a:gd name="connsiteX2-1175" fmla="*/ 44727 w 127752"/>
                    <a:gd name="connsiteY2-1176" fmla="*/ 177798 h 177798"/>
                    <a:gd name="connsiteX3-1177" fmla="*/ 0 w 127752"/>
                    <a:gd name="connsiteY3-1178" fmla="*/ 153987 h 177798"/>
                    <a:gd name="connsiteX4-1179" fmla="*/ 78584 w 127752"/>
                    <a:gd name="connsiteY4-1180" fmla="*/ 0 h 177798"/>
                    <a:gd name="connsiteX0-1181" fmla="*/ 78584 w 127752"/>
                    <a:gd name="connsiteY0-1182" fmla="*/ 0 h 177798"/>
                    <a:gd name="connsiteX1-1183" fmla="*/ 123826 w 127752"/>
                    <a:gd name="connsiteY1-1184" fmla="*/ 21430 h 177798"/>
                    <a:gd name="connsiteX2-1185" fmla="*/ 44727 w 127752"/>
                    <a:gd name="connsiteY2-1186" fmla="*/ 177798 h 177798"/>
                    <a:gd name="connsiteX3-1187" fmla="*/ 0 w 127752"/>
                    <a:gd name="connsiteY3-1188" fmla="*/ 153987 h 177798"/>
                    <a:gd name="connsiteX4-1189" fmla="*/ 78584 w 127752"/>
                    <a:gd name="connsiteY4-1190" fmla="*/ 0 h 177798"/>
                    <a:gd name="connsiteX0-1191" fmla="*/ 78584 w 127752"/>
                    <a:gd name="connsiteY0-1192" fmla="*/ 0 h 177798"/>
                    <a:gd name="connsiteX1-1193" fmla="*/ 123826 w 127752"/>
                    <a:gd name="connsiteY1-1194" fmla="*/ 21430 h 177798"/>
                    <a:gd name="connsiteX2-1195" fmla="*/ 44727 w 127752"/>
                    <a:gd name="connsiteY2-1196" fmla="*/ 177798 h 177798"/>
                    <a:gd name="connsiteX3-1197" fmla="*/ 0 w 127752"/>
                    <a:gd name="connsiteY3-1198" fmla="*/ 153987 h 177798"/>
                    <a:gd name="connsiteX4-1199" fmla="*/ 78584 w 127752"/>
                    <a:gd name="connsiteY4-1200" fmla="*/ 0 h 177798"/>
                    <a:gd name="connsiteX0-1201" fmla="*/ 78584 w 127752"/>
                    <a:gd name="connsiteY0-1202" fmla="*/ 0 h 177798"/>
                    <a:gd name="connsiteX1-1203" fmla="*/ 123826 w 127752"/>
                    <a:gd name="connsiteY1-1204" fmla="*/ 21430 h 177798"/>
                    <a:gd name="connsiteX2-1205" fmla="*/ 44727 w 127752"/>
                    <a:gd name="connsiteY2-1206" fmla="*/ 177798 h 177798"/>
                    <a:gd name="connsiteX3-1207" fmla="*/ 0 w 127752"/>
                    <a:gd name="connsiteY3-1208" fmla="*/ 153987 h 177798"/>
                    <a:gd name="connsiteX4-1209" fmla="*/ 78584 w 127752"/>
                    <a:gd name="connsiteY4-1210" fmla="*/ 0 h 177798"/>
                    <a:gd name="connsiteX0-1211" fmla="*/ 78584 w 127752"/>
                    <a:gd name="connsiteY0-1212" fmla="*/ 0 h 177798"/>
                    <a:gd name="connsiteX1-1213" fmla="*/ 123826 w 127752"/>
                    <a:gd name="connsiteY1-1214" fmla="*/ 21430 h 177798"/>
                    <a:gd name="connsiteX2-1215" fmla="*/ 44727 w 127752"/>
                    <a:gd name="connsiteY2-1216" fmla="*/ 177798 h 177798"/>
                    <a:gd name="connsiteX3-1217" fmla="*/ 0 w 127752"/>
                    <a:gd name="connsiteY3-1218" fmla="*/ 153987 h 177798"/>
                    <a:gd name="connsiteX4-1219" fmla="*/ 78584 w 127752"/>
                    <a:gd name="connsiteY4-1220" fmla="*/ 0 h 177798"/>
                    <a:gd name="connsiteX0-1221" fmla="*/ 78584 w 127752"/>
                    <a:gd name="connsiteY0-1222" fmla="*/ 0 h 177798"/>
                    <a:gd name="connsiteX1-1223" fmla="*/ 123826 w 127752"/>
                    <a:gd name="connsiteY1-1224" fmla="*/ 21430 h 177798"/>
                    <a:gd name="connsiteX2-1225" fmla="*/ 44727 w 127752"/>
                    <a:gd name="connsiteY2-1226" fmla="*/ 177798 h 177798"/>
                    <a:gd name="connsiteX3-1227" fmla="*/ 0 w 127752"/>
                    <a:gd name="connsiteY3-1228" fmla="*/ 153987 h 177798"/>
                    <a:gd name="connsiteX4-1229" fmla="*/ 78584 w 127752"/>
                    <a:gd name="connsiteY4-1230" fmla="*/ 0 h 177798"/>
                    <a:gd name="connsiteX0-1231" fmla="*/ 78584 w 127752"/>
                    <a:gd name="connsiteY0-1232" fmla="*/ 0 h 177798"/>
                    <a:gd name="connsiteX1-1233" fmla="*/ 123826 w 127752"/>
                    <a:gd name="connsiteY1-1234" fmla="*/ 21430 h 177798"/>
                    <a:gd name="connsiteX2-1235" fmla="*/ 44727 w 127752"/>
                    <a:gd name="connsiteY2-1236" fmla="*/ 177798 h 177798"/>
                    <a:gd name="connsiteX3-1237" fmla="*/ 0 w 127752"/>
                    <a:gd name="connsiteY3-1238" fmla="*/ 153987 h 177798"/>
                    <a:gd name="connsiteX4-1239" fmla="*/ 78584 w 127752"/>
                    <a:gd name="connsiteY4-1240" fmla="*/ 0 h 177798"/>
                    <a:gd name="connsiteX0-1241" fmla="*/ 78584 w 127752"/>
                    <a:gd name="connsiteY0-1242" fmla="*/ 0 h 177798"/>
                    <a:gd name="connsiteX1-1243" fmla="*/ 123826 w 127752"/>
                    <a:gd name="connsiteY1-1244" fmla="*/ 21430 h 177798"/>
                    <a:gd name="connsiteX2-1245" fmla="*/ 44727 w 127752"/>
                    <a:gd name="connsiteY2-1246" fmla="*/ 177798 h 177798"/>
                    <a:gd name="connsiteX3-1247" fmla="*/ 0 w 127752"/>
                    <a:gd name="connsiteY3-1248" fmla="*/ 153987 h 177798"/>
                    <a:gd name="connsiteX4-1249" fmla="*/ 78584 w 127752"/>
                    <a:gd name="connsiteY4-1250" fmla="*/ 0 h 177798"/>
                    <a:gd name="connsiteX0-1251" fmla="*/ 78584 w 127752"/>
                    <a:gd name="connsiteY0-1252" fmla="*/ 0 h 177798"/>
                    <a:gd name="connsiteX1-1253" fmla="*/ 123826 w 127752"/>
                    <a:gd name="connsiteY1-1254" fmla="*/ 21430 h 177798"/>
                    <a:gd name="connsiteX2-1255" fmla="*/ 44727 w 127752"/>
                    <a:gd name="connsiteY2-1256" fmla="*/ 177798 h 177798"/>
                    <a:gd name="connsiteX3-1257" fmla="*/ 0 w 127752"/>
                    <a:gd name="connsiteY3-1258" fmla="*/ 153987 h 177798"/>
                    <a:gd name="connsiteX4-1259" fmla="*/ 78584 w 127752"/>
                    <a:gd name="connsiteY4-1260" fmla="*/ 0 h 177798"/>
                    <a:gd name="connsiteX0-1261" fmla="*/ 82312 w 131480"/>
                    <a:gd name="connsiteY0-1262" fmla="*/ 0 h 177798"/>
                    <a:gd name="connsiteX1-1263" fmla="*/ 127554 w 131480"/>
                    <a:gd name="connsiteY1-1264" fmla="*/ 21430 h 177798"/>
                    <a:gd name="connsiteX2-1265" fmla="*/ 48455 w 131480"/>
                    <a:gd name="connsiteY2-1266" fmla="*/ 177798 h 177798"/>
                    <a:gd name="connsiteX3-1267" fmla="*/ 0 w 131480"/>
                    <a:gd name="connsiteY3-1268" fmla="*/ 153987 h 177798"/>
                    <a:gd name="connsiteX4-1269" fmla="*/ 82312 w 131480"/>
                    <a:gd name="connsiteY4-1270" fmla="*/ 0 h 177798"/>
                    <a:gd name="connsiteX0-1271" fmla="*/ 82312 w 131480"/>
                    <a:gd name="connsiteY0-1272" fmla="*/ 0 h 177798"/>
                    <a:gd name="connsiteX1-1273" fmla="*/ 127554 w 131480"/>
                    <a:gd name="connsiteY1-1274" fmla="*/ 21430 h 177798"/>
                    <a:gd name="connsiteX2-1275" fmla="*/ 48455 w 131480"/>
                    <a:gd name="connsiteY2-1276" fmla="*/ 177798 h 177798"/>
                    <a:gd name="connsiteX3-1277" fmla="*/ 0 w 131480"/>
                    <a:gd name="connsiteY3-1278" fmla="*/ 153987 h 177798"/>
                    <a:gd name="connsiteX4-1279" fmla="*/ 82312 w 131480"/>
                    <a:gd name="connsiteY4-1280" fmla="*/ 0 h 177798"/>
                    <a:gd name="connsiteX0-1281" fmla="*/ 82312 w 131480"/>
                    <a:gd name="connsiteY0-1282" fmla="*/ 0 h 177798"/>
                    <a:gd name="connsiteX1-1283" fmla="*/ 127554 w 131480"/>
                    <a:gd name="connsiteY1-1284" fmla="*/ 21430 h 177798"/>
                    <a:gd name="connsiteX2-1285" fmla="*/ 48455 w 131480"/>
                    <a:gd name="connsiteY2-1286" fmla="*/ 177798 h 177798"/>
                    <a:gd name="connsiteX3-1287" fmla="*/ 0 w 131480"/>
                    <a:gd name="connsiteY3-1288" fmla="*/ 153987 h 177798"/>
                    <a:gd name="connsiteX4-1289" fmla="*/ 82312 w 131480"/>
                    <a:gd name="connsiteY4-1290" fmla="*/ 0 h 177798"/>
                    <a:gd name="connsiteX0-1291" fmla="*/ 82312 w 131480"/>
                    <a:gd name="connsiteY0-1292" fmla="*/ 0 h 177798"/>
                    <a:gd name="connsiteX1-1293" fmla="*/ 127554 w 131480"/>
                    <a:gd name="connsiteY1-1294" fmla="*/ 21430 h 177798"/>
                    <a:gd name="connsiteX2-1295" fmla="*/ 48455 w 131480"/>
                    <a:gd name="connsiteY2-1296" fmla="*/ 177798 h 177798"/>
                    <a:gd name="connsiteX3-1297" fmla="*/ 0 w 131480"/>
                    <a:gd name="connsiteY3-1298" fmla="*/ 153987 h 177798"/>
                    <a:gd name="connsiteX4-1299" fmla="*/ 82312 w 131480"/>
                    <a:gd name="connsiteY4-1300" fmla="*/ 0 h 177798"/>
                    <a:gd name="connsiteX0-1301" fmla="*/ 82312 w 131480"/>
                    <a:gd name="connsiteY0-1302" fmla="*/ 0 h 177798"/>
                    <a:gd name="connsiteX1-1303" fmla="*/ 127554 w 131480"/>
                    <a:gd name="connsiteY1-1304" fmla="*/ 21430 h 177798"/>
                    <a:gd name="connsiteX2-1305" fmla="*/ 48455 w 131480"/>
                    <a:gd name="connsiteY2-1306" fmla="*/ 177798 h 177798"/>
                    <a:gd name="connsiteX3-1307" fmla="*/ 0 w 131480"/>
                    <a:gd name="connsiteY3-1308" fmla="*/ 153987 h 177798"/>
                    <a:gd name="connsiteX4-1309" fmla="*/ 82312 w 131480"/>
                    <a:gd name="connsiteY4-1310" fmla="*/ 0 h 177798"/>
                    <a:gd name="connsiteX0-1311" fmla="*/ 82312 w 131480"/>
                    <a:gd name="connsiteY0-1312" fmla="*/ 0 h 177798"/>
                    <a:gd name="connsiteX1-1313" fmla="*/ 127554 w 131480"/>
                    <a:gd name="connsiteY1-1314" fmla="*/ 21430 h 177798"/>
                    <a:gd name="connsiteX2-1315" fmla="*/ 48455 w 131480"/>
                    <a:gd name="connsiteY2-1316" fmla="*/ 177798 h 177798"/>
                    <a:gd name="connsiteX3-1317" fmla="*/ 0 w 131480"/>
                    <a:gd name="connsiteY3-1318" fmla="*/ 153987 h 177798"/>
                    <a:gd name="connsiteX4-1319" fmla="*/ 82312 w 131480"/>
                    <a:gd name="connsiteY4-1320" fmla="*/ 0 h 177798"/>
                    <a:gd name="connsiteX0-1321" fmla="*/ 82312 w 131480"/>
                    <a:gd name="connsiteY0-1322" fmla="*/ 0 h 177798"/>
                    <a:gd name="connsiteX1-1323" fmla="*/ 127554 w 131480"/>
                    <a:gd name="connsiteY1-1324" fmla="*/ 21430 h 177798"/>
                    <a:gd name="connsiteX2-1325" fmla="*/ 48455 w 131480"/>
                    <a:gd name="connsiteY2-1326" fmla="*/ 177798 h 177798"/>
                    <a:gd name="connsiteX3-1327" fmla="*/ 0 w 131480"/>
                    <a:gd name="connsiteY3-1328" fmla="*/ 153987 h 177798"/>
                    <a:gd name="connsiteX4-1329" fmla="*/ 82312 w 131480"/>
                    <a:gd name="connsiteY4-1330" fmla="*/ 0 h 177798"/>
                    <a:gd name="connsiteX0-1331" fmla="*/ 82312 w 131480"/>
                    <a:gd name="connsiteY0-1332" fmla="*/ 0 h 177798"/>
                    <a:gd name="connsiteX1-1333" fmla="*/ 127554 w 131480"/>
                    <a:gd name="connsiteY1-1334" fmla="*/ 21430 h 177798"/>
                    <a:gd name="connsiteX2-1335" fmla="*/ 48455 w 131480"/>
                    <a:gd name="connsiteY2-1336" fmla="*/ 177798 h 177798"/>
                    <a:gd name="connsiteX3-1337" fmla="*/ 0 w 131480"/>
                    <a:gd name="connsiteY3-1338" fmla="*/ 153987 h 177798"/>
                    <a:gd name="connsiteX4-1339" fmla="*/ 82312 w 131480"/>
                    <a:gd name="connsiteY4-1340" fmla="*/ 0 h 177798"/>
                    <a:gd name="connsiteX0-1341" fmla="*/ 82312 w 131480"/>
                    <a:gd name="connsiteY0-1342" fmla="*/ 0 h 177798"/>
                    <a:gd name="connsiteX1-1343" fmla="*/ 127554 w 131480"/>
                    <a:gd name="connsiteY1-1344" fmla="*/ 21430 h 177798"/>
                    <a:gd name="connsiteX2-1345" fmla="*/ 48455 w 131480"/>
                    <a:gd name="connsiteY2-1346" fmla="*/ 177798 h 177798"/>
                    <a:gd name="connsiteX3-1347" fmla="*/ 0 w 131480"/>
                    <a:gd name="connsiteY3-1348" fmla="*/ 153987 h 177798"/>
                    <a:gd name="connsiteX4-1349" fmla="*/ 82312 w 131480"/>
                    <a:gd name="connsiteY4-1350" fmla="*/ 0 h 177798"/>
                    <a:gd name="connsiteX0-1351" fmla="*/ 82312 w 131480"/>
                    <a:gd name="connsiteY0-1352" fmla="*/ 0 h 177798"/>
                    <a:gd name="connsiteX1-1353" fmla="*/ 127554 w 131480"/>
                    <a:gd name="connsiteY1-1354" fmla="*/ 21430 h 177798"/>
                    <a:gd name="connsiteX2-1355" fmla="*/ 48455 w 131480"/>
                    <a:gd name="connsiteY2-1356" fmla="*/ 177798 h 177798"/>
                    <a:gd name="connsiteX3-1357" fmla="*/ 0 w 131480"/>
                    <a:gd name="connsiteY3-1358" fmla="*/ 153987 h 177798"/>
                    <a:gd name="connsiteX4-1359" fmla="*/ 82312 w 131480"/>
                    <a:gd name="connsiteY4-1360" fmla="*/ 0 h 177798"/>
                    <a:gd name="connsiteX0-1361" fmla="*/ 82312 w 131480"/>
                    <a:gd name="connsiteY0-1362" fmla="*/ 0 h 177798"/>
                    <a:gd name="connsiteX1-1363" fmla="*/ 127554 w 131480"/>
                    <a:gd name="connsiteY1-1364" fmla="*/ 21430 h 177798"/>
                    <a:gd name="connsiteX2-1365" fmla="*/ 48455 w 131480"/>
                    <a:gd name="connsiteY2-1366" fmla="*/ 177798 h 177798"/>
                    <a:gd name="connsiteX3-1367" fmla="*/ 0 w 131480"/>
                    <a:gd name="connsiteY3-1368" fmla="*/ 153987 h 177798"/>
                    <a:gd name="connsiteX4-1369" fmla="*/ 82312 w 131480"/>
                    <a:gd name="connsiteY4-1370" fmla="*/ 0 h 177798"/>
                    <a:gd name="connsiteX0-1371" fmla="*/ 82312 w 131480"/>
                    <a:gd name="connsiteY0-1372" fmla="*/ 0 h 177798"/>
                    <a:gd name="connsiteX1-1373" fmla="*/ 127554 w 131480"/>
                    <a:gd name="connsiteY1-1374" fmla="*/ 21430 h 177798"/>
                    <a:gd name="connsiteX2-1375" fmla="*/ 48455 w 131480"/>
                    <a:gd name="connsiteY2-1376" fmla="*/ 177798 h 177798"/>
                    <a:gd name="connsiteX3-1377" fmla="*/ 0 w 131480"/>
                    <a:gd name="connsiteY3-1378" fmla="*/ 153987 h 177798"/>
                    <a:gd name="connsiteX4-1379" fmla="*/ 82312 w 131480"/>
                    <a:gd name="connsiteY4-1380" fmla="*/ 0 h 177798"/>
                    <a:gd name="connsiteX0-1381" fmla="*/ 82312 w 131480"/>
                    <a:gd name="connsiteY0-1382" fmla="*/ 0 h 177798"/>
                    <a:gd name="connsiteX1-1383" fmla="*/ 127554 w 131480"/>
                    <a:gd name="connsiteY1-1384" fmla="*/ 21430 h 177798"/>
                    <a:gd name="connsiteX2-1385" fmla="*/ 48455 w 131480"/>
                    <a:gd name="connsiteY2-1386" fmla="*/ 177798 h 177798"/>
                    <a:gd name="connsiteX3-1387" fmla="*/ 0 w 131480"/>
                    <a:gd name="connsiteY3-1388" fmla="*/ 153987 h 177798"/>
                    <a:gd name="connsiteX4-1389" fmla="*/ 82312 w 131480"/>
                    <a:gd name="connsiteY4-1390" fmla="*/ 0 h 177798"/>
                    <a:gd name="connsiteX0-1391" fmla="*/ 82312 w 131480"/>
                    <a:gd name="connsiteY0-1392" fmla="*/ 0 h 177798"/>
                    <a:gd name="connsiteX1-1393" fmla="*/ 127554 w 131480"/>
                    <a:gd name="connsiteY1-1394" fmla="*/ 21430 h 177798"/>
                    <a:gd name="connsiteX2-1395" fmla="*/ 48455 w 131480"/>
                    <a:gd name="connsiteY2-1396" fmla="*/ 177798 h 177798"/>
                    <a:gd name="connsiteX3-1397" fmla="*/ 0 w 131480"/>
                    <a:gd name="connsiteY3-1398" fmla="*/ 153987 h 177798"/>
                    <a:gd name="connsiteX4-1399" fmla="*/ 82312 w 131480"/>
                    <a:gd name="connsiteY4-1400" fmla="*/ 0 h 177798"/>
                    <a:gd name="connsiteX0-1401" fmla="*/ 82312 w 131480"/>
                    <a:gd name="connsiteY0-1402" fmla="*/ 0 h 177798"/>
                    <a:gd name="connsiteX1-1403" fmla="*/ 127554 w 131480"/>
                    <a:gd name="connsiteY1-1404" fmla="*/ 21430 h 177798"/>
                    <a:gd name="connsiteX2-1405" fmla="*/ 48455 w 131480"/>
                    <a:gd name="connsiteY2-1406" fmla="*/ 177798 h 177798"/>
                    <a:gd name="connsiteX3-1407" fmla="*/ 0 w 131480"/>
                    <a:gd name="connsiteY3-1408" fmla="*/ 153987 h 177798"/>
                    <a:gd name="connsiteX4-1409" fmla="*/ 82312 w 131480"/>
                    <a:gd name="connsiteY4-1410" fmla="*/ 0 h 177798"/>
                    <a:gd name="connsiteX0-1411" fmla="*/ 82312 w 131480"/>
                    <a:gd name="connsiteY0-1412" fmla="*/ 0 h 177798"/>
                    <a:gd name="connsiteX1-1413" fmla="*/ 127554 w 131480"/>
                    <a:gd name="connsiteY1-1414" fmla="*/ 21430 h 177798"/>
                    <a:gd name="connsiteX2-1415" fmla="*/ 48455 w 131480"/>
                    <a:gd name="connsiteY2-1416" fmla="*/ 177798 h 177798"/>
                    <a:gd name="connsiteX3-1417" fmla="*/ 0 w 131480"/>
                    <a:gd name="connsiteY3-1418" fmla="*/ 153987 h 177798"/>
                    <a:gd name="connsiteX4-1419" fmla="*/ 82312 w 131480"/>
                    <a:gd name="connsiteY4-1420" fmla="*/ 0 h 177798"/>
                    <a:gd name="connsiteX0-1421" fmla="*/ 82312 w 131480"/>
                    <a:gd name="connsiteY0-1422" fmla="*/ 0 h 175934"/>
                    <a:gd name="connsiteX1-1423" fmla="*/ 127554 w 131480"/>
                    <a:gd name="connsiteY1-1424" fmla="*/ 21430 h 175934"/>
                    <a:gd name="connsiteX2-1425" fmla="*/ 48455 w 131480"/>
                    <a:gd name="connsiteY2-1426" fmla="*/ 175934 h 175934"/>
                    <a:gd name="connsiteX3-1427" fmla="*/ 0 w 131480"/>
                    <a:gd name="connsiteY3-1428" fmla="*/ 153987 h 175934"/>
                    <a:gd name="connsiteX4-1429" fmla="*/ 82312 w 131480"/>
                    <a:gd name="connsiteY4-1430" fmla="*/ 0 h 175934"/>
                    <a:gd name="connsiteX0-1431" fmla="*/ 82312 w 131480"/>
                    <a:gd name="connsiteY0-1432" fmla="*/ 0 h 175934"/>
                    <a:gd name="connsiteX1-1433" fmla="*/ 127554 w 131480"/>
                    <a:gd name="connsiteY1-1434" fmla="*/ 21430 h 175934"/>
                    <a:gd name="connsiteX2-1435" fmla="*/ 48455 w 131480"/>
                    <a:gd name="connsiteY2-1436" fmla="*/ 175934 h 175934"/>
                    <a:gd name="connsiteX3-1437" fmla="*/ 0 w 131480"/>
                    <a:gd name="connsiteY3-1438" fmla="*/ 153987 h 175934"/>
                    <a:gd name="connsiteX4-1439" fmla="*/ 82312 w 131480"/>
                    <a:gd name="connsiteY4-1440" fmla="*/ 0 h 175934"/>
                    <a:gd name="connsiteX0-1441" fmla="*/ 82312 w 131480"/>
                    <a:gd name="connsiteY0-1442" fmla="*/ 0 h 175934"/>
                    <a:gd name="connsiteX1-1443" fmla="*/ 127554 w 131480"/>
                    <a:gd name="connsiteY1-1444" fmla="*/ 21430 h 175934"/>
                    <a:gd name="connsiteX2-1445" fmla="*/ 48455 w 131480"/>
                    <a:gd name="connsiteY2-1446" fmla="*/ 175934 h 175934"/>
                    <a:gd name="connsiteX3-1447" fmla="*/ 0 w 131480"/>
                    <a:gd name="connsiteY3-1448" fmla="*/ 153987 h 175934"/>
                    <a:gd name="connsiteX4-1449" fmla="*/ 82312 w 131480"/>
                    <a:gd name="connsiteY4-1450" fmla="*/ 0 h 175934"/>
                    <a:gd name="connsiteX0-1451" fmla="*/ 74856 w 124024"/>
                    <a:gd name="connsiteY0-1452" fmla="*/ 0 h 175934"/>
                    <a:gd name="connsiteX1-1453" fmla="*/ 120098 w 124024"/>
                    <a:gd name="connsiteY1-1454" fmla="*/ 21430 h 175934"/>
                    <a:gd name="connsiteX2-1455" fmla="*/ 40999 w 124024"/>
                    <a:gd name="connsiteY2-1456" fmla="*/ 175934 h 175934"/>
                    <a:gd name="connsiteX3-1457" fmla="*/ 0 w 124024"/>
                    <a:gd name="connsiteY3-1458" fmla="*/ 159579 h 175934"/>
                    <a:gd name="connsiteX4-1459" fmla="*/ 74856 w 124024"/>
                    <a:gd name="connsiteY4-1460" fmla="*/ 0 h 175934"/>
                    <a:gd name="connsiteX0-1461" fmla="*/ 74856 w 124376"/>
                    <a:gd name="connsiteY0-1462" fmla="*/ 0 h 177799"/>
                    <a:gd name="connsiteX1-1463" fmla="*/ 120098 w 124376"/>
                    <a:gd name="connsiteY1-1464" fmla="*/ 21430 h 177799"/>
                    <a:gd name="connsiteX2-1465" fmla="*/ 44727 w 124376"/>
                    <a:gd name="connsiteY2-1466" fmla="*/ 177799 h 177799"/>
                    <a:gd name="connsiteX3-1467" fmla="*/ 0 w 124376"/>
                    <a:gd name="connsiteY3-1468" fmla="*/ 159579 h 177799"/>
                    <a:gd name="connsiteX4-1469" fmla="*/ 74856 w 124376"/>
                    <a:gd name="connsiteY4-1470" fmla="*/ 0 h 177799"/>
                    <a:gd name="connsiteX0-1471" fmla="*/ 74856 w 124376"/>
                    <a:gd name="connsiteY0-1472" fmla="*/ 0 h 177799"/>
                    <a:gd name="connsiteX1-1473" fmla="*/ 120098 w 124376"/>
                    <a:gd name="connsiteY1-1474" fmla="*/ 21430 h 177799"/>
                    <a:gd name="connsiteX2-1475" fmla="*/ 44727 w 124376"/>
                    <a:gd name="connsiteY2-1476" fmla="*/ 177799 h 177799"/>
                    <a:gd name="connsiteX3-1477" fmla="*/ 0 w 124376"/>
                    <a:gd name="connsiteY3-1478" fmla="*/ 159579 h 177799"/>
                    <a:gd name="connsiteX4-1479" fmla="*/ 74856 w 124376"/>
                    <a:gd name="connsiteY4-1480" fmla="*/ 0 h 177799"/>
                    <a:gd name="connsiteX0-1481" fmla="*/ 74856 w 124194"/>
                    <a:gd name="connsiteY0-1482" fmla="*/ 0 h 175934"/>
                    <a:gd name="connsiteX1-1483" fmla="*/ 120098 w 124194"/>
                    <a:gd name="connsiteY1-1484" fmla="*/ 21430 h 175934"/>
                    <a:gd name="connsiteX2-1485" fmla="*/ 42863 w 124194"/>
                    <a:gd name="connsiteY2-1486" fmla="*/ 175934 h 175934"/>
                    <a:gd name="connsiteX3-1487" fmla="*/ 0 w 124194"/>
                    <a:gd name="connsiteY3-1488" fmla="*/ 159579 h 175934"/>
                    <a:gd name="connsiteX4-1489" fmla="*/ 74856 w 124194"/>
                    <a:gd name="connsiteY4-1490" fmla="*/ 0 h 175934"/>
                    <a:gd name="connsiteX0-1491" fmla="*/ 74856 w 124194"/>
                    <a:gd name="connsiteY0-1492" fmla="*/ 0 h 175934"/>
                    <a:gd name="connsiteX1-1493" fmla="*/ 120098 w 124194"/>
                    <a:gd name="connsiteY1-1494" fmla="*/ 21430 h 175934"/>
                    <a:gd name="connsiteX2-1495" fmla="*/ 42863 w 124194"/>
                    <a:gd name="connsiteY2-1496" fmla="*/ 175934 h 175934"/>
                    <a:gd name="connsiteX3-1497" fmla="*/ 0 w 124194"/>
                    <a:gd name="connsiteY3-1498" fmla="*/ 159579 h 175934"/>
                    <a:gd name="connsiteX4-1499" fmla="*/ 74856 w 124194"/>
                    <a:gd name="connsiteY4-1500" fmla="*/ 0 h 175934"/>
                    <a:gd name="connsiteX0-1501" fmla="*/ 74856 w 123615"/>
                    <a:gd name="connsiteY0-1502" fmla="*/ 0 h 175934"/>
                    <a:gd name="connsiteX1-1503" fmla="*/ 120098 w 123615"/>
                    <a:gd name="connsiteY1-1504" fmla="*/ 21430 h 175934"/>
                    <a:gd name="connsiteX2-1505" fmla="*/ 42863 w 123615"/>
                    <a:gd name="connsiteY2-1506" fmla="*/ 175934 h 175934"/>
                    <a:gd name="connsiteX3-1507" fmla="*/ 0 w 123615"/>
                    <a:gd name="connsiteY3-1508" fmla="*/ 159579 h 175934"/>
                    <a:gd name="connsiteX4-1509" fmla="*/ 74856 w 123615"/>
                    <a:gd name="connsiteY4-1510" fmla="*/ 0 h 175934"/>
                    <a:gd name="connsiteX0-1511" fmla="*/ 74856 w 123615"/>
                    <a:gd name="connsiteY0-1512" fmla="*/ 0 h 175934"/>
                    <a:gd name="connsiteX1-1513" fmla="*/ 120098 w 123615"/>
                    <a:gd name="connsiteY1-1514" fmla="*/ 21430 h 175934"/>
                    <a:gd name="connsiteX2-1515" fmla="*/ 42863 w 123615"/>
                    <a:gd name="connsiteY2-1516" fmla="*/ 175934 h 175934"/>
                    <a:gd name="connsiteX3-1517" fmla="*/ 0 w 123615"/>
                    <a:gd name="connsiteY3-1518" fmla="*/ 159579 h 175934"/>
                    <a:gd name="connsiteX4-1519" fmla="*/ 74856 w 123615"/>
                    <a:gd name="connsiteY4-1520" fmla="*/ 0 h 175934"/>
                    <a:gd name="connsiteX0-1521" fmla="*/ 74856 w 123615"/>
                    <a:gd name="connsiteY0-1522" fmla="*/ 0 h 175934"/>
                    <a:gd name="connsiteX1-1523" fmla="*/ 120098 w 123615"/>
                    <a:gd name="connsiteY1-1524" fmla="*/ 21430 h 175934"/>
                    <a:gd name="connsiteX2-1525" fmla="*/ 42863 w 123615"/>
                    <a:gd name="connsiteY2-1526" fmla="*/ 175934 h 175934"/>
                    <a:gd name="connsiteX3-1527" fmla="*/ 0 w 123615"/>
                    <a:gd name="connsiteY3-1528" fmla="*/ 159579 h 175934"/>
                    <a:gd name="connsiteX4-1529" fmla="*/ 74856 w 123615"/>
                    <a:gd name="connsiteY4-1530" fmla="*/ 0 h 175934"/>
                    <a:gd name="connsiteX0-1531" fmla="*/ 74856 w 123615"/>
                    <a:gd name="connsiteY0-1532" fmla="*/ 0 h 175934"/>
                    <a:gd name="connsiteX1-1533" fmla="*/ 120098 w 123615"/>
                    <a:gd name="connsiteY1-1534" fmla="*/ 21430 h 175934"/>
                    <a:gd name="connsiteX2-1535" fmla="*/ 42863 w 123615"/>
                    <a:gd name="connsiteY2-1536" fmla="*/ 175934 h 175934"/>
                    <a:gd name="connsiteX3-1537" fmla="*/ 0 w 123615"/>
                    <a:gd name="connsiteY3-1538" fmla="*/ 159579 h 175934"/>
                    <a:gd name="connsiteX4-1539" fmla="*/ 74856 w 123615"/>
                    <a:gd name="connsiteY4-1540" fmla="*/ 0 h 175934"/>
                    <a:gd name="connsiteX0-1541" fmla="*/ 74856 w 123887"/>
                    <a:gd name="connsiteY0-1542" fmla="*/ 0 h 175934"/>
                    <a:gd name="connsiteX1-1543" fmla="*/ 120098 w 123887"/>
                    <a:gd name="connsiteY1-1544" fmla="*/ 21430 h 175934"/>
                    <a:gd name="connsiteX2-1545" fmla="*/ 42863 w 123887"/>
                    <a:gd name="connsiteY2-1546" fmla="*/ 175934 h 175934"/>
                    <a:gd name="connsiteX3-1547" fmla="*/ 0 w 123887"/>
                    <a:gd name="connsiteY3-1548" fmla="*/ 159579 h 175934"/>
                    <a:gd name="connsiteX4-1549" fmla="*/ 74856 w 123887"/>
                    <a:gd name="connsiteY4-1550" fmla="*/ 0 h 1759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26"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81"/>
                    <a:gd name="connsiteY0-572" fmla="*/ 0 h 201611"/>
                    <a:gd name="connsiteX1-573" fmla="*/ 180977 w 181781"/>
                    <a:gd name="connsiteY1-574" fmla="*/ 59530 h 201611"/>
                    <a:gd name="connsiteX2-575" fmla="*/ 104778 w 181781"/>
                    <a:gd name="connsiteY2-576" fmla="*/ 201611 h 201611"/>
                    <a:gd name="connsiteX3-577" fmla="*/ 0 w 181781"/>
                    <a:gd name="connsiteY3-578" fmla="*/ 151605 h 201611"/>
                    <a:gd name="connsiteX4-579" fmla="*/ 71442 w 181781"/>
                    <a:gd name="connsiteY4-580" fmla="*/ 0 h 201611"/>
                    <a:gd name="connsiteX0-581" fmla="*/ 71442 w 185660"/>
                    <a:gd name="connsiteY0-582" fmla="*/ 0 h 201611"/>
                    <a:gd name="connsiteX1-583" fmla="*/ 180977 w 185660"/>
                    <a:gd name="connsiteY1-584" fmla="*/ 59530 h 201611"/>
                    <a:gd name="connsiteX2-585" fmla="*/ 104778 w 185660"/>
                    <a:gd name="connsiteY2-586" fmla="*/ 201611 h 201611"/>
                    <a:gd name="connsiteX3-587" fmla="*/ 0 w 185660"/>
                    <a:gd name="connsiteY3-588" fmla="*/ 151605 h 201611"/>
                    <a:gd name="connsiteX4-589" fmla="*/ 71442 w 185660"/>
                    <a:gd name="connsiteY4-590" fmla="*/ 0 h 201611"/>
                    <a:gd name="connsiteX0-591" fmla="*/ 71442 w 183178"/>
                    <a:gd name="connsiteY0-592" fmla="*/ 0 h 201611"/>
                    <a:gd name="connsiteX1-593" fmla="*/ 180977 w 183178"/>
                    <a:gd name="connsiteY1-594" fmla="*/ 59530 h 201611"/>
                    <a:gd name="connsiteX2-595" fmla="*/ 104778 w 183178"/>
                    <a:gd name="connsiteY2-596" fmla="*/ 201611 h 201611"/>
                    <a:gd name="connsiteX3-597" fmla="*/ 0 w 183178"/>
                    <a:gd name="connsiteY3-598" fmla="*/ 151605 h 201611"/>
                    <a:gd name="connsiteX4-599" fmla="*/ 71442 w 183178"/>
                    <a:gd name="connsiteY4-600" fmla="*/ 0 h 201611"/>
                    <a:gd name="connsiteX0-601" fmla="*/ 73766 w 183178"/>
                    <a:gd name="connsiteY0-602" fmla="*/ 0 h 169276"/>
                    <a:gd name="connsiteX1-603" fmla="*/ 180977 w 183178"/>
                    <a:gd name="connsiteY1-604" fmla="*/ 27195 h 169276"/>
                    <a:gd name="connsiteX2-605" fmla="*/ 104778 w 183178"/>
                    <a:gd name="connsiteY2-606" fmla="*/ 169276 h 169276"/>
                    <a:gd name="connsiteX3-607" fmla="*/ 0 w 183178"/>
                    <a:gd name="connsiteY3-608" fmla="*/ 119270 h 169276"/>
                    <a:gd name="connsiteX4-609" fmla="*/ 73766 w 183178"/>
                    <a:gd name="connsiteY4-610" fmla="*/ 0 h 169276"/>
                    <a:gd name="connsiteX0-611" fmla="*/ 73766 w 183178"/>
                    <a:gd name="connsiteY0-612" fmla="*/ 0 h 182590"/>
                    <a:gd name="connsiteX1-613" fmla="*/ 180977 w 183178"/>
                    <a:gd name="connsiteY1-614" fmla="*/ 40509 h 182590"/>
                    <a:gd name="connsiteX2-615" fmla="*/ 104778 w 183178"/>
                    <a:gd name="connsiteY2-616" fmla="*/ 182590 h 182590"/>
                    <a:gd name="connsiteX3-617" fmla="*/ 0 w 183178"/>
                    <a:gd name="connsiteY3-618" fmla="*/ 132584 h 182590"/>
                    <a:gd name="connsiteX4-619" fmla="*/ 73766 w 183178"/>
                    <a:gd name="connsiteY4-620" fmla="*/ 0 h 182590"/>
                    <a:gd name="connsiteX0-621" fmla="*/ 73766 w 183178"/>
                    <a:gd name="connsiteY0-622" fmla="*/ 0 h 182590"/>
                    <a:gd name="connsiteX1-623" fmla="*/ 180977 w 183178"/>
                    <a:gd name="connsiteY1-624" fmla="*/ 40509 h 182590"/>
                    <a:gd name="connsiteX2-625" fmla="*/ 104778 w 183178"/>
                    <a:gd name="connsiteY2-626" fmla="*/ 182590 h 182590"/>
                    <a:gd name="connsiteX3-627" fmla="*/ 0 w 183178"/>
                    <a:gd name="connsiteY3-628" fmla="*/ 132584 h 182590"/>
                    <a:gd name="connsiteX4-629" fmla="*/ 73766 w 183178"/>
                    <a:gd name="connsiteY4-630" fmla="*/ 0 h 182590"/>
                    <a:gd name="connsiteX0-631" fmla="*/ 92358 w 183178"/>
                    <a:gd name="connsiteY0-632" fmla="*/ 14205 h 153049"/>
                    <a:gd name="connsiteX1-633" fmla="*/ 180977 w 183178"/>
                    <a:gd name="connsiteY1-634" fmla="*/ 10968 h 153049"/>
                    <a:gd name="connsiteX2-635" fmla="*/ 104778 w 183178"/>
                    <a:gd name="connsiteY2-636" fmla="*/ 153049 h 153049"/>
                    <a:gd name="connsiteX3-637" fmla="*/ 0 w 183178"/>
                    <a:gd name="connsiteY3-638" fmla="*/ 103043 h 153049"/>
                    <a:gd name="connsiteX4-639" fmla="*/ 92358 w 183178"/>
                    <a:gd name="connsiteY4-640" fmla="*/ 14205 h 153049"/>
                    <a:gd name="connsiteX0-641" fmla="*/ 90034 w 183178"/>
                    <a:gd name="connsiteY0-642" fmla="*/ 0 h 159766"/>
                    <a:gd name="connsiteX1-643" fmla="*/ 180977 w 183178"/>
                    <a:gd name="connsiteY1-644" fmla="*/ 17685 h 159766"/>
                    <a:gd name="connsiteX2-645" fmla="*/ 104778 w 183178"/>
                    <a:gd name="connsiteY2-646" fmla="*/ 159766 h 159766"/>
                    <a:gd name="connsiteX3-647" fmla="*/ 0 w 183178"/>
                    <a:gd name="connsiteY3-648" fmla="*/ 109760 h 159766"/>
                    <a:gd name="connsiteX4-649" fmla="*/ 90034 w 183178"/>
                    <a:gd name="connsiteY4-650" fmla="*/ 0 h 159766"/>
                    <a:gd name="connsiteX0-651" fmla="*/ 90034 w 183178"/>
                    <a:gd name="connsiteY0-652" fmla="*/ 0 h 159766"/>
                    <a:gd name="connsiteX1-653" fmla="*/ 180977 w 183178"/>
                    <a:gd name="connsiteY1-654" fmla="*/ 17685 h 159766"/>
                    <a:gd name="connsiteX2-655" fmla="*/ 104778 w 183178"/>
                    <a:gd name="connsiteY2-656" fmla="*/ 159766 h 159766"/>
                    <a:gd name="connsiteX3-657" fmla="*/ 0 w 183178"/>
                    <a:gd name="connsiteY3-658" fmla="*/ 109760 h 159766"/>
                    <a:gd name="connsiteX4-659" fmla="*/ 90034 w 183178"/>
                    <a:gd name="connsiteY4-660" fmla="*/ 0 h 159766"/>
                    <a:gd name="connsiteX0-661" fmla="*/ 90034 w 183178"/>
                    <a:gd name="connsiteY0-662" fmla="*/ 0 h 159766"/>
                    <a:gd name="connsiteX1-663" fmla="*/ 180977 w 183178"/>
                    <a:gd name="connsiteY1-664" fmla="*/ 17685 h 159766"/>
                    <a:gd name="connsiteX2-665" fmla="*/ 104778 w 183178"/>
                    <a:gd name="connsiteY2-666" fmla="*/ 159766 h 159766"/>
                    <a:gd name="connsiteX3-667" fmla="*/ 0 w 183178"/>
                    <a:gd name="connsiteY3-668" fmla="*/ 109760 h 159766"/>
                    <a:gd name="connsiteX4-669" fmla="*/ 90034 w 183178"/>
                    <a:gd name="connsiteY4-670" fmla="*/ 0 h 159766"/>
                    <a:gd name="connsiteX0-671" fmla="*/ 90034 w 183178"/>
                    <a:gd name="connsiteY0-672" fmla="*/ 0 h 159766"/>
                    <a:gd name="connsiteX1-673" fmla="*/ 180977 w 183178"/>
                    <a:gd name="connsiteY1-674" fmla="*/ 17685 h 159766"/>
                    <a:gd name="connsiteX2-675" fmla="*/ 104778 w 183178"/>
                    <a:gd name="connsiteY2-676" fmla="*/ 159766 h 159766"/>
                    <a:gd name="connsiteX3-677" fmla="*/ 0 w 183178"/>
                    <a:gd name="connsiteY3-678" fmla="*/ 109760 h 159766"/>
                    <a:gd name="connsiteX4-679" fmla="*/ 90034 w 183178"/>
                    <a:gd name="connsiteY4-680" fmla="*/ 0 h 159766"/>
                    <a:gd name="connsiteX0-681" fmla="*/ 101653 w 183178"/>
                    <a:gd name="connsiteY0-682" fmla="*/ 0 h 169276"/>
                    <a:gd name="connsiteX1-683" fmla="*/ 180977 w 183178"/>
                    <a:gd name="connsiteY1-684" fmla="*/ 27195 h 169276"/>
                    <a:gd name="connsiteX2-685" fmla="*/ 104778 w 183178"/>
                    <a:gd name="connsiteY2-686" fmla="*/ 169276 h 169276"/>
                    <a:gd name="connsiteX3-687" fmla="*/ 0 w 183178"/>
                    <a:gd name="connsiteY3-688" fmla="*/ 119270 h 169276"/>
                    <a:gd name="connsiteX4-689" fmla="*/ 101653 w 183178"/>
                    <a:gd name="connsiteY4-690" fmla="*/ 0 h 169276"/>
                    <a:gd name="connsiteX0-691" fmla="*/ 101653 w 183178"/>
                    <a:gd name="connsiteY0-692" fmla="*/ 0 h 169276"/>
                    <a:gd name="connsiteX1-693" fmla="*/ 180977 w 183178"/>
                    <a:gd name="connsiteY1-694" fmla="*/ 27195 h 169276"/>
                    <a:gd name="connsiteX2-695" fmla="*/ 104778 w 183178"/>
                    <a:gd name="connsiteY2-696" fmla="*/ 169276 h 169276"/>
                    <a:gd name="connsiteX3-697" fmla="*/ 0 w 183178"/>
                    <a:gd name="connsiteY3-698" fmla="*/ 119270 h 169276"/>
                    <a:gd name="connsiteX4-699" fmla="*/ 101653 w 183178"/>
                    <a:gd name="connsiteY4-700" fmla="*/ 0 h 169276"/>
                    <a:gd name="connsiteX0-701" fmla="*/ 101653 w 183178"/>
                    <a:gd name="connsiteY0-702" fmla="*/ 0 h 169276"/>
                    <a:gd name="connsiteX1-703" fmla="*/ 180977 w 183178"/>
                    <a:gd name="connsiteY1-704" fmla="*/ 27195 h 169276"/>
                    <a:gd name="connsiteX2-705" fmla="*/ 104778 w 183178"/>
                    <a:gd name="connsiteY2-706" fmla="*/ 169276 h 169276"/>
                    <a:gd name="connsiteX3-707" fmla="*/ 0 w 183178"/>
                    <a:gd name="connsiteY3-708" fmla="*/ 119270 h 169276"/>
                    <a:gd name="connsiteX4-709" fmla="*/ 101653 w 183178"/>
                    <a:gd name="connsiteY4-710" fmla="*/ 0 h 169276"/>
                    <a:gd name="connsiteX0-711" fmla="*/ 101653 w 183178"/>
                    <a:gd name="connsiteY0-712" fmla="*/ 0 h 169276"/>
                    <a:gd name="connsiteX1-713" fmla="*/ 180977 w 183178"/>
                    <a:gd name="connsiteY1-714" fmla="*/ 27195 h 169276"/>
                    <a:gd name="connsiteX2-715" fmla="*/ 104778 w 183178"/>
                    <a:gd name="connsiteY2-716" fmla="*/ 169276 h 169276"/>
                    <a:gd name="connsiteX3-717" fmla="*/ 0 w 183178"/>
                    <a:gd name="connsiteY3-718" fmla="*/ 119270 h 169276"/>
                    <a:gd name="connsiteX4-719" fmla="*/ 101653 w 183178"/>
                    <a:gd name="connsiteY4-720" fmla="*/ 0 h 169276"/>
                    <a:gd name="connsiteX0-721" fmla="*/ 101653 w 183178"/>
                    <a:gd name="connsiteY0-722" fmla="*/ 0 h 169276"/>
                    <a:gd name="connsiteX1-723" fmla="*/ 180977 w 183178"/>
                    <a:gd name="connsiteY1-724" fmla="*/ 27195 h 169276"/>
                    <a:gd name="connsiteX2-725" fmla="*/ 104778 w 183178"/>
                    <a:gd name="connsiteY2-726" fmla="*/ 169276 h 169276"/>
                    <a:gd name="connsiteX3-727" fmla="*/ 0 w 183178"/>
                    <a:gd name="connsiteY3-728" fmla="*/ 119270 h 169276"/>
                    <a:gd name="connsiteX4-729" fmla="*/ 101653 w 183178"/>
                    <a:gd name="connsiteY4-730" fmla="*/ 0 h 169276"/>
                    <a:gd name="connsiteX0-731" fmla="*/ 101653 w 183178"/>
                    <a:gd name="connsiteY0-732" fmla="*/ 0 h 169276"/>
                    <a:gd name="connsiteX1-733" fmla="*/ 180977 w 183178"/>
                    <a:gd name="connsiteY1-734" fmla="*/ 27195 h 169276"/>
                    <a:gd name="connsiteX2-735" fmla="*/ 104778 w 183178"/>
                    <a:gd name="connsiteY2-736" fmla="*/ 169276 h 169276"/>
                    <a:gd name="connsiteX3-737" fmla="*/ 0 w 183178"/>
                    <a:gd name="connsiteY3-738" fmla="*/ 119270 h 169276"/>
                    <a:gd name="connsiteX4-739" fmla="*/ 101653 w 183178"/>
                    <a:gd name="connsiteY4-740" fmla="*/ 0 h 169276"/>
                    <a:gd name="connsiteX0-741" fmla="*/ 99329 w 183178"/>
                    <a:gd name="connsiteY0-742" fmla="*/ 0 h 171178"/>
                    <a:gd name="connsiteX1-743" fmla="*/ 180977 w 183178"/>
                    <a:gd name="connsiteY1-744" fmla="*/ 29097 h 171178"/>
                    <a:gd name="connsiteX2-745" fmla="*/ 104778 w 183178"/>
                    <a:gd name="connsiteY2-746" fmla="*/ 171178 h 171178"/>
                    <a:gd name="connsiteX3-747" fmla="*/ 0 w 183178"/>
                    <a:gd name="connsiteY3-748" fmla="*/ 121172 h 171178"/>
                    <a:gd name="connsiteX4-749" fmla="*/ 99329 w 183178"/>
                    <a:gd name="connsiteY4-750" fmla="*/ 0 h 171178"/>
                    <a:gd name="connsiteX0-751" fmla="*/ 99329 w 183178"/>
                    <a:gd name="connsiteY0-752" fmla="*/ 0 h 171178"/>
                    <a:gd name="connsiteX1-753" fmla="*/ 180977 w 183178"/>
                    <a:gd name="connsiteY1-754" fmla="*/ 29097 h 171178"/>
                    <a:gd name="connsiteX2-755" fmla="*/ 104778 w 183178"/>
                    <a:gd name="connsiteY2-756" fmla="*/ 171178 h 171178"/>
                    <a:gd name="connsiteX3-757" fmla="*/ 0 w 183178"/>
                    <a:gd name="connsiteY3-758" fmla="*/ 121172 h 171178"/>
                    <a:gd name="connsiteX4-759" fmla="*/ 99329 w 183178"/>
                    <a:gd name="connsiteY4-760" fmla="*/ 0 h 171178"/>
                    <a:gd name="connsiteX0-761" fmla="*/ 99329 w 183178"/>
                    <a:gd name="connsiteY0-762" fmla="*/ 0 h 171178"/>
                    <a:gd name="connsiteX1-763" fmla="*/ 180977 w 183178"/>
                    <a:gd name="connsiteY1-764" fmla="*/ 29097 h 171178"/>
                    <a:gd name="connsiteX2-765" fmla="*/ 104778 w 183178"/>
                    <a:gd name="connsiteY2-766" fmla="*/ 171178 h 171178"/>
                    <a:gd name="connsiteX3-767" fmla="*/ 0 w 183178"/>
                    <a:gd name="connsiteY3-768" fmla="*/ 121172 h 171178"/>
                    <a:gd name="connsiteX4-769" fmla="*/ 99329 w 183178"/>
                    <a:gd name="connsiteY4-770" fmla="*/ 0 h 171178"/>
                    <a:gd name="connsiteX0-771" fmla="*/ 99329 w 183178"/>
                    <a:gd name="connsiteY0-772" fmla="*/ 0 h 171178"/>
                    <a:gd name="connsiteX1-773" fmla="*/ 180977 w 183178"/>
                    <a:gd name="connsiteY1-774" fmla="*/ 29097 h 171178"/>
                    <a:gd name="connsiteX2-775" fmla="*/ 104778 w 183178"/>
                    <a:gd name="connsiteY2-776" fmla="*/ 171178 h 171178"/>
                    <a:gd name="connsiteX3-777" fmla="*/ 0 w 183178"/>
                    <a:gd name="connsiteY3-778" fmla="*/ 121172 h 171178"/>
                    <a:gd name="connsiteX4-779" fmla="*/ 99329 w 183178"/>
                    <a:gd name="connsiteY4-780" fmla="*/ 0 h 171178"/>
                    <a:gd name="connsiteX0-781" fmla="*/ 99329 w 185659"/>
                    <a:gd name="connsiteY0-782" fmla="*/ 0 h 171178"/>
                    <a:gd name="connsiteX1-783" fmla="*/ 180977 w 185659"/>
                    <a:gd name="connsiteY1-784" fmla="*/ 29097 h 171178"/>
                    <a:gd name="connsiteX2-785" fmla="*/ 104778 w 185659"/>
                    <a:gd name="connsiteY2-786" fmla="*/ 171178 h 171178"/>
                    <a:gd name="connsiteX3-787" fmla="*/ 0 w 185659"/>
                    <a:gd name="connsiteY3-788" fmla="*/ 121172 h 171178"/>
                    <a:gd name="connsiteX4-789" fmla="*/ 99329 w 185659"/>
                    <a:gd name="connsiteY4-790" fmla="*/ 0 h 171178"/>
                    <a:gd name="connsiteX0-791" fmla="*/ 99329 w 186143"/>
                    <a:gd name="connsiteY0-792" fmla="*/ 0 h 171178"/>
                    <a:gd name="connsiteX1-793" fmla="*/ 180977 w 186143"/>
                    <a:gd name="connsiteY1-794" fmla="*/ 29097 h 171178"/>
                    <a:gd name="connsiteX2-795" fmla="*/ 109425 w 186143"/>
                    <a:gd name="connsiteY2-796" fmla="*/ 171178 h 171178"/>
                    <a:gd name="connsiteX3-797" fmla="*/ 0 w 186143"/>
                    <a:gd name="connsiteY3-798" fmla="*/ 121172 h 171178"/>
                    <a:gd name="connsiteX4-799" fmla="*/ 99329 w 186143"/>
                    <a:gd name="connsiteY4-800" fmla="*/ 0 h 171178"/>
                    <a:gd name="connsiteX0-801" fmla="*/ 99329 w 186143"/>
                    <a:gd name="connsiteY0-802" fmla="*/ 0 h 171178"/>
                    <a:gd name="connsiteX1-803" fmla="*/ 180977 w 186143"/>
                    <a:gd name="connsiteY1-804" fmla="*/ 29097 h 171178"/>
                    <a:gd name="connsiteX2-805" fmla="*/ 109425 w 186143"/>
                    <a:gd name="connsiteY2-806" fmla="*/ 171178 h 171178"/>
                    <a:gd name="connsiteX3-807" fmla="*/ 0 w 186143"/>
                    <a:gd name="connsiteY3-808" fmla="*/ 121172 h 171178"/>
                    <a:gd name="connsiteX4-809" fmla="*/ 99329 w 186143"/>
                    <a:gd name="connsiteY4-810" fmla="*/ 0 h 171178"/>
                    <a:gd name="connsiteX0-811" fmla="*/ 99329 w 186418"/>
                    <a:gd name="connsiteY0-812" fmla="*/ 0 h 171178"/>
                    <a:gd name="connsiteX1-813" fmla="*/ 180977 w 186418"/>
                    <a:gd name="connsiteY1-814" fmla="*/ 29097 h 171178"/>
                    <a:gd name="connsiteX2-815" fmla="*/ 111749 w 186418"/>
                    <a:gd name="connsiteY2-816" fmla="*/ 171178 h 171178"/>
                    <a:gd name="connsiteX3-817" fmla="*/ 0 w 186418"/>
                    <a:gd name="connsiteY3-818" fmla="*/ 121172 h 171178"/>
                    <a:gd name="connsiteX4-819" fmla="*/ 99329 w 186418"/>
                    <a:gd name="connsiteY4-820" fmla="*/ 0 h 171178"/>
                    <a:gd name="connsiteX0-821" fmla="*/ 99329 w 186418"/>
                    <a:gd name="connsiteY0-822" fmla="*/ 0 h 171178"/>
                    <a:gd name="connsiteX1-823" fmla="*/ 180977 w 186418"/>
                    <a:gd name="connsiteY1-824" fmla="*/ 29097 h 171178"/>
                    <a:gd name="connsiteX2-825" fmla="*/ 111749 w 186418"/>
                    <a:gd name="connsiteY2-826" fmla="*/ 171178 h 171178"/>
                    <a:gd name="connsiteX3-827" fmla="*/ 0 w 186418"/>
                    <a:gd name="connsiteY3-828" fmla="*/ 121172 h 171178"/>
                    <a:gd name="connsiteX4-829" fmla="*/ 99329 w 186418"/>
                    <a:gd name="connsiteY4-830" fmla="*/ 0 h 171178"/>
                    <a:gd name="connsiteX0-831" fmla="*/ 99329 w 186418"/>
                    <a:gd name="connsiteY0-832" fmla="*/ 0 h 171178"/>
                    <a:gd name="connsiteX1-833" fmla="*/ 180977 w 186418"/>
                    <a:gd name="connsiteY1-834" fmla="*/ 29097 h 171178"/>
                    <a:gd name="connsiteX2-835" fmla="*/ 111749 w 186418"/>
                    <a:gd name="connsiteY2-836" fmla="*/ 171178 h 171178"/>
                    <a:gd name="connsiteX3-837" fmla="*/ 0 w 186418"/>
                    <a:gd name="connsiteY3-838" fmla="*/ 121172 h 171178"/>
                    <a:gd name="connsiteX4-839" fmla="*/ 99329 w 186418"/>
                    <a:gd name="connsiteY4-840" fmla="*/ 0 h 171178"/>
                    <a:gd name="connsiteX0-841" fmla="*/ 99329 w 185891"/>
                    <a:gd name="connsiteY0-842" fmla="*/ 0 h 169276"/>
                    <a:gd name="connsiteX1-843" fmla="*/ 180977 w 185891"/>
                    <a:gd name="connsiteY1-844" fmla="*/ 29097 h 169276"/>
                    <a:gd name="connsiteX2-845" fmla="*/ 107101 w 185891"/>
                    <a:gd name="connsiteY2-846" fmla="*/ 169276 h 169276"/>
                    <a:gd name="connsiteX3-847" fmla="*/ 0 w 185891"/>
                    <a:gd name="connsiteY3-848" fmla="*/ 121172 h 169276"/>
                    <a:gd name="connsiteX4-849" fmla="*/ 99329 w 185891"/>
                    <a:gd name="connsiteY4-850" fmla="*/ 0 h 169276"/>
                    <a:gd name="connsiteX0-851" fmla="*/ 99329 w 184795"/>
                    <a:gd name="connsiteY0-852" fmla="*/ 0 h 169276"/>
                    <a:gd name="connsiteX1-853" fmla="*/ 180977 w 184795"/>
                    <a:gd name="connsiteY1-854" fmla="*/ 29097 h 169276"/>
                    <a:gd name="connsiteX2-855" fmla="*/ 107101 w 184795"/>
                    <a:gd name="connsiteY2-856" fmla="*/ 169276 h 169276"/>
                    <a:gd name="connsiteX3-857" fmla="*/ 0 w 184795"/>
                    <a:gd name="connsiteY3-858" fmla="*/ 121172 h 169276"/>
                    <a:gd name="connsiteX4-859" fmla="*/ 99329 w 184795"/>
                    <a:gd name="connsiteY4-860" fmla="*/ 0 h 169276"/>
                    <a:gd name="connsiteX0-861" fmla="*/ 99329 w 184373"/>
                    <a:gd name="connsiteY0-862" fmla="*/ 0 h 165472"/>
                    <a:gd name="connsiteX1-863" fmla="*/ 180977 w 184373"/>
                    <a:gd name="connsiteY1-864" fmla="*/ 29097 h 165472"/>
                    <a:gd name="connsiteX2-865" fmla="*/ 100129 w 184373"/>
                    <a:gd name="connsiteY2-866" fmla="*/ 165472 h 165472"/>
                    <a:gd name="connsiteX3-867" fmla="*/ 0 w 184373"/>
                    <a:gd name="connsiteY3-868" fmla="*/ 121172 h 165472"/>
                    <a:gd name="connsiteX4-869" fmla="*/ 99329 w 184373"/>
                    <a:gd name="connsiteY4-870" fmla="*/ 0 h 165472"/>
                    <a:gd name="connsiteX0-871" fmla="*/ 99329 w 184373"/>
                    <a:gd name="connsiteY0-872" fmla="*/ 0 h 165472"/>
                    <a:gd name="connsiteX1-873" fmla="*/ 180977 w 184373"/>
                    <a:gd name="connsiteY1-874" fmla="*/ 29097 h 165472"/>
                    <a:gd name="connsiteX2-875" fmla="*/ 100129 w 184373"/>
                    <a:gd name="connsiteY2-876" fmla="*/ 165472 h 165472"/>
                    <a:gd name="connsiteX3-877" fmla="*/ 0 w 184373"/>
                    <a:gd name="connsiteY3-878" fmla="*/ 121172 h 165472"/>
                    <a:gd name="connsiteX4-879" fmla="*/ 99329 w 184373"/>
                    <a:gd name="connsiteY4-880" fmla="*/ 0 h 165472"/>
                    <a:gd name="connsiteX0-881" fmla="*/ 99329 w 183948"/>
                    <a:gd name="connsiteY0-882" fmla="*/ 0 h 165472"/>
                    <a:gd name="connsiteX1-883" fmla="*/ 180977 w 183948"/>
                    <a:gd name="connsiteY1-884" fmla="*/ 29097 h 165472"/>
                    <a:gd name="connsiteX2-885" fmla="*/ 100129 w 183948"/>
                    <a:gd name="connsiteY2-886" fmla="*/ 165472 h 165472"/>
                    <a:gd name="connsiteX3-887" fmla="*/ 0 w 183948"/>
                    <a:gd name="connsiteY3-888" fmla="*/ 121172 h 165472"/>
                    <a:gd name="connsiteX4-889" fmla="*/ 99329 w 183948"/>
                    <a:gd name="connsiteY4-890" fmla="*/ 0 h 165472"/>
                    <a:gd name="connsiteX0-891" fmla="*/ 99329 w 181711"/>
                    <a:gd name="connsiteY0-892" fmla="*/ 0 h 165472"/>
                    <a:gd name="connsiteX1-893" fmla="*/ 180977 w 181711"/>
                    <a:gd name="connsiteY1-894" fmla="*/ 29097 h 165472"/>
                    <a:gd name="connsiteX2-895" fmla="*/ 100129 w 181711"/>
                    <a:gd name="connsiteY2-896" fmla="*/ 165472 h 165472"/>
                    <a:gd name="connsiteX3-897" fmla="*/ 0 w 181711"/>
                    <a:gd name="connsiteY3-898" fmla="*/ 121172 h 165472"/>
                    <a:gd name="connsiteX4-899" fmla="*/ 99329 w 181711"/>
                    <a:gd name="connsiteY4-900" fmla="*/ 0 h 165472"/>
                    <a:gd name="connsiteX0-901" fmla="*/ 99329 w 181338"/>
                    <a:gd name="connsiteY0-902" fmla="*/ 0 h 165472"/>
                    <a:gd name="connsiteX1-903" fmla="*/ 180977 w 181338"/>
                    <a:gd name="connsiteY1-904" fmla="*/ 29097 h 165472"/>
                    <a:gd name="connsiteX2-905" fmla="*/ 100129 w 181338"/>
                    <a:gd name="connsiteY2-906" fmla="*/ 165472 h 165472"/>
                    <a:gd name="connsiteX3-907" fmla="*/ 0 w 181338"/>
                    <a:gd name="connsiteY3-908" fmla="*/ 121172 h 165472"/>
                    <a:gd name="connsiteX4-909" fmla="*/ 99329 w 181338"/>
                    <a:gd name="connsiteY4-910" fmla="*/ 0 h 165472"/>
                    <a:gd name="connsiteX0-911" fmla="*/ 99329 w 181321"/>
                    <a:gd name="connsiteY0-912" fmla="*/ 0 h 165472"/>
                    <a:gd name="connsiteX1-913" fmla="*/ 180977 w 181321"/>
                    <a:gd name="connsiteY1-914" fmla="*/ 29097 h 165472"/>
                    <a:gd name="connsiteX2-915" fmla="*/ 100129 w 181321"/>
                    <a:gd name="connsiteY2-916" fmla="*/ 165472 h 165472"/>
                    <a:gd name="connsiteX3-917" fmla="*/ 0 w 181321"/>
                    <a:gd name="connsiteY3-918" fmla="*/ 121172 h 165472"/>
                    <a:gd name="connsiteX4-919" fmla="*/ 99329 w 181321"/>
                    <a:gd name="connsiteY4-920" fmla="*/ 0 h 165472"/>
                    <a:gd name="connsiteX0-921" fmla="*/ 99329 w 181321"/>
                    <a:gd name="connsiteY0-922" fmla="*/ 0 h 165472"/>
                    <a:gd name="connsiteX1-923" fmla="*/ 180977 w 181321"/>
                    <a:gd name="connsiteY1-924" fmla="*/ 29097 h 165472"/>
                    <a:gd name="connsiteX2-925" fmla="*/ 100129 w 181321"/>
                    <a:gd name="connsiteY2-926" fmla="*/ 165472 h 165472"/>
                    <a:gd name="connsiteX3-927" fmla="*/ 0 w 181321"/>
                    <a:gd name="connsiteY3-928" fmla="*/ 121172 h 165472"/>
                    <a:gd name="connsiteX4-929" fmla="*/ 99329 w 181321"/>
                    <a:gd name="connsiteY4-930" fmla="*/ 0 h 165472"/>
                    <a:gd name="connsiteX0-931" fmla="*/ 99329 w 182129"/>
                    <a:gd name="connsiteY0-932" fmla="*/ 0 h 165472"/>
                    <a:gd name="connsiteX1-933" fmla="*/ 180977 w 182129"/>
                    <a:gd name="connsiteY1-934" fmla="*/ 29097 h 165472"/>
                    <a:gd name="connsiteX2-935" fmla="*/ 100129 w 182129"/>
                    <a:gd name="connsiteY2-936" fmla="*/ 165472 h 165472"/>
                    <a:gd name="connsiteX3-937" fmla="*/ 0 w 182129"/>
                    <a:gd name="connsiteY3-938" fmla="*/ 121172 h 165472"/>
                    <a:gd name="connsiteX4-939" fmla="*/ 99329 w 182129"/>
                    <a:gd name="connsiteY4-940" fmla="*/ 0 h 165472"/>
                    <a:gd name="connsiteX0-941" fmla="*/ 99329 w 182129"/>
                    <a:gd name="connsiteY0-942" fmla="*/ 0 h 165472"/>
                    <a:gd name="connsiteX1-943" fmla="*/ 180977 w 182129"/>
                    <a:gd name="connsiteY1-944" fmla="*/ 29097 h 165472"/>
                    <a:gd name="connsiteX2-945" fmla="*/ 100129 w 182129"/>
                    <a:gd name="connsiteY2-946" fmla="*/ 165472 h 165472"/>
                    <a:gd name="connsiteX3-947" fmla="*/ 0 w 182129"/>
                    <a:gd name="connsiteY3-948" fmla="*/ 121172 h 165472"/>
                    <a:gd name="connsiteX4-949" fmla="*/ 99329 w 182129"/>
                    <a:gd name="connsiteY4-950" fmla="*/ 0 h 165472"/>
                    <a:gd name="connsiteX0-951" fmla="*/ 101653 w 182129"/>
                    <a:gd name="connsiteY0-952" fmla="*/ 0 h 165472"/>
                    <a:gd name="connsiteX1-953" fmla="*/ 180977 w 182129"/>
                    <a:gd name="connsiteY1-954" fmla="*/ 29097 h 165472"/>
                    <a:gd name="connsiteX2-955" fmla="*/ 100129 w 182129"/>
                    <a:gd name="connsiteY2-956" fmla="*/ 165472 h 165472"/>
                    <a:gd name="connsiteX3-957" fmla="*/ 0 w 182129"/>
                    <a:gd name="connsiteY3-958" fmla="*/ 121172 h 165472"/>
                    <a:gd name="connsiteX4-959" fmla="*/ 101653 w 182129"/>
                    <a:gd name="connsiteY4-960" fmla="*/ 0 h 165472"/>
                    <a:gd name="connsiteX0-961" fmla="*/ 101653 w 182129"/>
                    <a:gd name="connsiteY0-962" fmla="*/ 0 h 165472"/>
                    <a:gd name="connsiteX1-963" fmla="*/ 180977 w 182129"/>
                    <a:gd name="connsiteY1-964" fmla="*/ 29097 h 165472"/>
                    <a:gd name="connsiteX2-965" fmla="*/ 100129 w 182129"/>
                    <a:gd name="connsiteY2-966" fmla="*/ 165472 h 165472"/>
                    <a:gd name="connsiteX3-967" fmla="*/ 0 w 182129"/>
                    <a:gd name="connsiteY3-968" fmla="*/ 121172 h 165472"/>
                    <a:gd name="connsiteX4-969" fmla="*/ 101653 w 182129"/>
                    <a:gd name="connsiteY4-970" fmla="*/ 0 h 165472"/>
                    <a:gd name="connsiteX0-971" fmla="*/ 99329 w 179805"/>
                    <a:gd name="connsiteY0-972" fmla="*/ 0 h 165472"/>
                    <a:gd name="connsiteX1-973" fmla="*/ 178653 w 179805"/>
                    <a:gd name="connsiteY1-974" fmla="*/ 29097 h 165472"/>
                    <a:gd name="connsiteX2-975" fmla="*/ 97805 w 179805"/>
                    <a:gd name="connsiteY2-976" fmla="*/ 165472 h 165472"/>
                    <a:gd name="connsiteX3-977" fmla="*/ 0 w 179805"/>
                    <a:gd name="connsiteY3-978" fmla="*/ 121172 h 165472"/>
                    <a:gd name="connsiteX4-979" fmla="*/ 99329 w 179805"/>
                    <a:gd name="connsiteY4-980" fmla="*/ 0 h 165472"/>
                    <a:gd name="connsiteX0-981" fmla="*/ 99329 w 179805"/>
                    <a:gd name="connsiteY0-982" fmla="*/ 0 h 165472"/>
                    <a:gd name="connsiteX1-983" fmla="*/ 178653 w 179805"/>
                    <a:gd name="connsiteY1-984" fmla="*/ 29097 h 165472"/>
                    <a:gd name="connsiteX2-985" fmla="*/ 97805 w 179805"/>
                    <a:gd name="connsiteY2-986" fmla="*/ 165472 h 165472"/>
                    <a:gd name="connsiteX3-987" fmla="*/ 0 w 179805"/>
                    <a:gd name="connsiteY3-988" fmla="*/ 121172 h 165472"/>
                    <a:gd name="connsiteX4-989" fmla="*/ 99329 w 179805"/>
                    <a:gd name="connsiteY4-990" fmla="*/ 0 h 165472"/>
                    <a:gd name="connsiteX0-991" fmla="*/ 99329 w 179805"/>
                    <a:gd name="connsiteY0-992" fmla="*/ 0 h 165472"/>
                    <a:gd name="connsiteX1-993" fmla="*/ 178653 w 179805"/>
                    <a:gd name="connsiteY1-994" fmla="*/ 29097 h 165472"/>
                    <a:gd name="connsiteX2-995" fmla="*/ 97805 w 179805"/>
                    <a:gd name="connsiteY2-996" fmla="*/ 165472 h 165472"/>
                    <a:gd name="connsiteX3-997" fmla="*/ 0 w 179805"/>
                    <a:gd name="connsiteY3-998" fmla="*/ 121172 h 165472"/>
                    <a:gd name="connsiteX4-999" fmla="*/ 99329 w 179805"/>
                    <a:gd name="connsiteY4-1000" fmla="*/ 0 h 165472"/>
                    <a:gd name="connsiteX0-1001" fmla="*/ 103977 w 179805"/>
                    <a:gd name="connsiteY0-1002" fmla="*/ 0 h 163569"/>
                    <a:gd name="connsiteX1-1003" fmla="*/ 178653 w 179805"/>
                    <a:gd name="connsiteY1-1004" fmla="*/ 27194 h 163569"/>
                    <a:gd name="connsiteX2-1005" fmla="*/ 97805 w 179805"/>
                    <a:gd name="connsiteY2-1006" fmla="*/ 163569 h 163569"/>
                    <a:gd name="connsiteX3-1007" fmla="*/ 0 w 179805"/>
                    <a:gd name="connsiteY3-1008" fmla="*/ 119269 h 163569"/>
                    <a:gd name="connsiteX4-1009" fmla="*/ 103977 w 179805"/>
                    <a:gd name="connsiteY4-1010" fmla="*/ 0 h 163569"/>
                    <a:gd name="connsiteX0-1011" fmla="*/ 103977 w 179805"/>
                    <a:gd name="connsiteY0-1012" fmla="*/ 0 h 163569"/>
                    <a:gd name="connsiteX1-1013" fmla="*/ 178653 w 179805"/>
                    <a:gd name="connsiteY1-1014" fmla="*/ 27194 h 163569"/>
                    <a:gd name="connsiteX2-1015" fmla="*/ 97805 w 179805"/>
                    <a:gd name="connsiteY2-1016" fmla="*/ 163569 h 163569"/>
                    <a:gd name="connsiteX3-1017" fmla="*/ 0 w 179805"/>
                    <a:gd name="connsiteY3-1018" fmla="*/ 119269 h 163569"/>
                    <a:gd name="connsiteX4-1019" fmla="*/ 103977 w 179805"/>
                    <a:gd name="connsiteY4-1020" fmla="*/ 0 h 163569"/>
                    <a:gd name="connsiteX0-1021" fmla="*/ 103977 w 179805"/>
                    <a:gd name="connsiteY0-1022" fmla="*/ 0 h 163569"/>
                    <a:gd name="connsiteX1-1023" fmla="*/ 178653 w 179805"/>
                    <a:gd name="connsiteY1-1024" fmla="*/ 27194 h 163569"/>
                    <a:gd name="connsiteX2-1025" fmla="*/ 97805 w 179805"/>
                    <a:gd name="connsiteY2-1026" fmla="*/ 163569 h 163569"/>
                    <a:gd name="connsiteX3-1027" fmla="*/ 0 w 179805"/>
                    <a:gd name="connsiteY3-1028" fmla="*/ 119269 h 163569"/>
                    <a:gd name="connsiteX4-1029" fmla="*/ 103977 w 179805"/>
                    <a:gd name="connsiteY4-1030" fmla="*/ 0 h 163569"/>
                    <a:gd name="connsiteX0-1031" fmla="*/ 103977 w 179805"/>
                    <a:gd name="connsiteY0-1032" fmla="*/ 0 h 163569"/>
                    <a:gd name="connsiteX1-1033" fmla="*/ 178653 w 179805"/>
                    <a:gd name="connsiteY1-1034" fmla="*/ 27194 h 163569"/>
                    <a:gd name="connsiteX2-1035" fmla="*/ 97805 w 179805"/>
                    <a:gd name="connsiteY2-1036" fmla="*/ 163569 h 163569"/>
                    <a:gd name="connsiteX3-1037" fmla="*/ 0 w 179805"/>
                    <a:gd name="connsiteY3-1038" fmla="*/ 119269 h 163569"/>
                    <a:gd name="connsiteX4-1039" fmla="*/ 103977 w 179805"/>
                    <a:gd name="connsiteY4-1040" fmla="*/ 0 h 163569"/>
                    <a:gd name="connsiteX0-1041" fmla="*/ 103977 w 179805"/>
                    <a:gd name="connsiteY0-1042" fmla="*/ 0 h 163569"/>
                    <a:gd name="connsiteX1-1043" fmla="*/ 178653 w 179805"/>
                    <a:gd name="connsiteY1-1044" fmla="*/ 27194 h 163569"/>
                    <a:gd name="connsiteX2-1045" fmla="*/ 97805 w 179805"/>
                    <a:gd name="connsiteY2-1046" fmla="*/ 163569 h 163569"/>
                    <a:gd name="connsiteX3-1047" fmla="*/ 0 w 179805"/>
                    <a:gd name="connsiteY3-1048" fmla="*/ 119269 h 163569"/>
                    <a:gd name="connsiteX4-1049" fmla="*/ 103977 w 179805"/>
                    <a:gd name="connsiteY4-1050" fmla="*/ 0 h 163569"/>
                    <a:gd name="connsiteX0-1051" fmla="*/ 103977 w 179805"/>
                    <a:gd name="connsiteY0-1052" fmla="*/ 0 h 163569"/>
                    <a:gd name="connsiteX1-1053" fmla="*/ 178653 w 179805"/>
                    <a:gd name="connsiteY1-1054" fmla="*/ 27194 h 163569"/>
                    <a:gd name="connsiteX2-1055" fmla="*/ 97805 w 179805"/>
                    <a:gd name="connsiteY2-1056" fmla="*/ 163569 h 163569"/>
                    <a:gd name="connsiteX3-1057" fmla="*/ 0 w 179805"/>
                    <a:gd name="connsiteY3-1058" fmla="*/ 119269 h 163569"/>
                    <a:gd name="connsiteX4-1059" fmla="*/ 103977 w 179805"/>
                    <a:gd name="connsiteY4-1060" fmla="*/ 0 h 163569"/>
                    <a:gd name="connsiteX0-1061" fmla="*/ 103977 w 179805"/>
                    <a:gd name="connsiteY0-1062" fmla="*/ 0 h 163569"/>
                    <a:gd name="connsiteX1-1063" fmla="*/ 178653 w 179805"/>
                    <a:gd name="connsiteY1-1064" fmla="*/ 27194 h 163569"/>
                    <a:gd name="connsiteX2-1065" fmla="*/ 97805 w 179805"/>
                    <a:gd name="connsiteY2-1066" fmla="*/ 163569 h 163569"/>
                    <a:gd name="connsiteX3-1067" fmla="*/ 0 w 179805"/>
                    <a:gd name="connsiteY3-1068" fmla="*/ 119269 h 163569"/>
                    <a:gd name="connsiteX4-1069" fmla="*/ 103977 w 179805"/>
                    <a:gd name="connsiteY4-1070" fmla="*/ 0 h 163569"/>
                    <a:gd name="connsiteX0-1071" fmla="*/ 103977 w 179805"/>
                    <a:gd name="connsiteY0-1072" fmla="*/ 0 h 163569"/>
                    <a:gd name="connsiteX1-1073" fmla="*/ 178653 w 179805"/>
                    <a:gd name="connsiteY1-1074" fmla="*/ 27194 h 163569"/>
                    <a:gd name="connsiteX2-1075" fmla="*/ 97805 w 179805"/>
                    <a:gd name="connsiteY2-1076" fmla="*/ 163569 h 163569"/>
                    <a:gd name="connsiteX3-1077" fmla="*/ 0 w 179805"/>
                    <a:gd name="connsiteY3-1078" fmla="*/ 119269 h 163569"/>
                    <a:gd name="connsiteX4-1079" fmla="*/ 103977 w 179805"/>
                    <a:gd name="connsiteY4-1080" fmla="*/ 0 h 163569"/>
                    <a:gd name="connsiteX0-1081" fmla="*/ 103977 w 179805"/>
                    <a:gd name="connsiteY0-1082" fmla="*/ 0 h 163569"/>
                    <a:gd name="connsiteX1-1083" fmla="*/ 178653 w 179805"/>
                    <a:gd name="connsiteY1-1084" fmla="*/ 27194 h 163569"/>
                    <a:gd name="connsiteX2-1085" fmla="*/ 97805 w 179805"/>
                    <a:gd name="connsiteY2-1086" fmla="*/ 163569 h 163569"/>
                    <a:gd name="connsiteX3-1087" fmla="*/ 0 w 179805"/>
                    <a:gd name="connsiteY3-1088" fmla="*/ 119269 h 163569"/>
                    <a:gd name="connsiteX4-1089" fmla="*/ 103977 w 179805"/>
                    <a:gd name="connsiteY4-1090" fmla="*/ 0 h 163569"/>
                    <a:gd name="connsiteX0-1091" fmla="*/ 103977 w 179805"/>
                    <a:gd name="connsiteY0-1092" fmla="*/ 0 h 163569"/>
                    <a:gd name="connsiteX1-1093" fmla="*/ 178653 w 179805"/>
                    <a:gd name="connsiteY1-1094" fmla="*/ 27194 h 163569"/>
                    <a:gd name="connsiteX2-1095" fmla="*/ 97805 w 179805"/>
                    <a:gd name="connsiteY2-1096" fmla="*/ 163569 h 163569"/>
                    <a:gd name="connsiteX3-1097" fmla="*/ 0 w 179805"/>
                    <a:gd name="connsiteY3-1098" fmla="*/ 119269 h 163569"/>
                    <a:gd name="connsiteX4-1099" fmla="*/ 103977 w 179805"/>
                    <a:gd name="connsiteY4-1100" fmla="*/ 0 h 163569"/>
                    <a:gd name="connsiteX0-1101" fmla="*/ 103977 w 177529"/>
                    <a:gd name="connsiteY0-1102" fmla="*/ 0 h 163569"/>
                    <a:gd name="connsiteX1-1103" fmla="*/ 176330 w 177529"/>
                    <a:gd name="connsiteY1-1104" fmla="*/ 27194 h 163569"/>
                    <a:gd name="connsiteX2-1105" fmla="*/ 97805 w 177529"/>
                    <a:gd name="connsiteY2-1106" fmla="*/ 163569 h 163569"/>
                    <a:gd name="connsiteX3-1107" fmla="*/ 0 w 177529"/>
                    <a:gd name="connsiteY3-1108" fmla="*/ 119269 h 163569"/>
                    <a:gd name="connsiteX4-1109" fmla="*/ 103977 w 177529"/>
                    <a:gd name="connsiteY4-1110" fmla="*/ 0 h 163569"/>
                    <a:gd name="connsiteX0-1111" fmla="*/ 103977 w 179305"/>
                    <a:gd name="connsiteY0-1112" fmla="*/ 0 h 163569"/>
                    <a:gd name="connsiteX1-1113" fmla="*/ 176330 w 179305"/>
                    <a:gd name="connsiteY1-1114" fmla="*/ 27194 h 163569"/>
                    <a:gd name="connsiteX2-1115" fmla="*/ 97805 w 179305"/>
                    <a:gd name="connsiteY2-1116" fmla="*/ 163569 h 163569"/>
                    <a:gd name="connsiteX3-1117" fmla="*/ 0 w 179305"/>
                    <a:gd name="connsiteY3-1118" fmla="*/ 119269 h 163569"/>
                    <a:gd name="connsiteX4-1119" fmla="*/ 103977 w 179305"/>
                    <a:gd name="connsiteY4-1120" fmla="*/ 0 h 163569"/>
                    <a:gd name="connsiteX0-1121" fmla="*/ 103977 w 179305"/>
                    <a:gd name="connsiteY0-1122" fmla="*/ 0 h 163569"/>
                    <a:gd name="connsiteX1-1123" fmla="*/ 176330 w 179305"/>
                    <a:gd name="connsiteY1-1124" fmla="*/ 27194 h 163569"/>
                    <a:gd name="connsiteX2-1125" fmla="*/ 97805 w 179305"/>
                    <a:gd name="connsiteY2-1126" fmla="*/ 163569 h 163569"/>
                    <a:gd name="connsiteX3-1127" fmla="*/ 0 w 179305"/>
                    <a:gd name="connsiteY3-1128" fmla="*/ 119269 h 163569"/>
                    <a:gd name="connsiteX4-1129" fmla="*/ 103977 w 179305"/>
                    <a:gd name="connsiteY4-1130" fmla="*/ 0 h 163569"/>
                    <a:gd name="connsiteX0-1131" fmla="*/ 103977 w 179305"/>
                    <a:gd name="connsiteY0-1132" fmla="*/ 0 h 163569"/>
                    <a:gd name="connsiteX1-1133" fmla="*/ 176330 w 179305"/>
                    <a:gd name="connsiteY1-1134" fmla="*/ 27194 h 163569"/>
                    <a:gd name="connsiteX2-1135" fmla="*/ 97805 w 179305"/>
                    <a:gd name="connsiteY2-1136" fmla="*/ 163569 h 163569"/>
                    <a:gd name="connsiteX3-1137" fmla="*/ 0 w 179305"/>
                    <a:gd name="connsiteY3-1138" fmla="*/ 119269 h 163569"/>
                    <a:gd name="connsiteX4-1139" fmla="*/ 103977 w 179305"/>
                    <a:gd name="connsiteY4-1140" fmla="*/ 0 h 163569"/>
                    <a:gd name="connsiteX0-1141" fmla="*/ 103977 w 179305"/>
                    <a:gd name="connsiteY0-1142" fmla="*/ 0 h 163569"/>
                    <a:gd name="connsiteX1-1143" fmla="*/ 176330 w 179305"/>
                    <a:gd name="connsiteY1-1144" fmla="*/ 27194 h 163569"/>
                    <a:gd name="connsiteX2-1145" fmla="*/ 97805 w 179305"/>
                    <a:gd name="connsiteY2-1146" fmla="*/ 163569 h 163569"/>
                    <a:gd name="connsiteX3-1147" fmla="*/ 0 w 179305"/>
                    <a:gd name="connsiteY3-1148" fmla="*/ 119269 h 163569"/>
                    <a:gd name="connsiteX4-1149" fmla="*/ 103977 w 179305"/>
                    <a:gd name="connsiteY4-1150" fmla="*/ 0 h 163569"/>
                    <a:gd name="connsiteX0-1151" fmla="*/ 103977 w 179305"/>
                    <a:gd name="connsiteY0-1152" fmla="*/ 0 h 163569"/>
                    <a:gd name="connsiteX1-1153" fmla="*/ 176330 w 179305"/>
                    <a:gd name="connsiteY1-1154" fmla="*/ 27194 h 163569"/>
                    <a:gd name="connsiteX2-1155" fmla="*/ 97805 w 179305"/>
                    <a:gd name="connsiteY2-1156" fmla="*/ 163569 h 163569"/>
                    <a:gd name="connsiteX3-1157" fmla="*/ 0 w 179305"/>
                    <a:gd name="connsiteY3-1158" fmla="*/ 119269 h 163569"/>
                    <a:gd name="connsiteX4-1159" fmla="*/ 103977 w 179305"/>
                    <a:gd name="connsiteY4-1160" fmla="*/ 0 h 163569"/>
                    <a:gd name="connsiteX0-1161" fmla="*/ 103977 w 179305"/>
                    <a:gd name="connsiteY0-1162" fmla="*/ 0 h 163569"/>
                    <a:gd name="connsiteX1-1163" fmla="*/ 176330 w 179305"/>
                    <a:gd name="connsiteY1-1164" fmla="*/ 27194 h 163569"/>
                    <a:gd name="connsiteX2-1165" fmla="*/ 97805 w 179305"/>
                    <a:gd name="connsiteY2-1166" fmla="*/ 163569 h 163569"/>
                    <a:gd name="connsiteX3-1167" fmla="*/ 0 w 179305"/>
                    <a:gd name="connsiteY3-1168" fmla="*/ 119269 h 163569"/>
                    <a:gd name="connsiteX4-1169" fmla="*/ 103977 w 179305"/>
                    <a:gd name="connsiteY4-1170" fmla="*/ 0 h 163569"/>
                    <a:gd name="connsiteX0-1171" fmla="*/ 103977 w 179229"/>
                    <a:gd name="connsiteY0-1172" fmla="*/ 0 h 162080"/>
                    <a:gd name="connsiteX1-1173" fmla="*/ 176330 w 179229"/>
                    <a:gd name="connsiteY1-1174" fmla="*/ 27194 h 162080"/>
                    <a:gd name="connsiteX2-1175" fmla="*/ 95986 w 179229"/>
                    <a:gd name="connsiteY2-1176" fmla="*/ 162080 h 162080"/>
                    <a:gd name="connsiteX3-1177" fmla="*/ 0 w 179229"/>
                    <a:gd name="connsiteY3-1178" fmla="*/ 119269 h 162080"/>
                    <a:gd name="connsiteX4-1179" fmla="*/ 103977 w 179229"/>
                    <a:gd name="connsiteY4-1180" fmla="*/ 0 h 162080"/>
                    <a:gd name="connsiteX0-1181" fmla="*/ 103977 w 179229"/>
                    <a:gd name="connsiteY0-1182" fmla="*/ 0 h 162080"/>
                    <a:gd name="connsiteX1-1183" fmla="*/ 176330 w 179229"/>
                    <a:gd name="connsiteY1-1184" fmla="*/ 27194 h 162080"/>
                    <a:gd name="connsiteX2-1185" fmla="*/ 95986 w 179229"/>
                    <a:gd name="connsiteY2-1186" fmla="*/ 162080 h 162080"/>
                    <a:gd name="connsiteX3-1187" fmla="*/ 0 w 179229"/>
                    <a:gd name="connsiteY3-1188" fmla="*/ 119269 h 162080"/>
                    <a:gd name="connsiteX4-1189" fmla="*/ 103977 w 179229"/>
                    <a:gd name="connsiteY4-1190" fmla="*/ 0 h 162080"/>
                    <a:gd name="connsiteX0-1191" fmla="*/ 103977 w 179717"/>
                    <a:gd name="connsiteY0-1192" fmla="*/ 0 h 162080"/>
                    <a:gd name="connsiteX1-1193" fmla="*/ 176330 w 179717"/>
                    <a:gd name="connsiteY1-1194" fmla="*/ 27194 h 162080"/>
                    <a:gd name="connsiteX2-1195" fmla="*/ 95986 w 179717"/>
                    <a:gd name="connsiteY2-1196" fmla="*/ 162080 h 162080"/>
                    <a:gd name="connsiteX3-1197" fmla="*/ 0 w 179717"/>
                    <a:gd name="connsiteY3-1198" fmla="*/ 119269 h 162080"/>
                    <a:gd name="connsiteX4-1199" fmla="*/ 103977 w 179717"/>
                    <a:gd name="connsiteY4-1200" fmla="*/ 0 h 162080"/>
                    <a:gd name="connsiteX0-1201" fmla="*/ 103977 w 180295"/>
                    <a:gd name="connsiteY0-1202" fmla="*/ 0 h 162080"/>
                    <a:gd name="connsiteX1-1203" fmla="*/ 176330 w 180295"/>
                    <a:gd name="connsiteY1-1204" fmla="*/ 27194 h 162080"/>
                    <a:gd name="connsiteX2-1205" fmla="*/ 95986 w 180295"/>
                    <a:gd name="connsiteY2-1206" fmla="*/ 162080 h 162080"/>
                    <a:gd name="connsiteX3-1207" fmla="*/ 0 w 180295"/>
                    <a:gd name="connsiteY3-1208" fmla="*/ 119269 h 162080"/>
                    <a:gd name="connsiteX4-1209" fmla="*/ 103977 w 180295"/>
                    <a:gd name="connsiteY4-1210" fmla="*/ 0 h 162080"/>
                    <a:gd name="connsiteX0-1211" fmla="*/ 103977 w 180295"/>
                    <a:gd name="connsiteY0-1212" fmla="*/ 0 h 162080"/>
                    <a:gd name="connsiteX1-1213" fmla="*/ 176330 w 180295"/>
                    <a:gd name="connsiteY1-1214" fmla="*/ 27194 h 162080"/>
                    <a:gd name="connsiteX2-1215" fmla="*/ 95986 w 180295"/>
                    <a:gd name="connsiteY2-1216" fmla="*/ 162080 h 162080"/>
                    <a:gd name="connsiteX3-1217" fmla="*/ 0 w 180295"/>
                    <a:gd name="connsiteY3-1218" fmla="*/ 119269 h 162080"/>
                    <a:gd name="connsiteX4-1219" fmla="*/ 103977 w 180295"/>
                    <a:gd name="connsiteY4-1220" fmla="*/ 0 h 162080"/>
                    <a:gd name="connsiteX0-1221" fmla="*/ 103977 w 180512"/>
                    <a:gd name="connsiteY0-1222" fmla="*/ 0 h 162080"/>
                    <a:gd name="connsiteX1-1223" fmla="*/ 176330 w 180512"/>
                    <a:gd name="connsiteY1-1224" fmla="*/ 27194 h 162080"/>
                    <a:gd name="connsiteX2-1225" fmla="*/ 95986 w 180512"/>
                    <a:gd name="connsiteY2-1226" fmla="*/ 162080 h 162080"/>
                    <a:gd name="connsiteX3-1227" fmla="*/ 0 w 180512"/>
                    <a:gd name="connsiteY3-1228" fmla="*/ 119269 h 162080"/>
                    <a:gd name="connsiteX4-1229" fmla="*/ 103977 w 180512"/>
                    <a:gd name="connsiteY4-1230" fmla="*/ 0 h 162080"/>
                    <a:gd name="connsiteX0-1231" fmla="*/ 103977 w 180512"/>
                    <a:gd name="connsiteY0-1232" fmla="*/ 0 h 162080"/>
                    <a:gd name="connsiteX1-1233" fmla="*/ 176330 w 180512"/>
                    <a:gd name="connsiteY1-1234" fmla="*/ 27194 h 162080"/>
                    <a:gd name="connsiteX2-1235" fmla="*/ 95986 w 180512"/>
                    <a:gd name="connsiteY2-1236" fmla="*/ 162080 h 162080"/>
                    <a:gd name="connsiteX3-1237" fmla="*/ 0 w 180512"/>
                    <a:gd name="connsiteY3-1238" fmla="*/ 119269 h 162080"/>
                    <a:gd name="connsiteX4-1239" fmla="*/ 103977 w 180512"/>
                    <a:gd name="connsiteY4-1240" fmla="*/ 0 h 162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27"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679166 w 957780"/>
                    <a:gd name="connsiteY0-352" fmla="*/ 149688 h 426945"/>
                    <a:gd name="connsiteX1-353" fmla="*/ 957773 w 957780"/>
                    <a:gd name="connsiteY1-354" fmla="*/ 280656 h 426945"/>
                    <a:gd name="connsiteX2-355" fmla="*/ 852998 w 957780"/>
                    <a:gd name="connsiteY2-356" fmla="*/ 425119 h 426945"/>
                    <a:gd name="connsiteX3-357" fmla="*/ 0 w 957780"/>
                    <a:gd name="connsiteY3-358" fmla="*/ 1207 h 426945"/>
                    <a:gd name="connsiteX4-359" fmla="*/ 679166 w 957780"/>
                    <a:gd name="connsiteY4-360" fmla="*/ 149688 h 426945"/>
                    <a:gd name="connsiteX0-361" fmla="*/ 72068 w 957780"/>
                    <a:gd name="connsiteY0-362" fmla="*/ 0 h 554514"/>
                    <a:gd name="connsiteX1-363" fmla="*/ 957773 w 957780"/>
                    <a:gd name="connsiteY1-364" fmla="*/ 408225 h 554514"/>
                    <a:gd name="connsiteX2-365" fmla="*/ 852998 w 957780"/>
                    <a:gd name="connsiteY2-366" fmla="*/ 552688 h 554514"/>
                    <a:gd name="connsiteX3-367" fmla="*/ 0 w 957780"/>
                    <a:gd name="connsiteY3-368" fmla="*/ 128776 h 554514"/>
                    <a:gd name="connsiteX4-369" fmla="*/ 72068 w 957780"/>
                    <a:gd name="connsiteY4-370" fmla="*/ 0 h 554514"/>
                    <a:gd name="connsiteX0-371" fmla="*/ 72068 w 957780"/>
                    <a:gd name="connsiteY0-372" fmla="*/ 0 h 554514"/>
                    <a:gd name="connsiteX1-373" fmla="*/ 957773 w 957780"/>
                    <a:gd name="connsiteY1-374" fmla="*/ 408225 h 554514"/>
                    <a:gd name="connsiteX2-375" fmla="*/ 852998 w 957780"/>
                    <a:gd name="connsiteY2-376" fmla="*/ 552688 h 554514"/>
                    <a:gd name="connsiteX3-377" fmla="*/ 0 w 957780"/>
                    <a:gd name="connsiteY3-378" fmla="*/ 128776 h 554514"/>
                    <a:gd name="connsiteX4-379" fmla="*/ 72068 w 957780"/>
                    <a:gd name="connsiteY4-380" fmla="*/ 0 h 554514"/>
                    <a:gd name="connsiteX0-381" fmla="*/ 75263 w 960975"/>
                    <a:gd name="connsiteY0-382" fmla="*/ 0 h 554514"/>
                    <a:gd name="connsiteX1-383" fmla="*/ 960968 w 960975"/>
                    <a:gd name="connsiteY1-384" fmla="*/ 408225 h 554514"/>
                    <a:gd name="connsiteX2-385" fmla="*/ 856193 w 960975"/>
                    <a:gd name="connsiteY2-386" fmla="*/ 552688 h 554514"/>
                    <a:gd name="connsiteX3-387" fmla="*/ 0 w 960975"/>
                    <a:gd name="connsiteY3-388" fmla="*/ 134938 h 554514"/>
                    <a:gd name="connsiteX4-389" fmla="*/ 75263 w 960975"/>
                    <a:gd name="connsiteY4-390" fmla="*/ 0 h 554514"/>
                    <a:gd name="connsiteX0-391" fmla="*/ 75263 w 960975"/>
                    <a:gd name="connsiteY0-392" fmla="*/ 0 h 554514"/>
                    <a:gd name="connsiteX1-393" fmla="*/ 960968 w 960975"/>
                    <a:gd name="connsiteY1-394" fmla="*/ 408225 h 554514"/>
                    <a:gd name="connsiteX2-395" fmla="*/ 856193 w 960975"/>
                    <a:gd name="connsiteY2-396" fmla="*/ 552688 h 554514"/>
                    <a:gd name="connsiteX3-397" fmla="*/ 0 w 960975"/>
                    <a:gd name="connsiteY3-398" fmla="*/ 134938 h 554514"/>
                    <a:gd name="connsiteX4-399" fmla="*/ 75263 w 960975"/>
                    <a:gd name="connsiteY4-400" fmla="*/ 0 h 554514"/>
                    <a:gd name="connsiteX0-401" fmla="*/ 75263 w 960975"/>
                    <a:gd name="connsiteY0-402" fmla="*/ 0 h 554514"/>
                    <a:gd name="connsiteX1-403" fmla="*/ 960968 w 960975"/>
                    <a:gd name="connsiteY1-404" fmla="*/ 408225 h 554514"/>
                    <a:gd name="connsiteX2-405" fmla="*/ 856193 w 960975"/>
                    <a:gd name="connsiteY2-406" fmla="*/ 552688 h 554514"/>
                    <a:gd name="connsiteX3-407" fmla="*/ 0 w 960975"/>
                    <a:gd name="connsiteY3-408" fmla="*/ 134938 h 554514"/>
                    <a:gd name="connsiteX4-409" fmla="*/ 75263 w 960975"/>
                    <a:gd name="connsiteY4-410" fmla="*/ 0 h 5545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29"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903 w 133037"/>
                    <a:gd name="connsiteY0-842" fmla="*/ 0 h 173036"/>
                    <a:gd name="connsiteX1-843" fmla="*/ 132608 w 133037"/>
                    <a:gd name="connsiteY1-844" fmla="*/ 18768 h 173036"/>
                    <a:gd name="connsiteX2-845" fmla="*/ 45564 w 133037"/>
                    <a:gd name="connsiteY2-846" fmla="*/ 173036 h 173036"/>
                    <a:gd name="connsiteX3-847" fmla="*/ 318 w 133037"/>
                    <a:gd name="connsiteY3-848" fmla="*/ 149224 h 173036"/>
                    <a:gd name="connsiteX4-849" fmla="*/ 78903 w 133037"/>
                    <a:gd name="connsiteY4-850" fmla="*/ 0 h 1730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30"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1" fmla="*/ 0 w 452437"/>
                    <a:gd name="connsiteY0-2" fmla="*/ 0 h 228600"/>
                    <a:gd name="connsiteX1-3" fmla="*/ 431006 w 452437"/>
                    <a:gd name="connsiteY1-4" fmla="*/ 90487 h 228600"/>
                    <a:gd name="connsiteX2-5" fmla="*/ 452437 w 452437"/>
                    <a:gd name="connsiteY2-6" fmla="*/ 228600 h 228600"/>
                    <a:gd name="connsiteX3-7" fmla="*/ 0 w 452437"/>
                    <a:gd name="connsiteY3-8" fmla="*/ 228600 h 228600"/>
                    <a:gd name="connsiteX4-9" fmla="*/ 0 w 452437"/>
                    <a:gd name="connsiteY4-10" fmla="*/ 0 h 228600"/>
                    <a:gd name="connsiteX0-11" fmla="*/ 0 w 519112"/>
                    <a:gd name="connsiteY0-12" fmla="*/ 0 h 228600"/>
                    <a:gd name="connsiteX1-13" fmla="*/ 519112 w 519112"/>
                    <a:gd name="connsiteY1-14" fmla="*/ 128587 h 228600"/>
                    <a:gd name="connsiteX2-15" fmla="*/ 452437 w 519112"/>
                    <a:gd name="connsiteY2-16" fmla="*/ 228600 h 228600"/>
                    <a:gd name="connsiteX3-17" fmla="*/ 0 w 519112"/>
                    <a:gd name="connsiteY3-18" fmla="*/ 228600 h 228600"/>
                    <a:gd name="connsiteX4-19" fmla="*/ 0 w 519112"/>
                    <a:gd name="connsiteY4-20" fmla="*/ 0 h 228600"/>
                    <a:gd name="connsiteX0-21" fmla="*/ 0 w 519112"/>
                    <a:gd name="connsiteY0-22" fmla="*/ 0 h 228600"/>
                    <a:gd name="connsiteX1-23" fmla="*/ 519112 w 519112"/>
                    <a:gd name="connsiteY1-24" fmla="*/ 128587 h 228600"/>
                    <a:gd name="connsiteX2-25" fmla="*/ 452437 w 519112"/>
                    <a:gd name="connsiteY2-26" fmla="*/ 228600 h 228600"/>
                    <a:gd name="connsiteX3-27" fmla="*/ 0 w 519112"/>
                    <a:gd name="connsiteY3-28" fmla="*/ 228600 h 228600"/>
                    <a:gd name="connsiteX4-29" fmla="*/ 0 w 519112"/>
                    <a:gd name="connsiteY4-30" fmla="*/ 0 h 228600"/>
                    <a:gd name="connsiteX0-31" fmla="*/ 0 w 519112"/>
                    <a:gd name="connsiteY0-32" fmla="*/ 0 h 228600"/>
                    <a:gd name="connsiteX1-33" fmla="*/ 519112 w 519112"/>
                    <a:gd name="connsiteY1-34" fmla="*/ 128587 h 228600"/>
                    <a:gd name="connsiteX2-35" fmla="*/ 452437 w 519112"/>
                    <a:gd name="connsiteY2-36" fmla="*/ 228600 h 228600"/>
                    <a:gd name="connsiteX3-37" fmla="*/ 0 w 519112"/>
                    <a:gd name="connsiteY3-38" fmla="*/ 228600 h 228600"/>
                    <a:gd name="connsiteX4-39" fmla="*/ 0 w 519112"/>
                    <a:gd name="connsiteY4-40" fmla="*/ 0 h 228600"/>
                    <a:gd name="connsiteX0-41" fmla="*/ 0 w 519112"/>
                    <a:gd name="connsiteY0-42" fmla="*/ 0 h 228600"/>
                    <a:gd name="connsiteX1-43" fmla="*/ 519112 w 519112"/>
                    <a:gd name="connsiteY1-44" fmla="*/ 128587 h 228600"/>
                    <a:gd name="connsiteX2-45" fmla="*/ 450055 w 519112"/>
                    <a:gd name="connsiteY2-46" fmla="*/ 221456 h 228600"/>
                    <a:gd name="connsiteX3-47" fmla="*/ 0 w 519112"/>
                    <a:gd name="connsiteY3-48" fmla="*/ 228600 h 228600"/>
                    <a:gd name="connsiteX4-49" fmla="*/ 0 w 519112"/>
                    <a:gd name="connsiteY4-50" fmla="*/ 0 h 228600"/>
                    <a:gd name="connsiteX0-51" fmla="*/ 0 w 507205"/>
                    <a:gd name="connsiteY0-52" fmla="*/ 0 h 228600"/>
                    <a:gd name="connsiteX1-53" fmla="*/ 507205 w 507205"/>
                    <a:gd name="connsiteY1-54" fmla="*/ 128587 h 228600"/>
                    <a:gd name="connsiteX2-55" fmla="*/ 450055 w 507205"/>
                    <a:gd name="connsiteY2-56" fmla="*/ 221456 h 228600"/>
                    <a:gd name="connsiteX3-57" fmla="*/ 0 w 507205"/>
                    <a:gd name="connsiteY3-58" fmla="*/ 228600 h 228600"/>
                    <a:gd name="connsiteX4-59" fmla="*/ 0 w 507205"/>
                    <a:gd name="connsiteY4-60" fmla="*/ 0 h 228600"/>
                    <a:gd name="connsiteX0-61" fmla="*/ 0 w 507205"/>
                    <a:gd name="connsiteY0-62" fmla="*/ 0 h 228600"/>
                    <a:gd name="connsiteX1-63" fmla="*/ 507205 w 507205"/>
                    <a:gd name="connsiteY1-64" fmla="*/ 128587 h 228600"/>
                    <a:gd name="connsiteX2-65" fmla="*/ 450055 w 507205"/>
                    <a:gd name="connsiteY2-66" fmla="*/ 221456 h 228600"/>
                    <a:gd name="connsiteX3-67" fmla="*/ 0 w 507205"/>
                    <a:gd name="connsiteY3-68" fmla="*/ 228600 h 228600"/>
                    <a:gd name="connsiteX4-69" fmla="*/ 0 w 507205"/>
                    <a:gd name="connsiteY4-70" fmla="*/ 0 h 228600"/>
                    <a:gd name="connsiteX0-71" fmla="*/ 0 w 507205"/>
                    <a:gd name="connsiteY0-72" fmla="*/ 0 h 228600"/>
                    <a:gd name="connsiteX1-73" fmla="*/ 507205 w 507205"/>
                    <a:gd name="connsiteY1-74" fmla="*/ 128587 h 228600"/>
                    <a:gd name="connsiteX2-75" fmla="*/ 452436 w 507205"/>
                    <a:gd name="connsiteY2-76" fmla="*/ 223838 h 228600"/>
                    <a:gd name="connsiteX3-77" fmla="*/ 0 w 507205"/>
                    <a:gd name="connsiteY3-78" fmla="*/ 228600 h 228600"/>
                    <a:gd name="connsiteX4-79" fmla="*/ 0 w 507205"/>
                    <a:gd name="connsiteY4-80" fmla="*/ 0 h 228600"/>
                    <a:gd name="connsiteX0-81" fmla="*/ 0 w 507205"/>
                    <a:gd name="connsiteY0-82" fmla="*/ 0 h 228600"/>
                    <a:gd name="connsiteX1-83" fmla="*/ 507205 w 507205"/>
                    <a:gd name="connsiteY1-84" fmla="*/ 128587 h 228600"/>
                    <a:gd name="connsiteX2-85" fmla="*/ 452436 w 507205"/>
                    <a:gd name="connsiteY2-86" fmla="*/ 223838 h 228600"/>
                    <a:gd name="connsiteX3-87" fmla="*/ 0 w 507205"/>
                    <a:gd name="connsiteY3-88" fmla="*/ 228600 h 228600"/>
                    <a:gd name="connsiteX4-89" fmla="*/ 0 w 507205"/>
                    <a:gd name="connsiteY4-90" fmla="*/ 0 h 228600"/>
                    <a:gd name="connsiteX0-91" fmla="*/ 0 w 507205"/>
                    <a:gd name="connsiteY0-92" fmla="*/ 0 h 228600"/>
                    <a:gd name="connsiteX1-93" fmla="*/ 507205 w 507205"/>
                    <a:gd name="connsiteY1-94" fmla="*/ 128587 h 228600"/>
                    <a:gd name="connsiteX2-95" fmla="*/ 459579 w 507205"/>
                    <a:gd name="connsiteY2-96" fmla="*/ 223838 h 228600"/>
                    <a:gd name="connsiteX3-97" fmla="*/ 0 w 507205"/>
                    <a:gd name="connsiteY3-98" fmla="*/ 228600 h 228600"/>
                    <a:gd name="connsiteX4-99" fmla="*/ 0 w 507205"/>
                    <a:gd name="connsiteY4-100" fmla="*/ 0 h 228600"/>
                    <a:gd name="connsiteX0-101" fmla="*/ 0 w 514349"/>
                    <a:gd name="connsiteY0-102" fmla="*/ 0 h 228600"/>
                    <a:gd name="connsiteX1-103" fmla="*/ 514349 w 514349"/>
                    <a:gd name="connsiteY1-104" fmla="*/ 130969 h 228600"/>
                    <a:gd name="connsiteX2-105" fmla="*/ 459579 w 514349"/>
                    <a:gd name="connsiteY2-106" fmla="*/ 223838 h 228600"/>
                    <a:gd name="connsiteX3-107" fmla="*/ 0 w 514349"/>
                    <a:gd name="connsiteY3-108" fmla="*/ 228600 h 228600"/>
                    <a:gd name="connsiteX4-109" fmla="*/ 0 w 514349"/>
                    <a:gd name="connsiteY4-110" fmla="*/ 0 h 228600"/>
                    <a:gd name="connsiteX0-111" fmla="*/ 83343 w 514349"/>
                    <a:gd name="connsiteY0-112" fmla="*/ 0 h 273844"/>
                    <a:gd name="connsiteX1-113" fmla="*/ 514349 w 514349"/>
                    <a:gd name="connsiteY1-114" fmla="*/ 176213 h 273844"/>
                    <a:gd name="connsiteX2-115" fmla="*/ 459579 w 514349"/>
                    <a:gd name="connsiteY2-116" fmla="*/ 269082 h 273844"/>
                    <a:gd name="connsiteX3-117" fmla="*/ 0 w 514349"/>
                    <a:gd name="connsiteY3-118" fmla="*/ 273844 h 273844"/>
                    <a:gd name="connsiteX4-119" fmla="*/ 83343 w 514349"/>
                    <a:gd name="connsiteY4-120" fmla="*/ 0 h 273844"/>
                    <a:gd name="connsiteX0-121" fmla="*/ 95250 w 514349"/>
                    <a:gd name="connsiteY0-122" fmla="*/ 0 h 280988"/>
                    <a:gd name="connsiteX1-123" fmla="*/ 514349 w 514349"/>
                    <a:gd name="connsiteY1-124" fmla="*/ 183357 h 280988"/>
                    <a:gd name="connsiteX2-125" fmla="*/ 459579 w 514349"/>
                    <a:gd name="connsiteY2-126" fmla="*/ 276226 h 280988"/>
                    <a:gd name="connsiteX3-127" fmla="*/ 0 w 514349"/>
                    <a:gd name="connsiteY3-128" fmla="*/ 280988 h 280988"/>
                    <a:gd name="connsiteX4-129" fmla="*/ 95250 w 514349"/>
                    <a:gd name="connsiteY4-130" fmla="*/ 0 h 280988"/>
                    <a:gd name="connsiteX0-131" fmla="*/ 28575 w 447674"/>
                    <a:gd name="connsiteY0-132" fmla="*/ 0 h 276226"/>
                    <a:gd name="connsiteX1-133" fmla="*/ 447674 w 447674"/>
                    <a:gd name="connsiteY1-134" fmla="*/ 183357 h 276226"/>
                    <a:gd name="connsiteX2-135" fmla="*/ 392904 w 447674"/>
                    <a:gd name="connsiteY2-136" fmla="*/ 276226 h 276226"/>
                    <a:gd name="connsiteX3-137" fmla="*/ 0 w 447674"/>
                    <a:gd name="connsiteY3-138" fmla="*/ 59531 h 276226"/>
                    <a:gd name="connsiteX4-139" fmla="*/ 28575 w 447674"/>
                    <a:gd name="connsiteY4-140" fmla="*/ 0 h 276226"/>
                    <a:gd name="connsiteX0-141" fmla="*/ 34750 w 453849"/>
                    <a:gd name="connsiteY0-142" fmla="*/ 0 h 276226"/>
                    <a:gd name="connsiteX1-143" fmla="*/ 453849 w 453849"/>
                    <a:gd name="connsiteY1-144" fmla="*/ 183357 h 276226"/>
                    <a:gd name="connsiteX2-145" fmla="*/ 399079 w 453849"/>
                    <a:gd name="connsiteY2-146" fmla="*/ 276226 h 276226"/>
                    <a:gd name="connsiteX3-147" fmla="*/ 6175 w 453849"/>
                    <a:gd name="connsiteY3-148" fmla="*/ 59531 h 276226"/>
                    <a:gd name="connsiteX4-149" fmla="*/ 34750 w 453849"/>
                    <a:gd name="connsiteY4-150" fmla="*/ 0 h 276226"/>
                    <a:gd name="connsiteX0-151" fmla="*/ 39703 w 458802"/>
                    <a:gd name="connsiteY0-152" fmla="*/ 0 h 276226"/>
                    <a:gd name="connsiteX1-153" fmla="*/ 458802 w 458802"/>
                    <a:gd name="connsiteY1-154" fmla="*/ 183357 h 276226"/>
                    <a:gd name="connsiteX2-155" fmla="*/ 404032 w 458802"/>
                    <a:gd name="connsiteY2-156" fmla="*/ 276226 h 276226"/>
                    <a:gd name="connsiteX3-157" fmla="*/ 11128 w 458802"/>
                    <a:gd name="connsiteY3-158" fmla="*/ 59531 h 276226"/>
                    <a:gd name="connsiteX4-159" fmla="*/ 39703 w 458802"/>
                    <a:gd name="connsiteY4-160" fmla="*/ 0 h 276226"/>
                    <a:gd name="connsiteX0-161" fmla="*/ 42178 w 461277"/>
                    <a:gd name="connsiteY0-162" fmla="*/ 0 h 276226"/>
                    <a:gd name="connsiteX1-163" fmla="*/ 461277 w 461277"/>
                    <a:gd name="connsiteY1-164" fmla="*/ 183357 h 276226"/>
                    <a:gd name="connsiteX2-165" fmla="*/ 406507 w 461277"/>
                    <a:gd name="connsiteY2-166" fmla="*/ 276226 h 276226"/>
                    <a:gd name="connsiteX3-167" fmla="*/ 13603 w 461277"/>
                    <a:gd name="connsiteY3-168" fmla="*/ 59531 h 276226"/>
                    <a:gd name="connsiteX4-169" fmla="*/ 42178 w 461277"/>
                    <a:gd name="connsiteY4-170" fmla="*/ 0 h 276226"/>
                    <a:gd name="connsiteX0-171" fmla="*/ 45081 w 464180"/>
                    <a:gd name="connsiteY0-172" fmla="*/ 0 h 276226"/>
                    <a:gd name="connsiteX1-173" fmla="*/ 464180 w 464180"/>
                    <a:gd name="connsiteY1-174" fmla="*/ 183357 h 276226"/>
                    <a:gd name="connsiteX2-175" fmla="*/ 409410 w 464180"/>
                    <a:gd name="connsiteY2-176" fmla="*/ 276226 h 276226"/>
                    <a:gd name="connsiteX3-177" fmla="*/ 16506 w 464180"/>
                    <a:gd name="connsiteY3-178" fmla="*/ 59531 h 276226"/>
                    <a:gd name="connsiteX4-179" fmla="*/ 45081 w 464180"/>
                    <a:gd name="connsiteY4-180" fmla="*/ 0 h 276226"/>
                    <a:gd name="connsiteX0-181" fmla="*/ 40883 w 459982"/>
                    <a:gd name="connsiteY0-182" fmla="*/ 50 h 276276"/>
                    <a:gd name="connsiteX1-183" fmla="*/ 459982 w 459982"/>
                    <a:gd name="connsiteY1-184" fmla="*/ 183407 h 276276"/>
                    <a:gd name="connsiteX2-185" fmla="*/ 405212 w 459982"/>
                    <a:gd name="connsiteY2-186" fmla="*/ 276276 h 276276"/>
                    <a:gd name="connsiteX3-187" fmla="*/ 12308 w 459982"/>
                    <a:gd name="connsiteY3-188" fmla="*/ 59581 h 276276"/>
                    <a:gd name="connsiteX4-189" fmla="*/ 40883 w 459982"/>
                    <a:gd name="connsiteY4-190" fmla="*/ 50 h 276276"/>
                    <a:gd name="connsiteX0-191" fmla="*/ 45081 w 464180"/>
                    <a:gd name="connsiteY0-192" fmla="*/ 0 h 276226"/>
                    <a:gd name="connsiteX1-193" fmla="*/ 464180 w 464180"/>
                    <a:gd name="connsiteY1-194" fmla="*/ 183357 h 276226"/>
                    <a:gd name="connsiteX2-195" fmla="*/ 409410 w 464180"/>
                    <a:gd name="connsiteY2-196" fmla="*/ 276226 h 276226"/>
                    <a:gd name="connsiteX3-197" fmla="*/ 16506 w 464180"/>
                    <a:gd name="connsiteY3-198" fmla="*/ 59531 h 276226"/>
                    <a:gd name="connsiteX4-199" fmla="*/ 45081 w 464180"/>
                    <a:gd name="connsiteY4-200" fmla="*/ 0 h 276226"/>
                    <a:gd name="connsiteX0-201" fmla="*/ 48073 w 467172"/>
                    <a:gd name="connsiteY0-202" fmla="*/ 0 h 276226"/>
                    <a:gd name="connsiteX1-203" fmla="*/ 467172 w 467172"/>
                    <a:gd name="connsiteY1-204" fmla="*/ 183357 h 276226"/>
                    <a:gd name="connsiteX2-205" fmla="*/ 412402 w 467172"/>
                    <a:gd name="connsiteY2-206" fmla="*/ 276226 h 276226"/>
                    <a:gd name="connsiteX3-207" fmla="*/ 19498 w 467172"/>
                    <a:gd name="connsiteY3-208" fmla="*/ 59531 h 276226"/>
                    <a:gd name="connsiteX4-209" fmla="*/ 48073 w 467172"/>
                    <a:gd name="connsiteY4-210" fmla="*/ 0 h 276226"/>
                    <a:gd name="connsiteX0-211" fmla="*/ 45289 w 464388"/>
                    <a:gd name="connsiteY0-212" fmla="*/ 0 h 276226"/>
                    <a:gd name="connsiteX1-213" fmla="*/ 464388 w 464388"/>
                    <a:gd name="connsiteY1-214" fmla="*/ 183357 h 276226"/>
                    <a:gd name="connsiteX2-215" fmla="*/ 409618 w 464388"/>
                    <a:gd name="connsiteY2-216" fmla="*/ 276226 h 276226"/>
                    <a:gd name="connsiteX3-217" fmla="*/ 16714 w 464388"/>
                    <a:gd name="connsiteY3-218" fmla="*/ 59531 h 276226"/>
                    <a:gd name="connsiteX4-219" fmla="*/ 45289 w 464388"/>
                    <a:gd name="connsiteY4-220" fmla="*/ 0 h 276226"/>
                    <a:gd name="connsiteX0-221" fmla="*/ 43442 w 462541"/>
                    <a:gd name="connsiteY0-222" fmla="*/ 0 h 276226"/>
                    <a:gd name="connsiteX1-223" fmla="*/ 462541 w 462541"/>
                    <a:gd name="connsiteY1-224" fmla="*/ 183357 h 276226"/>
                    <a:gd name="connsiteX2-225" fmla="*/ 407771 w 462541"/>
                    <a:gd name="connsiteY2-226" fmla="*/ 276226 h 276226"/>
                    <a:gd name="connsiteX3-227" fmla="*/ 14867 w 462541"/>
                    <a:gd name="connsiteY3-228" fmla="*/ 59531 h 276226"/>
                    <a:gd name="connsiteX4-229" fmla="*/ 43442 w 462541"/>
                    <a:gd name="connsiteY4-230" fmla="*/ 0 h 2762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33"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584 w 132289"/>
                    <a:gd name="connsiteY0-842" fmla="*/ 0 h 173036"/>
                    <a:gd name="connsiteX1-843" fmla="*/ 132289 w 132289"/>
                    <a:gd name="connsiteY1-844" fmla="*/ 18768 h 173036"/>
                    <a:gd name="connsiteX2-845" fmla="*/ 45245 w 132289"/>
                    <a:gd name="connsiteY2-846" fmla="*/ 173036 h 173036"/>
                    <a:gd name="connsiteX3-847" fmla="*/ -1 w 132289"/>
                    <a:gd name="connsiteY3-848" fmla="*/ 149224 h 173036"/>
                    <a:gd name="connsiteX4-849" fmla="*/ 78584 w 132289"/>
                    <a:gd name="connsiteY4-850" fmla="*/ 0 h 173036"/>
                    <a:gd name="connsiteX0-851" fmla="*/ 78585 w 132290"/>
                    <a:gd name="connsiteY0-852" fmla="*/ 0 h 173036"/>
                    <a:gd name="connsiteX1-853" fmla="*/ 132290 w 132290"/>
                    <a:gd name="connsiteY1-854" fmla="*/ 18768 h 173036"/>
                    <a:gd name="connsiteX2-855" fmla="*/ 45246 w 132290"/>
                    <a:gd name="connsiteY2-856" fmla="*/ 173036 h 173036"/>
                    <a:gd name="connsiteX3-857" fmla="*/ 0 w 132290"/>
                    <a:gd name="connsiteY3-858" fmla="*/ 149224 h 173036"/>
                    <a:gd name="connsiteX4-859" fmla="*/ 78585 w 132290"/>
                    <a:gd name="connsiteY4-860" fmla="*/ 0 h 173036"/>
                    <a:gd name="connsiteX0-861" fmla="*/ 78585 w 132290"/>
                    <a:gd name="connsiteY0-862" fmla="*/ 0 h 173036"/>
                    <a:gd name="connsiteX1-863" fmla="*/ 132290 w 132290"/>
                    <a:gd name="connsiteY1-864" fmla="*/ 18768 h 173036"/>
                    <a:gd name="connsiteX2-865" fmla="*/ 45246 w 132290"/>
                    <a:gd name="connsiteY2-866" fmla="*/ 173036 h 173036"/>
                    <a:gd name="connsiteX3-867" fmla="*/ 0 w 132290"/>
                    <a:gd name="connsiteY3-868" fmla="*/ 149224 h 173036"/>
                    <a:gd name="connsiteX4-869" fmla="*/ 78585 w 132290"/>
                    <a:gd name="connsiteY4-870" fmla="*/ 0 h 173036"/>
                    <a:gd name="connsiteX0-871" fmla="*/ 78585 w 132290"/>
                    <a:gd name="connsiteY0-872" fmla="*/ 0 h 173036"/>
                    <a:gd name="connsiteX1-873" fmla="*/ 132290 w 132290"/>
                    <a:gd name="connsiteY1-874" fmla="*/ 18768 h 173036"/>
                    <a:gd name="connsiteX2-875" fmla="*/ 45246 w 132290"/>
                    <a:gd name="connsiteY2-876" fmla="*/ 173036 h 173036"/>
                    <a:gd name="connsiteX3-877" fmla="*/ 0 w 132290"/>
                    <a:gd name="connsiteY3-878" fmla="*/ 149224 h 173036"/>
                    <a:gd name="connsiteX4-879" fmla="*/ 78585 w 132290"/>
                    <a:gd name="connsiteY4-880" fmla="*/ 0 h 173036"/>
                    <a:gd name="connsiteX0-881" fmla="*/ 78585 w 132290"/>
                    <a:gd name="connsiteY0-882" fmla="*/ 0 h 173036"/>
                    <a:gd name="connsiteX1-883" fmla="*/ 132290 w 132290"/>
                    <a:gd name="connsiteY1-884" fmla="*/ 18768 h 173036"/>
                    <a:gd name="connsiteX2-885" fmla="*/ 45246 w 132290"/>
                    <a:gd name="connsiteY2-886" fmla="*/ 173036 h 173036"/>
                    <a:gd name="connsiteX3-887" fmla="*/ 0 w 132290"/>
                    <a:gd name="connsiteY3-888" fmla="*/ 149224 h 173036"/>
                    <a:gd name="connsiteX4-889" fmla="*/ 78585 w 132290"/>
                    <a:gd name="connsiteY4-890" fmla="*/ 0 h 173036"/>
                    <a:gd name="connsiteX0-891" fmla="*/ 78585 w 132290"/>
                    <a:gd name="connsiteY0-892" fmla="*/ 0 h 173036"/>
                    <a:gd name="connsiteX1-893" fmla="*/ 132290 w 132290"/>
                    <a:gd name="connsiteY1-894" fmla="*/ 18768 h 173036"/>
                    <a:gd name="connsiteX2-895" fmla="*/ 45246 w 132290"/>
                    <a:gd name="connsiteY2-896" fmla="*/ 173036 h 173036"/>
                    <a:gd name="connsiteX3-897" fmla="*/ 0 w 132290"/>
                    <a:gd name="connsiteY3-898" fmla="*/ 149224 h 173036"/>
                    <a:gd name="connsiteX4-899" fmla="*/ 78585 w 132290"/>
                    <a:gd name="connsiteY4-900" fmla="*/ 0 h 173036"/>
                    <a:gd name="connsiteX0-901" fmla="*/ 78585 w 132290"/>
                    <a:gd name="connsiteY0-902" fmla="*/ 0 h 173036"/>
                    <a:gd name="connsiteX1-903" fmla="*/ 132290 w 132290"/>
                    <a:gd name="connsiteY1-904" fmla="*/ 18768 h 173036"/>
                    <a:gd name="connsiteX2-905" fmla="*/ 45246 w 132290"/>
                    <a:gd name="connsiteY2-906" fmla="*/ 173036 h 173036"/>
                    <a:gd name="connsiteX3-907" fmla="*/ 0 w 132290"/>
                    <a:gd name="connsiteY3-908" fmla="*/ 149224 h 173036"/>
                    <a:gd name="connsiteX4-909" fmla="*/ 78585 w 132290"/>
                    <a:gd name="connsiteY4-910" fmla="*/ 0 h 173036"/>
                    <a:gd name="connsiteX0-911" fmla="*/ 78585 w 132290"/>
                    <a:gd name="connsiteY0-912" fmla="*/ 0 h 173036"/>
                    <a:gd name="connsiteX1-913" fmla="*/ 132290 w 132290"/>
                    <a:gd name="connsiteY1-914" fmla="*/ 18768 h 173036"/>
                    <a:gd name="connsiteX2-915" fmla="*/ 45246 w 132290"/>
                    <a:gd name="connsiteY2-916" fmla="*/ 173036 h 173036"/>
                    <a:gd name="connsiteX3-917" fmla="*/ 0 w 132290"/>
                    <a:gd name="connsiteY3-918" fmla="*/ 149224 h 173036"/>
                    <a:gd name="connsiteX4-919" fmla="*/ 78585 w 132290"/>
                    <a:gd name="connsiteY4-920" fmla="*/ 0 h 173036"/>
                    <a:gd name="connsiteX0-921" fmla="*/ 78585 w 132290"/>
                    <a:gd name="connsiteY0-922" fmla="*/ 0 h 173036"/>
                    <a:gd name="connsiteX1-923" fmla="*/ 132290 w 132290"/>
                    <a:gd name="connsiteY1-924" fmla="*/ 18768 h 173036"/>
                    <a:gd name="connsiteX2-925" fmla="*/ 45246 w 132290"/>
                    <a:gd name="connsiteY2-926" fmla="*/ 173036 h 173036"/>
                    <a:gd name="connsiteX3-927" fmla="*/ 0 w 132290"/>
                    <a:gd name="connsiteY3-928" fmla="*/ 149224 h 173036"/>
                    <a:gd name="connsiteX4-929" fmla="*/ 78585 w 132290"/>
                    <a:gd name="connsiteY4-930" fmla="*/ 0 h 173036"/>
                    <a:gd name="connsiteX0-931" fmla="*/ 78585 w 132290"/>
                    <a:gd name="connsiteY0-932" fmla="*/ 0 h 173036"/>
                    <a:gd name="connsiteX1-933" fmla="*/ 132290 w 132290"/>
                    <a:gd name="connsiteY1-934" fmla="*/ 18768 h 173036"/>
                    <a:gd name="connsiteX2-935" fmla="*/ 45246 w 132290"/>
                    <a:gd name="connsiteY2-936" fmla="*/ 173036 h 173036"/>
                    <a:gd name="connsiteX3-937" fmla="*/ 0 w 132290"/>
                    <a:gd name="connsiteY3-938" fmla="*/ 149224 h 173036"/>
                    <a:gd name="connsiteX4-939" fmla="*/ 78585 w 132290"/>
                    <a:gd name="connsiteY4-940" fmla="*/ 0 h 173036"/>
                    <a:gd name="connsiteX0-941" fmla="*/ 78585 w 132290"/>
                    <a:gd name="connsiteY0-942" fmla="*/ 0 h 173036"/>
                    <a:gd name="connsiteX1-943" fmla="*/ 132290 w 132290"/>
                    <a:gd name="connsiteY1-944" fmla="*/ 18768 h 173036"/>
                    <a:gd name="connsiteX2-945" fmla="*/ 45246 w 132290"/>
                    <a:gd name="connsiteY2-946" fmla="*/ 173036 h 173036"/>
                    <a:gd name="connsiteX3-947" fmla="*/ 0 w 132290"/>
                    <a:gd name="connsiteY3-948" fmla="*/ 149224 h 173036"/>
                    <a:gd name="connsiteX4-949" fmla="*/ 78585 w 132290"/>
                    <a:gd name="connsiteY4-950" fmla="*/ 0 h 173036"/>
                    <a:gd name="connsiteX0-951" fmla="*/ 78585 w 132290"/>
                    <a:gd name="connsiteY0-952" fmla="*/ 0 h 175672"/>
                    <a:gd name="connsiteX1-953" fmla="*/ 132290 w 132290"/>
                    <a:gd name="connsiteY1-954" fmla="*/ 18768 h 175672"/>
                    <a:gd name="connsiteX2-955" fmla="*/ 50549 w 132290"/>
                    <a:gd name="connsiteY2-956" fmla="*/ 175672 h 175672"/>
                    <a:gd name="connsiteX3-957" fmla="*/ 0 w 132290"/>
                    <a:gd name="connsiteY3-958" fmla="*/ 149224 h 175672"/>
                    <a:gd name="connsiteX4-959" fmla="*/ 78585 w 132290"/>
                    <a:gd name="connsiteY4-960" fmla="*/ 0 h 175672"/>
                    <a:gd name="connsiteX0-961" fmla="*/ 78585 w 132290"/>
                    <a:gd name="connsiteY0-962" fmla="*/ 0 h 175672"/>
                    <a:gd name="connsiteX1-963" fmla="*/ 132290 w 132290"/>
                    <a:gd name="connsiteY1-964" fmla="*/ 18768 h 175672"/>
                    <a:gd name="connsiteX2-965" fmla="*/ 50549 w 132290"/>
                    <a:gd name="connsiteY2-966" fmla="*/ 175672 h 175672"/>
                    <a:gd name="connsiteX3-967" fmla="*/ 0 w 132290"/>
                    <a:gd name="connsiteY3-968" fmla="*/ 149224 h 175672"/>
                    <a:gd name="connsiteX4-969" fmla="*/ 78585 w 132290"/>
                    <a:gd name="connsiteY4-970" fmla="*/ 0 h 175672"/>
                    <a:gd name="connsiteX0-971" fmla="*/ 78585 w 132290"/>
                    <a:gd name="connsiteY0-972" fmla="*/ 0 h 175672"/>
                    <a:gd name="connsiteX1-973" fmla="*/ 132290 w 132290"/>
                    <a:gd name="connsiteY1-974" fmla="*/ 18768 h 175672"/>
                    <a:gd name="connsiteX2-975" fmla="*/ 47898 w 132290"/>
                    <a:gd name="connsiteY2-976" fmla="*/ 175672 h 175672"/>
                    <a:gd name="connsiteX3-977" fmla="*/ 0 w 132290"/>
                    <a:gd name="connsiteY3-978" fmla="*/ 149224 h 175672"/>
                    <a:gd name="connsiteX4-979" fmla="*/ 78585 w 132290"/>
                    <a:gd name="connsiteY4-980" fmla="*/ 0 h 1756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34"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14363"/>
                    <a:gd name="connsiteY0-2" fmla="*/ 0 h 368300"/>
                    <a:gd name="connsiteX1-3" fmla="*/ 614363 w 614363"/>
                    <a:gd name="connsiteY1-4" fmla="*/ 254794 h 368300"/>
                    <a:gd name="connsiteX2-5" fmla="*/ 571500 w 614363"/>
                    <a:gd name="connsiteY2-6" fmla="*/ 368300 h 368300"/>
                    <a:gd name="connsiteX3-7" fmla="*/ 0 w 614363"/>
                    <a:gd name="connsiteY3-8" fmla="*/ 368300 h 368300"/>
                    <a:gd name="connsiteX4-9" fmla="*/ 0 w 614363"/>
                    <a:gd name="connsiteY4-10" fmla="*/ 0 h 368300"/>
                    <a:gd name="connsiteX0-11" fmla="*/ 0 w 614824"/>
                    <a:gd name="connsiteY0-12" fmla="*/ 0 h 368300"/>
                    <a:gd name="connsiteX1-13" fmla="*/ 614363 w 614824"/>
                    <a:gd name="connsiteY1-14" fmla="*/ 254794 h 368300"/>
                    <a:gd name="connsiteX2-15" fmla="*/ 571500 w 614824"/>
                    <a:gd name="connsiteY2-16" fmla="*/ 368300 h 368300"/>
                    <a:gd name="connsiteX3-17" fmla="*/ 0 w 614824"/>
                    <a:gd name="connsiteY3-18" fmla="*/ 368300 h 368300"/>
                    <a:gd name="connsiteX4-19" fmla="*/ 0 w 614824"/>
                    <a:gd name="connsiteY4-20" fmla="*/ 0 h 368300"/>
                    <a:gd name="connsiteX0-21" fmla="*/ 0 w 614892"/>
                    <a:gd name="connsiteY0-22" fmla="*/ 0 h 368300"/>
                    <a:gd name="connsiteX1-23" fmla="*/ 614363 w 614892"/>
                    <a:gd name="connsiteY1-24" fmla="*/ 254794 h 368300"/>
                    <a:gd name="connsiteX2-25" fmla="*/ 576263 w 614892"/>
                    <a:gd name="connsiteY2-26" fmla="*/ 358775 h 368300"/>
                    <a:gd name="connsiteX3-27" fmla="*/ 0 w 614892"/>
                    <a:gd name="connsiteY3-28" fmla="*/ 368300 h 368300"/>
                    <a:gd name="connsiteX4-29" fmla="*/ 0 w 614892"/>
                    <a:gd name="connsiteY4-30" fmla="*/ 0 h 368300"/>
                    <a:gd name="connsiteX0-31" fmla="*/ 0 w 615512"/>
                    <a:gd name="connsiteY0-32" fmla="*/ 0 h 368300"/>
                    <a:gd name="connsiteX1-33" fmla="*/ 614363 w 615512"/>
                    <a:gd name="connsiteY1-34" fmla="*/ 254794 h 368300"/>
                    <a:gd name="connsiteX2-35" fmla="*/ 576263 w 615512"/>
                    <a:gd name="connsiteY2-36" fmla="*/ 358775 h 368300"/>
                    <a:gd name="connsiteX3-37" fmla="*/ 0 w 615512"/>
                    <a:gd name="connsiteY3-38" fmla="*/ 368300 h 368300"/>
                    <a:gd name="connsiteX4-39" fmla="*/ 0 w 615512"/>
                    <a:gd name="connsiteY4-40" fmla="*/ 0 h 368300"/>
                    <a:gd name="connsiteX0-41" fmla="*/ 0 w 615512"/>
                    <a:gd name="connsiteY0-42" fmla="*/ 0 h 368300"/>
                    <a:gd name="connsiteX1-43" fmla="*/ 614363 w 615512"/>
                    <a:gd name="connsiteY1-44" fmla="*/ 254794 h 368300"/>
                    <a:gd name="connsiteX2-45" fmla="*/ 576263 w 615512"/>
                    <a:gd name="connsiteY2-46" fmla="*/ 358775 h 368300"/>
                    <a:gd name="connsiteX3-47" fmla="*/ 0 w 615512"/>
                    <a:gd name="connsiteY3-48" fmla="*/ 368300 h 368300"/>
                    <a:gd name="connsiteX4-49" fmla="*/ 0 w 615512"/>
                    <a:gd name="connsiteY4-50" fmla="*/ 0 h 368300"/>
                    <a:gd name="connsiteX0-51" fmla="*/ 0 w 615512"/>
                    <a:gd name="connsiteY0-52" fmla="*/ 0 h 358775"/>
                    <a:gd name="connsiteX1-53" fmla="*/ 614363 w 615512"/>
                    <a:gd name="connsiteY1-54" fmla="*/ 254794 h 358775"/>
                    <a:gd name="connsiteX2-55" fmla="*/ 576263 w 615512"/>
                    <a:gd name="connsiteY2-56" fmla="*/ 358775 h 358775"/>
                    <a:gd name="connsiteX3-57" fmla="*/ 500063 w 615512"/>
                    <a:gd name="connsiteY3-58" fmla="*/ 358775 h 358775"/>
                    <a:gd name="connsiteX4-59" fmla="*/ 0 w 615512"/>
                    <a:gd name="connsiteY4-60" fmla="*/ 0 h 358775"/>
                    <a:gd name="connsiteX0-61" fmla="*/ 80962 w 115449"/>
                    <a:gd name="connsiteY0-62" fmla="*/ 0 h 123032"/>
                    <a:gd name="connsiteX1-63" fmla="*/ 114300 w 115449"/>
                    <a:gd name="connsiteY1-64" fmla="*/ 19051 h 123032"/>
                    <a:gd name="connsiteX2-65" fmla="*/ 76200 w 115449"/>
                    <a:gd name="connsiteY2-66" fmla="*/ 123032 h 123032"/>
                    <a:gd name="connsiteX3-67" fmla="*/ 0 w 115449"/>
                    <a:gd name="connsiteY3-68" fmla="*/ 123032 h 123032"/>
                    <a:gd name="connsiteX4-69" fmla="*/ 80962 w 115449"/>
                    <a:gd name="connsiteY4-70" fmla="*/ 0 h 123032"/>
                    <a:gd name="connsiteX0-71" fmla="*/ 78581 w 115449"/>
                    <a:gd name="connsiteY0-72" fmla="*/ 0 h 120651"/>
                    <a:gd name="connsiteX1-73" fmla="*/ 114300 w 115449"/>
                    <a:gd name="connsiteY1-74" fmla="*/ 16670 h 120651"/>
                    <a:gd name="connsiteX2-75" fmla="*/ 76200 w 115449"/>
                    <a:gd name="connsiteY2-76" fmla="*/ 120651 h 120651"/>
                    <a:gd name="connsiteX3-77" fmla="*/ 0 w 115449"/>
                    <a:gd name="connsiteY3-78" fmla="*/ 120651 h 120651"/>
                    <a:gd name="connsiteX4-79" fmla="*/ 78581 w 115449"/>
                    <a:gd name="connsiteY4-80" fmla="*/ 0 h 120651"/>
                    <a:gd name="connsiteX0-81" fmla="*/ 76200 w 113068"/>
                    <a:gd name="connsiteY0-82" fmla="*/ 0 h 127795"/>
                    <a:gd name="connsiteX1-83" fmla="*/ 111919 w 113068"/>
                    <a:gd name="connsiteY1-84" fmla="*/ 16670 h 127795"/>
                    <a:gd name="connsiteX2-85" fmla="*/ 73819 w 113068"/>
                    <a:gd name="connsiteY2-86" fmla="*/ 120651 h 127795"/>
                    <a:gd name="connsiteX3-87" fmla="*/ 0 w 113068"/>
                    <a:gd name="connsiteY3-88" fmla="*/ 127795 h 127795"/>
                    <a:gd name="connsiteX4-89" fmla="*/ 76200 w 113068"/>
                    <a:gd name="connsiteY4-90" fmla="*/ 0 h 127795"/>
                    <a:gd name="connsiteX0-91" fmla="*/ 76200 w 113068"/>
                    <a:gd name="connsiteY0-92" fmla="*/ 0 h 132040"/>
                    <a:gd name="connsiteX1-93" fmla="*/ 111919 w 113068"/>
                    <a:gd name="connsiteY1-94" fmla="*/ 16670 h 132040"/>
                    <a:gd name="connsiteX2-95" fmla="*/ 73819 w 113068"/>
                    <a:gd name="connsiteY2-96" fmla="*/ 120651 h 132040"/>
                    <a:gd name="connsiteX3-97" fmla="*/ 0 w 113068"/>
                    <a:gd name="connsiteY3-98" fmla="*/ 127795 h 132040"/>
                    <a:gd name="connsiteX4-99" fmla="*/ 76200 w 113068"/>
                    <a:gd name="connsiteY4-100" fmla="*/ 0 h 132040"/>
                    <a:gd name="connsiteX0-101" fmla="*/ 76200 w 113068"/>
                    <a:gd name="connsiteY0-102" fmla="*/ 0 h 135236"/>
                    <a:gd name="connsiteX1-103" fmla="*/ 111919 w 113068"/>
                    <a:gd name="connsiteY1-104" fmla="*/ 16670 h 135236"/>
                    <a:gd name="connsiteX2-105" fmla="*/ 73819 w 113068"/>
                    <a:gd name="connsiteY2-106" fmla="*/ 120651 h 135236"/>
                    <a:gd name="connsiteX3-107" fmla="*/ 0 w 113068"/>
                    <a:gd name="connsiteY3-108" fmla="*/ 127795 h 135236"/>
                    <a:gd name="connsiteX4-109" fmla="*/ 76200 w 113068"/>
                    <a:gd name="connsiteY4-110" fmla="*/ 0 h 135236"/>
                    <a:gd name="connsiteX0-111" fmla="*/ 76200 w 113068"/>
                    <a:gd name="connsiteY0-112" fmla="*/ 0 h 135236"/>
                    <a:gd name="connsiteX1-113" fmla="*/ 111919 w 113068"/>
                    <a:gd name="connsiteY1-114" fmla="*/ 16670 h 135236"/>
                    <a:gd name="connsiteX2-115" fmla="*/ 73819 w 113068"/>
                    <a:gd name="connsiteY2-116" fmla="*/ 120651 h 135236"/>
                    <a:gd name="connsiteX3-117" fmla="*/ 0 w 113068"/>
                    <a:gd name="connsiteY3-118" fmla="*/ 127795 h 135236"/>
                    <a:gd name="connsiteX4-119" fmla="*/ 76200 w 113068"/>
                    <a:gd name="connsiteY4-120" fmla="*/ 0 h 135236"/>
                    <a:gd name="connsiteX0-121" fmla="*/ 76200 w 113068"/>
                    <a:gd name="connsiteY0-122" fmla="*/ 0 h 135236"/>
                    <a:gd name="connsiteX1-123" fmla="*/ 111919 w 113068"/>
                    <a:gd name="connsiteY1-124" fmla="*/ 16670 h 135236"/>
                    <a:gd name="connsiteX2-125" fmla="*/ 73819 w 113068"/>
                    <a:gd name="connsiteY2-126" fmla="*/ 120651 h 135236"/>
                    <a:gd name="connsiteX3-127" fmla="*/ 0 w 113068"/>
                    <a:gd name="connsiteY3-128" fmla="*/ 127795 h 135236"/>
                    <a:gd name="connsiteX4-129" fmla="*/ 76200 w 113068"/>
                    <a:gd name="connsiteY4-130" fmla="*/ 0 h 135236"/>
                    <a:gd name="connsiteX0-131" fmla="*/ 76200 w 113068"/>
                    <a:gd name="connsiteY0-132" fmla="*/ 0 h 135236"/>
                    <a:gd name="connsiteX1-133" fmla="*/ 111919 w 113068"/>
                    <a:gd name="connsiteY1-134" fmla="*/ 16670 h 135236"/>
                    <a:gd name="connsiteX2-135" fmla="*/ 73819 w 113068"/>
                    <a:gd name="connsiteY2-136" fmla="*/ 120651 h 135236"/>
                    <a:gd name="connsiteX3-137" fmla="*/ 0 w 113068"/>
                    <a:gd name="connsiteY3-138" fmla="*/ 127795 h 135236"/>
                    <a:gd name="connsiteX4-139" fmla="*/ 76200 w 113068"/>
                    <a:gd name="connsiteY4-140" fmla="*/ 0 h 135236"/>
                    <a:gd name="connsiteX0-141" fmla="*/ 76200 w 113068"/>
                    <a:gd name="connsiteY0-142" fmla="*/ 0 h 137617"/>
                    <a:gd name="connsiteX1-143" fmla="*/ 111919 w 113068"/>
                    <a:gd name="connsiteY1-144" fmla="*/ 19051 h 137617"/>
                    <a:gd name="connsiteX2-145" fmla="*/ 73819 w 113068"/>
                    <a:gd name="connsiteY2-146" fmla="*/ 123032 h 137617"/>
                    <a:gd name="connsiteX3-147" fmla="*/ 0 w 113068"/>
                    <a:gd name="connsiteY3-148" fmla="*/ 130176 h 137617"/>
                    <a:gd name="connsiteX4-149" fmla="*/ 76200 w 113068"/>
                    <a:gd name="connsiteY4-150" fmla="*/ 0 h 137617"/>
                    <a:gd name="connsiteX0-151" fmla="*/ 76200 w 113068"/>
                    <a:gd name="connsiteY0-152" fmla="*/ 0 h 137617"/>
                    <a:gd name="connsiteX1-153" fmla="*/ 111919 w 113068"/>
                    <a:gd name="connsiteY1-154" fmla="*/ 19051 h 137617"/>
                    <a:gd name="connsiteX2-155" fmla="*/ 73819 w 113068"/>
                    <a:gd name="connsiteY2-156" fmla="*/ 123032 h 137617"/>
                    <a:gd name="connsiteX3-157" fmla="*/ 0 w 113068"/>
                    <a:gd name="connsiteY3-158" fmla="*/ 130176 h 137617"/>
                    <a:gd name="connsiteX4-159" fmla="*/ 76200 w 113068"/>
                    <a:gd name="connsiteY4-160" fmla="*/ 0 h 137617"/>
                    <a:gd name="connsiteX0-161" fmla="*/ 76200 w 113068"/>
                    <a:gd name="connsiteY0-162" fmla="*/ 0 h 137617"/>
                    <a:gd name="connsiteX1-163" fmla="*/ 111919 w 113068"/>
                    <a:gd name="connsiteY1-164" fmla="*/ 19051 h 137617"/>
                    <a:gd name="connsiteX2-165" fmla="*/ 73819 w 113068"/>
                    <a:gd name="connsiteY2-166" fmla="*/ 123032 h 137617"/>
                    <a:gd name="connsiteX3-167" fmla="*/ 0 w 113068"/>
                    <a:gd name="connsiteY3-168" fmla="*/ 130176 h 137617"/>
                    <a:gd name="connsiteX4-169" fmla="*/ 76200 w 113068"/>
                    <a:gd name="connsiteY4-170" fmla="*/ 0 h 137617"/>
                    <a:gd name="connsiteX0-171" fmla="*/ 76200 w 113068"/>
                    <a:gd name="connsiteY0-172" fmla="*/ 0 h 137617"/>
                    <a:gd name="connsiteX1-173" fmla="*/ 111919 w 113068"/>
                    <a:gd name="connsiteY1-174" fmla="*/ 19051 h 137617"/>
                    <a:gd name="connsiteX2-175" fmla="*/ 73819 w 113068"/>
                    <a:gd name="connsiteY2-176" fmla="*/ 123032 h 137617"/>
                    <a:gd name="connsiteX3-177" fmla="*/ 0 w 113068"/>
                    <a:gd name="connsiteY3-178" fmla="*/ 130176 h 137617"/>
                    <a:gd name="connsiteX4-179" fmla="*/ 76200 w 113068"/>
                    <a:gd name="connsiteY4-180" fmla="*/ 0 h 137617"/>
                    <a:gd name="connsiteX0-181" fmla="*/ 76200 w 113068"/>
                    <a:gd name="connsiteY0-182" fmla="*/ 0 h 139998"/>
                    <a:gd name="connsiteX1-183" fmla="*/ 111919 w 113068"/>
                    <a:gd name="connsiteY1-184" fmla="*/ 21432 h 139998"/>
                    <a:gd name="connsiteX2-185" fmla="*/ 73819 w 113068"/>
                    <a:gd name="connsiteY2-186" fmla="*/ 125413 h 139998"/>
                    <a:gd name="connsiteX3-187" fmla="*/ 0 w 113068"/>
                    <a:gd name="connsiteY3-188" fmla="*/ 132557 h 139998"/>
                    <a:gd name="connsiteX4-189" fmla="*/ 76200 w 113068"/>
                    <a:gd name="connsiteY4-190" fmla="*/ 0 h 139998"/>
                    <a:gd name="connsiteX0-191" fmla="*/ 76200 w 113068"/>
                    <a:gd name="connsiteY0-192" fmla="*/ 0 h 139998"/>
                    <a:gd name="connsiteX1-193" fmla="*/ 111919 w 113068"/>
                    <a:gd name="connsiteY1-194" fmla="*/ 21432 h 139998"/>
                    <a:gd name="connsiteX2-195" fmla="*/ 73819 w 113068"/>
                    <a:gd name="connsiteY2-196" fmla="*/ 125413 h 139998"/>
                    <a:gd name="connsiteX3-197" fmla="*/ 0 w 113068"/>
                    <a:gd name="connsiteY3-198" fmla="*/ 132557 h 139998"/>
                    <a:gd name="connsiteX4-199" fmla="*/ 76200 w 113068"/>
                    <a:gd name="connsiteY4-200" fmla="*/ 0 h 139998"/>
                    <a:gd name="connsiteX0-201" fmla="*/ 76200 w 113912"/>
                    <a:gd name="connsiteY0-202" fmla="*/ 0 h 139998"/>
                    <a:gd name="connsiteX1-203" fmla="*/ 111919 w 113912"/>
                    <a:gd name="connsiteY1-204" fmla="*/ 21432 h 139998"/>
                    <a:gd name="connsiteX2-205" fmla="*/ 73819 w 113912"/>
                    <a:gd name="connsiteY2-206" fmla="*/ 125413 h 139998"/>
                    <a:gd name="connsiteX3-207" fmla="*/ 0 w 113912"/>
                    <a:gd name="connsiteY3-208" fmla="*/ 132557 h 139998"/>
                    <a:gd name="connsiteX4-209" fmla="*/ 76200 w 113912"/>
                    <a:gd name="connsiteY4-210" fmla="*/ 0 h 139998"/>
                    <a:gd name="connsiteX0-211" fmla="*/ 76200 w 113912"/>
                    <a:gd name="connsiteY0-212" fmla="*/ 0 h 139998"/>
                    <a:gd name="connsiteX1-213" fmla="*/ 111919 w 113912"/>
                    <a:gd name="connsiteY1-214" fmla="*/ 21432 h 139998"/>
                    <a:gd name="connsiteX2-215" fmla="*/ 73819 w 113912"/>
                    <a:gd name="connsiteY2-216" fmla="*/ 125413 h 139998"/>
                    <a:gd name="connsiteX3-217" fmla="*/ 0 w 113912"/>
                    <a:gd name="connsiteY3-218" fmla="*/ 132557 h 139998"/>
                    <a:gd name="connsiteX4-219" fmla="*/ 76200 w 113912"/>
                    <a:gd name="connsiteY4-220" fmla="*/ 0 h 139998"/>
                    <a:gd name="connsiteX0-221" fmla="*/ 76200 w 113912"/>
                    <a:gd name="connsiteY0-222" fmla="*/ 0 h 139998"/>
                    <a:gd name="connsiteX1-223" fmla="*/ 111919 w 113912"/>
                    <a:gd name="connsiteY1-224" fmla="*/ 21432 h 139998"/>
                    <a:gd name="connsiteX2-225" fmla="*/ 73819 w 113912"/>
                    <a:gd name="connsiteY2-226" fmla="*/ 125413 h 139998"/>
                    <a:gd name="connsiteX3-227" fmla="*/ 0 w 113912"/>
                    <a:gd name="connsiteY3-228" fmla="*/ 132557 h 139998"/>
                    <a:gd name="connsiteX4-229" fmla="*/ 76200 w 113912"/>
                    <a:gd name="connsiteY4-230" fmla="*/ 0 h 139998"/>
                    <a:gd name="connsiteX0-231" fmla="*/ 76200 w 113912"/>
                    <a:gd name="connsiteY0-232" fmla="*/ 0 h 139998"/>
                    <a:gd name="connsiteX1-233" fmla="*/ 111919 w 113912"/>
                    <a:gd name="connsiteY1-234" fmla="*/ 21432 h 139998"/>
                    <a:gd name="connsiteX2-235" fmla="*/ 73819 w 113912"/>
                    <a:gd name="connsiteY2-236" fmla="*/ 125413 h 139998"/>
                    <a:gd name="connsiteX3-237" fmla="*/ 0 w 113912"/>
                    <a:gd name="connsiteY3-238" fmla="*/ 132557 h 139998"/>
                    <a:gd name="connsiteX4-239" fmla="*/ 76200 w 113912"/>
                    <a:gd name="connsiteY4-240" fmla="*/ 0 h 139998"/>
                    <a:gd name="connsiteX0-241" fmla="*/ 76200 w 113912"/>
                    <a:gd name="connsiteY0-242" fmla="*/ 0 h 139998"/>
                    <a:gd name="connsiteX1-243" fmla="*/ 111919 w 113912"/>
                    <a:gd name="connsiteY1-244" fmla="*/ 21432 h 139998"/>
                    <a:gd name="connsiteX2-245" fmla="*/ 73819 w 113912"/>
                    <a:gd name="connsiteY2-246" fmla="*/ 125413 h 139998"/>
                    <a:gd name="connsiteX3-247" fmla="*/ 0 w 113912"/>
                    <a:gd name="connsiteY3-248" fmla="*/ 132557 h 139998"/>
                    <a:gd name="connsiteX4-249" fmla="*/ 76200 w 113912"/>
                    <a:gd name="connsiteY4-250" fmla="*/ 0 h 139998"/>
                    <a:gd name="connsiteX0-251" fmla="*/ 76200 w 113912"/>
                    <a:gd name="connsiteY0-252" fmla="*/ 0 h 139998"/>
                    <a:gd name="connsiteX1-253" fmla="*/ 111919 w 113912"/>
                    <a:gd name="connsiteY1-254" fmla="*/ 21432 h 139998"/>
                    <a:gd name="connsiteX2-255" fmla="*/ 73819 w 113912"/>
                    <a:gd name="connsiteY2-256" fmla="*/ 125413 h 139998"/>
                    <a:gd name="connsiteX3-257" fmla="*/ 0 w 113912"/>
                    <a:gd name="connsiteY3-258" fmla="*/ 132557 h 139998"/>
                    <a:gd name="connsiteX4-259" fmla="*/ 76200 w 113912"/>
                    <a:gd name="connsiteY4-260" fmla="*/ 0 h 139998"/>
                    <a:gd name="connsiteX0-261" fmla="*/ 76200 w 113949"/>
                    <a:gd name="connsiteY0-262" fmla="*/ 0 h 140582"/>
                    <a:gd name="connsiteX1-263" fmla="*/ 111919 w 113949"/>
                    <a:gd name="connsiteY1-264" fmla="*/ 21432 h 140582"/>
                    <a:gd name="connsiteX2-265" fmla="*/ 73819 w 113949"/>
                    <a:gd name="connsiteY2-266" fmla="*/ 125413 h 140582"/>
                    <a:gd name="connsiteX3-267" fmla="*/ 0 w 113949"/>
                    <a:gd name="connsiteY3-268" fmla="*/ 132557 h 140582"/>
                    <a:gd name="connsiteX4-269" fmla="*/ 76200 w 113949"/>
                    <a:gd name="connsiteY4-270" fmla="*/ 0 h 140582"/>
                    <a:gd name="connsiteX0-271" fmla="*/ 76200 w 113949"/>
                    <a:gd name="connsiteY0-272" fmla="*/ 0 h 141362"/>
                    <a:gd name="connsiteX1-273" fmla="*/ 111919 w 113949"/>
                    <a:gd name="connsiteY1-274" fmla="*/ 21432 h 141362"/>
                    <a:gd name="connsiteX2-275" fmla="*/ 73819 w 113949"/>
                    <a:gd name="connsiteY2-276" fmla="*/ 125413 h 141362"/>
                    <a:gd name="connsiteX3-277" fmla="*/ 0 w 113949"/>
                    <a:gd name="connsiteY3-278" fmla="*/ 132557 h 141362"/>
                    <a:gd name="connsiteX4-279" fmla="*/ 76200 w 113949"/>
                    <a:gd name="connsiteY4-280" fmla="*/ 0 h 141362"/>
                    <a:gd name="connsiteX0-281" fmla="*/ 76200 w 113949"/>
                    <a:gd name="connsiteY0-282" fmla="*/ 0 h 143745"/>
                    <a:gd name="connsiteX1-283" fmla="*/ 111919 w 113949"/>
                    <a:gd name="connsiteY1-284" fmla="*/ 21432 h 143745"/>
                    <a:gd name="connsiteX2-285" fmla="*/ 73819 w 113949"/>
                    <a:gd name="connsiteY2-286" fmla="*/ 125413 h 143745"/>
                    <a:gd name="connsiteX3-287" fmla="*/ 0 w 113949"/>
                    <a:gd name="connsiteY3-288" fmla="*/ 132557 h 143745"/>
                    <a:gd name="connsiteX4-289" fmla="*/ 76200 w 113949"/>
                    <a:gd name="connsiteY4-290" fmla="*/ 0 h 143745"/>
                    <a:gd name="connsiteX0-291" fmla="*/ 76200 w 112839"/>
                    <a:gd name="connsiteY0-292" fmla="*/ 0 h 153673"/>
                    <a:gd name="connsiteX1-293" fmla="*/ 111919 w 112839"/>
                    <a:gd name="connsiteY1-294" fmla="*/ 21432 h 153673"/>
                    <a:gd name="connsiteX2-295" fmla="*/ 49586 w 112839"/>
                    <a:gd name="connsiteY2-296" fmla="*/ 144053 h 153673"/>
                    <a:gd name="connsiteX3-297" fmla="*/ 0 w 112839"/>
                    <a:gd name="connsiteY3-298" fmla="*/ 132557 h 153673"/>
                    <a:gd name="connsiteX4-299" fmla="*/ 76200 w 112839"/>
                    <a:gd name="connsiteY4-300" fmla="*/ 0 h 153673"/>
                    <a:gd name="connsiteX0-301" fmla="*/ 76200 w 112839"/>
                    <a:gd name="connsiteY0-302" fmla="*/ 0 h 144842"/>
                    <a:gd name="connsiteX1-303" fmla="*/ 111919 w 112839"/>
                    <a:gd name="connsiteY1-304" fmla="*/ 21432 h 144842"/>
                    <a:gd name="connsiteX2-305" fmla="*/ 49586 w 112839"/>
                    <a:gd name="connsiteY2-306" fmla="*/ 144053 h 144842"/>
                    <a:gd name="connsiteX3-307" fmla="*/ 0 w 112839"/>
                    <a:gd name="connsiteY3-308" fmla="*/ 132557 h 144842"/>
                    <a:gd name="connsiteX4-309" fmla="*/ 76200 w 112839"/>
                    <a:gd name="connsiteY4-310" fmla="*/ 0 h 144842"/>
                    <a:gd name="connsiteX0-311" fmla="*/ 76200 w 112765"/>
                    <a:gd name="connsiteY0-312" fmla="*/ 0 h 149645"/>
                    <a:gd name="connsiteX1-313" fmla="*/ 111919 w 112765"/>
                    <a:gd name="connsiteY1-314" fmla="*/ 21432 h 149645"/>
                    <a:gd name="connsiteX2-315" fmla="*/ 45858 w 112765"/>
                    <a:gd name="connsiteY2-316" fmla="*/ 149645 h 149645"/>
                    <a:gd name="connsiteX3-317" fmla="*/ 0 w 112765"/>
                    <a:gd name="connsiteY3-318" fmla="*/ 132557 h 149645"/>
                    <a:gd name="connsiteX4-319" fmla="*/ 76200 w 112765"/>
                    <a:gd name="connsiteY4-320" fmla="*/ 0 h 149645"/>
                    <a:gd name="connsiteX0-321" fmla="*/ 76200 w 112765"/>
                    <a:gd name="connsiteY0-322" fmla="*/ 0 h 149645"/>
                    <a:gd name="connsiteX1-323" fmla="*/ 111919 w 112765"/>
                    <a:gd name="connsiteY1-324" fmla="*/ 21432 h 149645"/>
                    <a:gd name="connsiteX2-325" fmla="*/ 45858 w 112765"/>
                    <a:gd name="connsiteY2-326" fmla="*/ 149645 h 149645"/>
                    <a:gd name="connsiteX3-327" fmla="*/ 0 w 112765"/>
                    <a:gd name="connsiteY3-328" fmla="*/ 132557 h 149645"/>
                    <a:gd name="connsiteX4-329" fmla="*/ 76200 w 112765"/>
                    <a:gd name="connsiteY4-330" fmla="*/ 0 h 149645"/>
                    <a:gd name="connsiteX0-331" fmla="*/ 76200 w 112765"/>
                    <a:gd name="connsiteY0-332" fmla="*/ 0 h 149645"/>
                    <a:gd name="connsiteX1-333" fmla="*/ 111919 w 112765"/>
                    <a:gd name="connsiteY1-334" fmla="*/ 21432 h 149645"/>
                    <a:gd name="connsiteX2-335" fmla="*/ 45858 w 112765"/>
                    <a:gd name="connsiteY2-336" fmla="*/ 149645 h 149645"/>
                    <a:gd name="connsiteX3-337" fmla="*/ 0 w 112765"/>
                    <a:gd name="connsiteY3-338" fmla="*/ 132557 h 149645"/>
                    <a:gd name="connsiteX4-339" fmla="*/ 76200 w 112765"/>
                    <a:gd name="connsiteY4-340" fmla="*/ 0 h 149645"/>
                    <a:gd name="connsiteX0-341" fmla="*/ 76200 w 112765"/>
                    <a:gd name="connsiteY0-342" fmla="*/ 0 h 149645"/>
                    <a:gd name="connsiteX1-343" fmla="*/ 111919 w 112765"/>
                    <a:gd name="connsiteY1-344" fmla="*/ 21432 h 149645"/>
                    <a:gd name="connsiteX2-345" fmla="*/ 45858 w 112765"/>
                    <a:gd name="connsiteY2-346" fmla="*/ 149645 h 149645"/>
                    <a:gd name="connsiteX3-347" fmla="*/ 0 w 112765"/>
                    <a:gd name="connsiteY3-348" fmla="*/ 132557 h 149645"/>
                    <a:gd name="connsiteX4-349" fmla="*/ 76200 w 112765"/>
                    <a:gd name="connsiteY4-350" fmla="*/ 0 h 149645"/>
                    <a:gd name="connsiteX0-351" fmla="*/ 76200 w 112837"/>
                    <a:gd name="connsiteY0-352" fmla="*/ 0 h 149645"/>
                    <a:gd name="connsiteX1-353" fmla="*/ 111919 w 112837"/>
                    <a:gd name="connsiteY1-354" fmla="*/ 21432 h 149645"/>
                    <a:gd name="connsiteX2-355" fmla="*/ 45858 w 112837"/>
                    <a:gd name="connsiteY2-356" fmla="*/ 149645 h 149645"/>
                    <a:gd name="connsiteX3-357" fmla="*/ 0 w 112837"/>
                    <a:gd name="connsiteY3-358" fmla="*/ 132557 h 149645"/>
                    <a:gd name="connsiteX4-359" fmla="*/ 76200 w 112837"/>
                    <a:gd name="connsiteY4-360" fmla="*/ 0 h 149645"/>
                    <a:gd name="connsiteX0-361" fmla="*/ 76200 w 114829"/>
                    <a:gd name="connsiteY0-362" fmla="*/ 0 h 149645"/>
                    <a:gd name="connsiteX1-363" fmla="*/ 111919 w 114829"/>
                    <a:gd name="connsiteY1-364" fmla="*/ 21432 h 149645"/>
                    <a:gd name="connsiteX2-365" fmla="*/ 45858 w 114829"/>
                    <a:gd name="connsiteY2-366" fmla="*/ 149645 h 149645"/>
                    <a:gd name="connsiteX3-367" fmla="*/ 0 w 114829"/>
                    <a:gd name="connsiteY3-368" fmla="*/ 132557 h 149645"/>
                    <a:gd name="connsiteX4-369" fmla="*/ 76200 w 114829"/>
                    <a:gd name="connsiteY4-370" fmla="*/ 0 h 149645"/>
                    <a:gd name="connsiteX0-371" fmla="*/ 76200 w 114829"/>
                    <a:gd name="connsiteY0-372" fmla="*/ 0 h 149645"/>
                    <a:gd name="connsiteX1-373" fmla="*/ 111919 w 114829"/>
                    <a:gd name="connsiteY1-374" fmla="*/ 21432 h 149645"/>
                    <a:gd name="connsiteX2-375" fmla="*/ 45858 w 114829"/>
                    <a:gd name="connsiteY2-376" fmla="*/ 149645 h 149645"/>
                    <a:gd name="connsiteX3-377" fmla="*/ 0 w 114829"/>
                    <a:gd name="connsiteY3-378" fmla="*/ 132557 h 149645"/>
                    <a:gd name="connsiteX4-379" fmla="*/ 76200 w 114829"/>
                    <a:gd name="connsiteY4-380" fmla="*/ 0 h 149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35"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8586 w 181268"/>
                    <a:gd name="connsiteY0-572" fmla="*/ 0 h 196848"/>
                    <a:gd name="connsiteX1-573" fmla="*/ 180977 w 181268"/>
                    <a:gd name="connsiteY1-574" fmla="*/ 54767 h 196848"/>
                    <a:gd name="connsiteX2-575" fmla="*/ 104778 w 181268"/>
                    <a:gd name="connsiteY2-576" fmla="*/ 196848 h 196848"/>
                    <a:gd name="connsiteX3-577" fmla="*/ 0 w 181268"/>
                    <a:gd name="connsiteY3-578" fmla="*/ 146842 h 196848"/>
                    <a:gd name="connsiteX4-579" fmla="*/ 78586 w 181268"/>
                    <a:gd name="connsiteY4-580" fmla="*/ 0 h 196848"/>
                    <a:gd name="connsiteX0-581" fmla="*/ 78586 w 181268"/>
                    <a:gd name="connsiteY0-582" fmla="*/ 0 h 196848"/>
                    <a:gd name="connsiteX1-583" fmla="*/ 180977 w 181268"/>
                    <a:gd name="connsiteY1-584" fmla="*/ 54767 h 196848"/>
                    <a:gd name="connsiteX2-585" fmla="*/ 104778 w 181268"/>
                    <a:gd name="connsiteY2-586" fmla="*/ 196848 h 196848"/>
                    <a:gd name="connsiteX3-587" fmla="*/ 0 w 181268"/>
                    <a:gd name="connsiteY3-588" fmla="*/ 146842 h 196848"/>
                    <a:gd name="connsiteX4-589" fmla="*/ 78586 w 181268"/>
                    <a:gd name="connsiteY4-590" fmla="*/ 0 h 196848"/>
                    <a:gd name="connsiteX0-591" fmla="*/ 78586 w 181268"/>
                    <a:gd name="connsiteY0-592" fmla="*/ 0 h 196848"/>
                    <a:gd name="connsiteX1-593" fmla="*/ 180977 w 181268"/>
                    <a:gd name="connsiteY1-594" fmla="*/ 54767 h 196848"/>
                    <a:gd name="connsiteX2-595" fmla="*/ 104778 w 181268"/>
                    <a:gd name="connsiteY2-596" fmla="*/ 196848 h 196848"/>
                    <a:gd name="connsiteX3-597" fmla="*/ 0 w 181268"/>
                    <a:gd name="connsiteY3-598" fmla="*/ 146842 h 196848"/>
                    <a:gd name="connsiteX4-599" fmla="*/ 78586 w 181268"/>
                    <a:gd name="connsiteY4-600" fmla="*/ 0 h 196848"/>
                    <a:gd name="connsiteX0-601" fmla="*/ 76205 w 178887"/>
                    <a:gd name="connsiteY0-602" fmla="*/ 0 h 196848"/>
                    <a:gd name="connsiteX1-603" fmla="*/ 178596 w 178887"/>
                    <a:gd name="connsiteY1-604" fmla="*/ 54767 h 196848"/>
                    <a:gd name="connsiteX2-605" fmla="*/ 102397 w 178887"/>
                    <a:gd name="connsiteY2-606" fmla="*/ 196848 h 196848"/>
                    <a:gd name="connsiteX3-607" fmla="*/ 0 w 178887"/>
                    <a:gd name="connsiteY3-608" fmla="*/ 149223 h 196848"/>
                    <a:gd name="connsiteX4-609" fmla="*/ 76205 w 178887"/>
                    <a:gd name="connsiteY4-610" fmla="*/ 0 h 196848"/>
                    <a:gd name="connsiteX0-611" fmla="*/ 76205 w 178887"/>
                    <a:gd name="connsiteY0-612" fmla="*/ 0 h 196848"/>
                    <a:gd name="connsiteX1-613" fmla="*/ 178596 w 178887"/>
                    <a:gd name="connsiteY1-614" fmla="*/ 54767 h 196848"/>
                    <a:gd name="connsiteX2-615" fmla="*/ 102397 w 178887"/>
                    <a:gd name="connsiteY2-616" fmla="*/ 196848 h 196848"/>
                    <a:gd name="connsiteX3-617" fmla="*/ 0 w 178887"/>
                    <a:gd name="connsiteY3-618" fmla="*/ 149223 h 196848"/>
                    <a:gd name="connsiteX4-619" fmla="*/ 76205 w 178887"/>
                    <a:gd name="connsiteY4-620" fmla="*/ 0 h 196848"/>
                    <a:gd name="connsiteX0-621" fmla="*/ 76205 w 178887"/>
                    <a:gd name="connsiteY0-622" fmla="*/ 0 h 196848"/>
                    <a:gd name="connsiteX1-623" fmla="*/ 178596 w 178887"/>
                    <a:gd name="connsiteY1-624" fmla="*/ 54767 h 196848"/>
                    <a:gd name="connsiteX2-625" fmla="*/ 102397 w 178887"/>
                    <a:gd name="connsiteY2-626" fmla="*/ 196848 h 196848"/>
                    <a:gd name="connsiteX3-627" fmla="*/ 0 w 178887"/>
                    <a:gd name="connsiteY3-628" fmla="*/ 149223 h 196848"/>
                    <a:gd name="connsiteX4-629" fmla="*/ 76205 w 178887"/>
                    <a:gd name="connsiteY4-630" fmla="*/ 0 h 196848"/>
                    <a:gd name="connsiteX0-631" fmla="*/ 76205 w 178887"/>
                    <a:gd name="connsiteY0-632" fmla="*/ 0 h 196848"/>
                    <a:gd name="connsiteX1-633" fmla="*/ 178596 w 178887"/>
                    <a:gd name="connsiteY1-634" fmla="*/ 54767 h 196848"/>
                    <a:gd name="connsiteX2-635" fmla="*/ 102397 w 178887"/>
                    <a:gd name="connsiteY2-636" fmla="*/ 196848 h 196848"/>
                    <a:gd name="connsiteX3-637" fmla="*/ 0 w 178887"/>
                    <a:gd name="connsiteY3-638" fmla="*/ 149223 h 196848"/>
                    <a:gd name="connsiteX4-639" fmla="*/ 76205 w 178887"/>
                    <a:gd name="connsiteY4-640" fmla="*/ 0 h 196848"/>
                    <a:gd name="connsiteX0-641" fmla="*/ 76205 w 178913"/>
                    <a:gd name="connsiteY0-642" fmla="*/ 0 h 196848"/>
                    <a:gd name="connsiteX1-643" fmla="*/ 178596 w 178913"/>
                    <a:gd name="connsiteY1-644" fmla="*/ 54767 h 196848"/>
                    <a:gd name="connsiteX2-645" fmla="*/ 102397 w 178913"/>
                    <a:gd name="connsiteY2-646" fmla="*/ 196848 h 196848"/>
                    <a:gd name="connsiteX3-647" fmla="*/ 0 w 178913"/>
                    <a:gd name="connsiteY3-648" fmla="*/ 149223 h 196848"/>
                    <a:gd name="connsiteX4-649" fmla="*/ 76205 w 178913"/>
                    <a:gd name="connsiteY4-650" fmla="*/ 0 h 196848"/>
                    <a:gd name="connsiteX0-651" fmla="*/ 76205 w 178887"/>
                    <a:gd name="connsiteY0-652" fmla="*/ 0 h 196848"/>
                    <a:gd name="connsiteX1-653" fmla="*/ 178596 w 178887"/>
                    <a:gd name="connsiteY1-654" fmla="*/ 54767 h 196848"/>
                    <a:gd name="connsiteX2-655" fmla="*/ 102397 w 178887"/>
                    <a:gd name="connsiteY2-656" fmla="*/ 196848 h 196848"/>
                    <a:gd name="connsiteX3-657" fmla="*/ 0 w 178887"/>
                    <a:gd name="connsiteY3-658" fmla="*/ 149223 h 196848"/>
                    <a:gd name="connsiteX4-659" fmla="*/ 76205 w 178887"/>
                    <a:gd name="connsiteY4-660" fmla="*/ 0 h 196848"/>
                    <a:gd name="connsiteX0-661" fmla="*/ 76205 w 178913"/>
                    <a:gd name="connsiteY0-662" fmla="*/ 0 h 196848"/>
                    <a:gd name="connsiteX1-663" fmla="*/ 178596 w 178913"/>
                    <a:gd name="connsiteY1-664" fmla="*/ 54767 h 196848"/>
                    <a:gd name="connsiteX2-665" fmla="*/ 102397 w 178913"/>
                    <a:gd name="connsiteY2-666" fmla="*/ 196848 h 196848"/>
                    <a:gd name="connsiteX3-667" fmla="*/ 0 w 178913"/>
                    <a:gd name="connsiteY3-668" fmla="*/ 149223 h 196848"/>
                    <a:gd name="connsiteX4-669" fmla="*/ 76205 w 178913"/>
                    <a:gd name="connsiteY4-670" fmla="*/ 0 h 196848"/>
                    <a:gd name="connsiteX0-671" fmla="*/ 76205 w 178913"/>
                    <a:gd name="connsiteY0-672" fmla="*/ 0 h 199230"/>
                    <a:gd name="connsiteX1-673" fmla="*/ 178596 w 178913"/>
                    <a:gd name="connsiteY1-674" fmla="*/ 54767 h 199230"/>
                    <a:gd name="connsiteX2-675" fmla="*/ 102397 w 178913"/>
                    <a:gd name="connsiteY2-676" fmla="*/ 199230 h 199230"/>
                    <a:gd name="connsiteX3-677" fmla="*/ 0 w 178913"/>
                    <a:gd name="connsiteY3-678" fmla="*/ 149223 h 199230"/>
                    <a:gd name="connsiteX4-679" fmla="*/ 76205 w 178913"/>
                    <a:gd name="connsiteY4-680" fmla="*/ 0 h 199230"/>
                    <a:gd name="connsiteX0-681" fmla="*/ 78587 w 181295"/>
                    <a:gd name="connsiteY0-682" fmla="*/ 0 h 199230"/>
                    <a:gd name="connsiteX1-683" fmla="*/ 180978 w 181295"/>
                    <a:gd name="connsiteY1-684" fmla="*/ 54767 h 199230"/>
                    <a:gd name="connsiteX2-685" fmla="*/ 104779 w 181295"/>
                    <a:gd name="connsiteY2-686" fmla="*/ 199230 h 199230"/>
                    <a:gd name="connsiteX3-687" fmla="*/ 0 w 181295"/>
                    <a:gd name="connsiteY3-688" fmla="*/ 151605 h 199230"/>
                    <a:gd name="connsiteX4-689" fmla="*/ 78587 w 181295"/>
                    <a:gd name="connsiteY4-690" fmla="*/ 0 h 199230"/>
                    <a:gd name="connsiteX0-691" fmla="*/ 78587 w 181309"/>
                    <a:gd name="connsiteY0-692" fmla="*/ 0 h 203993"/>
                    <a:gd name="connsiteX1-693" fmla="*/ 180978 w 181309"/>
                    <a:gd name="connsiteY1-694" fmla="*/ 54767 h 203993"/>
                    <a:gd name="connsiteX2-695" fmla="*/ 107160 w 181309"/>
                    <a:gd name="connsiteY2-696" fmla="*/ 203993 h 203993"/>
                    <a:gd name="connsiteX3-697" fmla="*/ 0 w 181309"/>
                    <a:gd name="connsiteY3-698" fmla="*/ 151605 h 203993"/>
                    <a:gd name="connsiteX4-699" fmla="*/ 78587 w 181309"/>
                    <a:gd name="connsiteY4-700" fmla="*/ 0 h 203993"/>
                    <a:gd name="connsiteX0-701" fmla="*/ 78587 w 181309"/>
                    <a:gd name="connsiteY0-702" fmla="*/ 0 h 203993"/>
                    <a:gd name="connsiteX1-703" fmla="*/ 180978 w 181309"/>
                    <a:gd name="connsiteY1-704" fmla="*/ 54767 h 203993"/>
                    <a:gd name="connsiteX2-705" fmla="*/ 107160 w 181309"/>
                    <a:gd name="connsiteY2-706" fmla="*/ 203993 h 203993"/>
                    <a:gd name="connsiteX3-707" fmla="*/ 0 w 181309"/>
                    <a:gd name="connsiteY3-708" fmla="*/ 151605 h 203993"/>
                    <a:gd name="connsiteX4-709" fmla="*/ 78587 w 181309"/>
                    <a:gd name="connsiteY4-710" fmla="*/ 0 h 203993"/>
                    <a:gd name="connsiteX0-711" fmla="*/ 78587 w 183676"/>
                    <a:gd name="connsiteY0-712" fmla="*/ 0 h 203993"/>
                    <a:gd name="connsiteX1-713" fmla="*/ 183359 w 183676"/>
                    <a:gd name="connsiteY1-714" fmla="*/ 54767 h 203993"/>
                    <a:gd name="connsiteX2-715" fmla="*/ 107160 w 183676"/>
                    <a:gd name="connsiteY2-716" fmla="*/ 203993 h 203993"/>
                    <a:gd name="connsiteX3-717" fmla="*/ 0 w 183676"/>
                    <a:gd name="connsiteY3-718" fmla="*/ 151605 h 203993"/>
                    <a:gd name="connsiteX4-719" fmla="*/ 78587 w 183676"/>
                    <a:gd name="connsiteY4-720" fmla="*/ 0 h 203993"/>
                    <a:gd name="connsiteX0-721" fmla="*/ 78587 w 183676"/>
                    <a:gd name="connsiteY0-722" fmla="*/ 0 h 203993"/>
                    <a:gd name="connsiteX1-723" fmla="*/ 183359 w 183676"/>
                    <a:gd name="connsiteY1-724" fmla="*/ 54767 h 203993"/>
                    <a:gd name="connsiteX2-725" fmla="*/ 107160 w 183676"/>
                    <a:gd name="connsiteY2-726" fmla="*/ 203993 h 203993"/>
                    <a:gd name="connsiteX3-727" fmla="*/ 0 w 183676"/>
                    <a:gd name="connsiteY3-728" fmla="*/ 151605 h 203993"/>
                    <a:gd name="connsiteX4-729" fmla="*/ 78587 w 183676"/>
                    <a:gd name="connsiteY4-730" fmla="*/ 0 h 203993"/>
                    <a:gd name="connsiteX0-731" fmla="*/ 78587 w 183676"/>
                    <a:gd name="connsiteY0-732" fmla="*/ 0 h 203993"/>
                    <a:gd name="connsiteX1-733" fmla="*/ 183359 w 183676"/>
                    <a:gd name="connsiteY1-734" fmla="*/ 54767 h 203993"/>
                    <a:gd name="connsiteX2-735" fmla="*/ 107160 w 183676"/>
                    <a:gd name="connsiteY2-736" fmla="*/ 203993 h 203993"/>
                    <a:gd name="connsiteX3-737" fmla="*/ 0 w 183676"/>
                    <a:gd name="connsiteY3-738" fmla="*/ 151605 h 203993"/>
                    <a:gd name="connsiteX4-739" fmla="*/ 78587 w 183676"/>
                    <a:gd name="connsiteY4-740" fmla="*/ 0 h 203993"/>
                    <a:gd name="connsiteX0-741" fmla="*/ 78587 w 184965"/>
                    <a:gd name="connsiteY0-742" fmla="*/ 0 h 203993"/>
                    <a:gd name="connsiteX1-743" fmla="*/ 183359 w 184965"/>
                    <a:gd name="connsiteY1-744" fmla="*/ 54767 h 203993"/>
                    <a:gd name="connsiteX2-745" fmla="*/ 107160 w 184965"/>
                    <a:gd name="connsiteY2-746" fmla="*/ 203993 h 203993"/>
                    <a:gd name="connsiteX3-747" fmla="*/ 0 w 184965"/>
                    <a:gd name="connsiteY3-748" fmla="*/ 151605 h 203993"/>
                    <a:gd name="connsiteX4-749" fmla="*/ 78587 w 184965"/>
                    <a:gd name="connsiteY4-750" fmla="*/ 0 h 203993"/>
                    <a:gd name="connsiteX0-751" fmla="*/ 78587 w 185083"/>
                    <a:gd name="connsiteY0-752" fmla="*/ 0 h 203993"/>
                    <a:gd name="connsiteX1-753" fmla="*/ 183359 w 185083"/>
                    <a:gd name="connsiteY1-754" fmla="*/ 54767 h 203993"/>
                    <a:gd name="connsiteX2-755" fmla="*/ 107160 w 185083"/>
                    <a:gd name="connsiteY2-756" fmla="*/ 203993 h 203993"/>
                    <a:gd name="connsiteX3-757" fmla="*/ 0 w 185083"/>
                    <a:gd name="connsiteY3-758" fmla="*/ 151605 h 203993"/>
                    <a:gd name="connsiteX4-759" fmla="*/ 78587 w 185083"/>
                    <a:gd name="connsiteY4-760" fmla="*/ 0 h 203993"/>
                    <a:gd name="connsiteX0-761" fmla="*/ 78587 w 185083"/>
                    <a:gd name="connsiteY0-762" fmla="*/ 0 h 204007"/>
                    <a:gd name="connsiteX1-763" fmla="*/ 183359 w 185083"/>
                    <a:gd name="connsiteY1-764" fmla="*/ 54767 h 204007"/>
                    <a:gd name="connsiteX2-765" fmla="*/ 107160 w 185083"/>
                    <a:gd name="connsiteY2-766" fmla="*/ 203993 h 204007"/>
                    <a:gd name="connsiteX3-767" fmla="*/ 0 w 185083"/>
                    <a:gd name="connsiteY3-768" fmla="*/ 151605 h 204007"/>
                    <a:gd name="connsiteX4-769" fmla="*/ 78587 w 185083"/>
                    <a:gd name="connsiteY4-770" fmla="*/ 0 h 204007"/>
                    <a:gd name="connsiteX0-771" fmla="*/ 78587 w 185373"/>
                    <a:gd name="connsiteY0-772" fmla="*/ 0 h 204364"/>
                    <a:gd name="connsiteX1-773" fmla="*/ 183359 w 185373"/>
                    <a:gd name="connsiteY1-774" fmla="*/ 54767 h 204364"/>
                    <a:gd name="connsiteX2-775" fmla="*/ 107160 w 185373"/>
                    <a:gd name="connsiteY2-776" fmla="*/ 203993 h 204364"/>
                    <a:gd name="connsiteX3-777" fmla="*/ 0 w 185373"/>
                    <a:gd name="connsiteY3-778" fmla="*/ 151605 h 204364"/>
                    <a:gd name="connsiteX4-779" fmla="*/ 78587 w 185373"/>
                    <a:gd name="connsiteY4-780" fmla="*/ 0 h 204364"/>
                    <a:gd name="connsiteX0-781" fmla="*/ 78587 w 188308"/>
                    <a:gd name="connsiteY0-782" fmla="*/ 0 h 204263"/>
                    <a:gd name="connsiteX1-783" fmla="*/ 183359 w 188308"/>
                    <a:gd name="connsiteY1-784" fmla="*/ 54767 h 204263"/>
                    <a:gd name="connsiteX2-785" fmla="*/ 107160 w 188308"/>
                    <a:gd name="connsiteY2-786" fmla="*/ 203993 h 204263"/>
                    <a:gd name="connsiteX3-787" fmla="*/ 0 w 188308"/>
                    <a:gd name="connsiteY3-788" fmla="*/ 151605 h 204263"/>
                    <a:gd name="connsiteX4-789" fmla="*/ 78587 w 188308"/>
                    <a:gd name="connsiteY4-790" fmla="*/ 0 h 204263"/>
                    <a:gd name="connsiteX0-791" fmla="*/ 78587 w 188308"/>
                    <a:gd name="connsiteY0-792" fmla="*/ 0 h 204263"/>
                    <a:gd name="connsiteX1-793" fmla="*/ 183359 w 188308"/>
                    <a:gd name="connsiteY1-794" fmla="*/ 54767 h 204263"/>
                    <a:gd name="connsiteX2-795" fmla="*/ 107160 w 188308"/>
                    <a:gd name="connsiteY2-796" fmla="*/ 203993 h 204263"/>
                    <a:gd name="connsiteX3-797" fmla="*/ 0 w 188308"/>
                    <a:gd name="connsiteY3-798" fmla="*/ 151605 h 204263"/>
                    <a:gd name="connsiteX4-799" fmla="*/ 78587 w 188308"/>
                    <a:gd name="connsiteY4-800" fmla="*/ 0 h 204263"/>
                    <a:gd name="connsiteX0-801" fmla="*/ 78587 w 188308"/>
                    <a:gd name="connsiteY0-802" fmla="*/ 0 h 204263"/>
                    <a:gd name="connsiteX1-803" fmla="*/ 183359 w 188308"/>
                    <a:gd name="connsiteY1-804" fmla="*/ 54767 h 204263"/>
                    <a:gd name="connsiteX2-805" fmla="*/ 107160 w 188308"/>
                    <a:gd name="connsiteY2-806" fmla="*/ 203993 h 204263"/>
                    <a:gd name="connsiteX3-807" fmla="*/ 0 w 188308"/>
                    <a:gd name="connsiteY3-808" fmla="*/ 151605 h 204263"/>
                    <a:gd name="connsiteX4-809" fmla="*/ 78587 w 188308"/>
                    <a:gd name="connsiteY4-810" fmla="*/ 0 h 204263"/>
                    <a:gd name="connsiteX0-811" fmla="*/ 78587 w 188308"/>
                    <a:gd name="connsiteY0-812" fmla="*/ 0 h 204263"/>
                    <a:gd name="connsiteX1-813" fmla="*/ 183359 w 188308"/>
                    <a:gd name="connsiteY1-814" fmla="*/ 54767 h 204263"/>
                    <a:gd name="connsiteX2-815" fmla="*/ 107160 w 188308"/>
                    <a:gd name="connsiteY2-816" fmla="*/ 203993 h 204263"/>
                    <a:gd name="connsiteX3-817" fmla="*/ 0 w 188308"/>
                    <a:gd name="connsiteY3-818" fmla="*/ 151605 h 204263"/>
                    <a:gd name="connsiteX4-819" fmla="*/ 78587 w 188308"/>
                    <a:gd name="connsiteY4-820" fmla="*/ 0 h 204263"/>
                    <a:gd name="connsiteX0-821" fmla="*/ 78587 w 188308"/>
                    <a:gd name="connsiteY0-822" fmla="*/ 0 h 204263"/>
                    <a:gd name="connsiteX1-823" fmla="*/ 183359 w 188308"/>
                    <a:gd name="connsiteY1-824" fmla="*/ 54767 h 204263"/>
                    <a:gd name="connsiteX2-825" fmla="*/ 107160 w 188308"/>
                    <a:gd name="connsiteY2-826" fmla="*/ 203993 h 204263"/>
                    <a:gd name="connsiteX3-827" fmla="*/ 0 w 188308"/>
                    <a:gd name="connsiteY3-828" fmla="*/ 151605 h 204263"/>
                    <a:gd name="connsiteX4-829" fmla="*/ 78587 w 188308"/>
                    <a:gd name="connsiteY4-830" fmla="*/ 0 h 204263"/>
                    <a:gd name="connsiteX0-831" fmla="*/ 78587 w 186094"/>
                    <a:gd name="connsiteY0-832" fmla="*/ 0 h 204256"/>
                    <a:gd name="connsiteX1-833" fmla="*/ 180978 w 186094"/>
                    <a:gd name="connsiteY1-834" fmla="*/ 52386 h 204256"/>
                    <a:gd name="connsiteX2-835" fmla="*/ 107160 w 186094"/>
                    <a:gd name="connsiteY2-836" fmla="*/ 203993 h 204256"/>
                    <a:gd name="connsiteX3-837" fmla="*/ 0 w 186094"/>
                    <a:gd name="connsiteY3-838" fmla="*/ 151605 h 204256"/>
                    <a:gd name="connsiteX4-839" fmla="*/ 78587 w 186094"/>
                    <a:gd name="connsiteY4-840" fmla="*/ 0 h 204256"/>
                    <a:gd name="connsiteX0-841" fmla="*/ 78587 w 192767"/>
                    <a:gd name="connsiteY0-842" fmla="*/ 0 h 204270"/>
                    <a:gd name="connsiteX1-843" fmla="*/ 188122 w 192767"/>
                    <a:gd name="connsiteY1-844" fmla="*/ 57149 h 204270"/>
                    <a:gd name="connsiteX2-845" fmla="*/ 107160 w 192767"/>
                    <a:gd name="connsiteY2-846" fmla="*/ 203993 h 204270"/>
                    <a:gd name="connsiteX3-847" fmla="*/ 0 w 192767"/>
                    <a:gd name="connsiteY3-848" fmla="*/ 151605 h 204270"/>
                    <a:gd name="connsiteX4-849" fmla="*/ 78587 w 192767"/>
                    <a:gd name="connsiteY4-850" fmla="*/ 0 h 204270"/>
                    <a:gd name="connsiteX0-851" fmla="*/ 78587 w 192767"/>
                    <a:gd name="connsiteY0-852" fmla="*/ 0 h 204270"/>
                    <a:gd name="connsiteX1-853" fmla="*/ 188122 w 192767"/>
                    <a:gd name="connsiteY1-854" fmla="*/ 57149 h 204270"/>
                    <a:gd name="connsiteX2-855" fmla="*/ 107160 w 192767"/>
                    <a:gd name="connsiteY2-856" fmla="*/ 203993 h 204270"/>
                    <a:gd name="connsiteX3-857" fmla="*/ 0 w 192767"/>
                    <a:gd name="connsiteY3-858" fmla="*/ 151605 h 204270"/>
                    <a:gd name="connsiteX4-859" fmla="*/ 78587 w 192767"/>
                    <a:gd name="connsiteY4-860" fmla="*/ 0 h 204270"/>
                    <a:gd name="connsiteX0-861" fmla="*/ 78587 w 192767"/>
                    <a:gd name="connsiteY0-862" fmla="*/ 0 h 204270"/>
                    <a:gd name="connsiteX1-863" fmla="*/ 188122 w 192767"/>
                    <a:gd name="connsiteY1-864" fmla="*/ 57149 h 204270"/>
                    <a:gd name="connsiteX2-865" fmla="*/ 107160 w 192767"/>
                    <a:gd name="connsiteY2-866" fmla="*/ 203993 h 204270"/>
                    <a:gd name="connsiteX3-867" fmla="*/ 0 w 192767"/>
                    <a:gd name="connsiteY3-868" fmla="*/ 151605 h 204270"/>
                    <a:gd name="connsiteX4-869" fmla="*/ 78587 w 192767"/>
                    <a:gd name="connsiteY4-870" fmla="*/ 0 h 204270"/>
                    <a:gd name="connsiteX0-871" fmla="*/ 78587 w 192767"/>
                    <a:gd name="connsiteY0-872" fmla="*/ 0 h 204270"/>
                    <a:gd name="connsiteX1-873" fmla="*/ 188122 w 192767"/>
                    <a:gd name="connsiteY1-874" fmla="*/ 57149 h 204270"/>
                    <a:gd name="connsiteX2-875" fmla="*/ 107160 w 192767"/>
                    <a:gd name="connsiteY2-876" fmla="*/ 203993 h 204270"/>
                    <a:gd name="connsiteX3-877" fmla="*/ 0 w 192767"/>
                    <a:gd name="connsiteY3-878" fmla="*/ 151605 h 204270"/>
                    <a:gd name="connsiteX4-879" fmla="*/ 78587 w 192767"/>
                    <a:gd name="connsiteY4-880" fmla="*/ 0 h 204270"/>
                    <a:gd name="connsiteX0-881" fmla="*/ 78587 w 192767"/>
                    <a:gd name="connsiteY0-882" fmla="*/ 0 h 204270"/>
                    <a:gd name="connsiteX1-883" fmla="*/ 188122 w 192767"/>
                    <a:gd name="connsiteY1-884" fmla="*/ 57149 h 204270"/>
                    <a:gd name="connsiteX2-885" fmla="*/ 107160 w 192767"/>
                    <a:gd name="connsiteY2-886" fmla="*/ 203993 h 204270"/>
                    <a:gd name="connsiteX3-887" fmla="*/ 0 w 192767"/>
                    <a:gd name="connsiteY3-888" fmla="*/ 151605 h 204270"/>
                    <a:gd name="connsiteX4-889" fmla="*/ 78587 w 192767"/>
                    <a:gd name="connsiteY4-890" fmla="*/ 0 h 204270"/>
                    <a:gd name="connsiteX0-891" fmla="*/ 78587 w 192767"/>
                    <a:gd name="connsiteY0-892" fmla="*/ 0 h 204270"/>
                    <a:gd name="connsiteX1-893" fmla="*/ 188122 w 192767"/>
                    <a:gd name="connsiteY1-894" fmla="*/ 57149 h 204270"/>
                    <a:gd name="connsiteX2-895" fmla="*/ 107160 w 192767"/>
                    <a:gd name="connsiteY2-896" fmla="*/ 203993 h 204270"/>
                    <a:gd name="connsiteX3-897" fmla="*/ 0 w 192767"/>
                    <a:gd name="connsiteY3-898" fmla="*/ 151605 h 204270"/>
                    <a:gd name="connsiteX4-899" fmla="*/ 78587 w 192767"/>
                    <a:gd name="connsiteY4-900" fmla="*/ 0 h 204270"/>
                    <a:gd name="connsiteX0-901" fmla="*/ 78587 w 192767"/>
                    <a:gd name="connsiteY0-902" fmla="*/ 0 h 204270"/>
                    <a:gd name="connsiteX1-903" fmla="*/ 188122 w 192767"/>
                    <a:gd name="connsiteY1-904" fmla="*/ 57149 h 204270"/>
                    <a:gd name="connsiteX2-905" fmla="*/ 107160 w 192767"/>
                    <a:gd name="connsiteY2-906" fmla="*/ 203993 h 204270"/>
                    <a:gd name="connsiteX3-907" fmla="*/ 0 w 192767"/>
                    <a:gd name="connsiteY3-908" fmla="*/ 151605 h 204270"/>
                    <a:gd name="connsiteX4-909" fmla="*/ 78587 w 192767"/>
                    <a:gd name="connsiteY4-910" fmla="*/ 0 h 204270"/>
                    <a:gd name="connsiteX0-911" fmla="*/ 78587 w 192767"/>
                    <a:gd name="connsiteY0-912" fmla="*/ 0 h 204270"/>
                    <a:gd name="connsiteX1-913" fmla="*/ 188122 w 192767"/>
                    <a:gd name="connsiteY1-914" fmla="*/ 57149 h 204270"/>
                    <a:gd name="connsiteX2-915" fmla="*/ 107160 w 192767"/>
                    <a:gd name="connsiteY2-916" fmla="*/ 203993 h 204270"/>
                    <a:gd name="connsiteX3-917" fmla="*/ 0 w 192767"/>
                    <a:gd name="connsiteY3-918" fmla="*/ 151605 h 204270"/>
                    <a:gd name="connsiteX4-919" fmla="*/ 78587 w 192767"/>
                    <a:gd name="connsiteY4-920" fmla="*/ 0 h 204270"/>
                    <a:gd name="connsiteX0-921" fmla="*/ 78587 w 192767"/>
                    <a:gd name="connsiteY0-922" fmla="*/ 0 h 204270"/>
                    <a:gd name="connsiteX1-923" fmla="*/ 188122 w 192767"/>
                    <a:gd name="connsiteY1-924" fmla="*/ 57149 h 204270"/>
                    <a:gd name="connsiteX2-925" fmla="*/ 107160 w 192767"/>
                    <a:gd name="connsiteY2-926" fmla="*/ 203993 h 204270"/>
                    <a:gd name="connsiteX3-927" fmla="*/ 0 w 192767"/>
                    <a:gd name="connsiteY3-928" fmla="*/ 151605 h 204270"/>
                    <a:gd name="connsiteX4-929" fmla="*/ 78587 w 192767"/>
                    <a:gd name="connsiteY4-930" fmla="*/ 0 h 204270"/>
                    <a:gd name="connsiteX0-931" fmla="*/ 78587 w 192767"/>
                    <a:gd name="connsiteY0-932" fmla="*/ 0 h 204270"/>
                    <a:gd name="connsiteX1-933" fmla="*/ 188122 w 192767"/>
                    <a:gd name="connsiteY1-934" fmla="*/ 57149 h 204270"/>
                    <a:gd name="connsiteX2-935" fmla="*/ 107160 w 192767"/>
                    <a:gd name="connsiteY2-936" fmla="*/ 203993 h 204270"/>
                    <a:gd name="connsiteX3-937" fmla="*/ 0 w 192767"/>
                    <a:gd name="connsiteY3-938" fmla="*/ 151605 h 204270"/>
                    <a:gd name="connsiteX4-939" fmla="*/ 78587 w 192767"/>
                    <a:gd name="connsiteY4-940" fmla="*/ 0 h 204270"/>
                    <a:gd name="connsiteX0-941" fmla="*/ 78587 w 192767"/>
                    <a:gd name="connsiteY0-942" fmla="*/ 0 h 204270"/>
                    <a:gd name="connsiteX1-943" fmla="*/ 188122 w 192767"/>
                    <a:gd name="connsiteY1-944" fmla="*/ 57149 h 204270"/>
                    <a:gd name="connsiteX2-945" fmla="*/ 107160 w 192767"/>
                    <a:gd name="connsiteY2-946" fmla="*/ 203993 h 204270"/>
                    <a:gd name="connsiteX3-947" fmla="*/ 0 w 192767"/>
                    <a:gd name="connsiteY3-948" fmla="*/ 151605 h 204270"/>
                    <a:gd name="connsiteX4-949" fmla="*/ 78587 w 192767"/>
                    <a:gd name="connsiteY4-950" fmla="*/ 0 h 204270"/>
                    <a:gd name="connsiteX0-951" fmla="*/ 78587 w 192767"/>
                    <a:gd name="connsiteY0-952" fmla="*/ 0 h 204270"/>
                    <a:gd name="connsiteX1-953" fmla="*/ 188122 w 192767"/>
                    <a:gd name="connsiteY1-954" fmla="*/ 57149 h 204270"/>
                    <a:gd name="connsiteX2-955" fmla="*/ 107160 w 192767"/>
                    <a:gd name="connsiteY2-956" fmla="*/ 203993 h 204270"/>
                    <a:gd name="connsiteX3-957" fmla="*/ 0 w 192767"/>
                    <a:gd name="connsiteY3-958" fmla="*/ 151605 h 204270"/>
                    <a:gd name="connsiteX4-959" fmla="*/ 78587 w 192767"/>
                    <a:gd name="connsiteY4-960" fmla="*/ 0 h 204270"/>
                    <a:gd name="connsiteX0-961" fmla="*/ 78587 w 192767"/>
                    <a:gd name="connsiteY0-962" fmla="*/ 0 h 204270"/>
                    <a:gd name="connsiteX1-963" fmla="*/ 188122 w 192767"/>
                    <a:gd name="connsiteY1-964" fmla="*/ 57149 h 204270"/>
                    <a:gd name="connsiteX2-965" fmla="*/ 107160 w 192767"/>
                    <a:gd name="connsiteY2-966" fmla="*/ 203993 h 204270"/>
                    <a:gd name="connsiteX3-967" fmla="*/ 0 w 192767"/>
                    <a:gd name="connsiteY3-968" fmla="*/ 151605 h 204270"/>
                    <a:gd name="connsiteX4-969" fmla="*/ 78587 w 192767"/>
                    <a:gd name="connsiteY4-970" fmla="*/ 0 h 204270"/>
                    <a:gd name="connsiteX0-971" fmla="*/ 78587 w 192767"/>
                    <a:gd name="connsiteY0-972" fmla="*/ 0 h 204270"/>
                    <a:gd name="connsiteX1-973" fmla="*/ 188122 w 192767"/>
                    <a:gd name="connsiteY1-974" fmla="*/ 57149 h 204270"/>
                    <a:gd name="connsiteX2-975" fmla="*/ 107160 w 192767"/>
                    <a:gd name="connsiteY2-976" fmla="*/ 203993 h 204270"/>
                    <a:gd name="connsiteX3-977" fmla="*/ 0 w 192767"/>
                    <a:gd name="connsiteY3-978" fmla="*/ 151605 h 204270"/>
                    <a:gd name="connsiteX4-979" fmla="*/ 78587 w 192767"/>
                    <a:gd name="connsiteY4-980" fmla="*/ 0 h 204270"/>
                    <a:gd name="connsiteX0-981" fmla="*/ 78587 w 192767"/>
                    <a:gd name="connsiteY0-982" fmla="*/ 0 h 204270"/>
                    <a:gd name="connsiteX1-983" fmla="*/ 188122 w 192767"/>
                    <a:gd name="connsiteY1-984" fmla="*/ 57149 h 204270"/>
                    <a:gd name="connsiteX2-985" fmla="*/ 107160 w 192767"/>
                    <a:gd name="connsiteY2-986" fmla="*/ 203993 h 204270"/>
                    <a:gd name="connsiteX3-987" fmla="*/ 0 w 192767"/>
                    <a:gd name="connsiteY3-988" fmla="*/ 151605 h 204270"/>
                    <a:gd name="connsiteX4-989" fmla="*/ 78587 w 192767"/>
                    <a:gd name="connsiteY4-990" fmla="*/ 0 h 204270"/>
                    <a:gd name="connsiteX0-991" fmla="*/ 78587 w 192767"/>
                    <a:gd name="connsiteY0-992" fmla="*/ 0 h 204270"/>
                    <a:gd name="connsiteX1-993" fmla="*/ 188122 w 192767"/>
                    <a:gd name="connsiteY1-994" fmla="*/ 57149 h 204270"/>
                    <a:gd name="connsiteX2-995" fmla="*/ 107160 w 192767"/>
                    <a:gd name="connsiteY2-996" fmla="*/ 203993 h 204270"/>
                    <a:gd name="connsiteX3-997" fmla="*/ 0 w 192767"/>
                    <a:gd name="connsiteY3-998" fmla="*/ 151605 h 204270"/>
                    <a:gd name="connsiteX4-999" fmla="*/ 78587 w 192767"/>
                    <a:gd name="connsiteY4-1000" fmla="*/ 0 h 204270"/>
                    <a:gd name="connsiteX0-1001" fmla="*/ 78587 w 192767"/>
                    <a:gd name="connsiteY0-1002" fmla="*/ 0 h 204270"/>
                    <a:gd name="connsiteX1-1003" fmla="*/ 188122 w 192767"/>
                    <a:gd name="connsiteY1-1004" fmla="*/ 57149 h 204270"/>
                    <a:gd name="connsiteX2-1005" fmla="*/ 107160 w 192767"/>
                    <a:gd name="connsiteY2-1006" fmla="*/ 203993 h 204270"/>
                    <a:gd name="connsiteX3-1007" fmla="*/ 0 w 192767"/>
                    <a:gd name="connsiteY3-1008" fmla="*/ 151605 h 204270"/>
                    <a:gd name="connsiteX4-1009" fmla="*/ 78587 w 192767"/>
                    <a:gd name="connsiteY4-1010" fmla="*/ 0 h 204270"/>
                    <a:gd name="connsiteX0-1011" fmla="*/ 78587 w 192767"/>
                    <a:gd name="connsiteY0-1012" fmla="*/ 0 h 204270"/>
                    <a:gd name="connsiteX1-1013" fmla="*/ 188122 w 192767"/>
                    <a:gd name="connsiteY1-1014" fmla="*/ 57149 h 204270"/>
                    <a:gd name="connsiteX2-1015" fmla="*/ 107160 w 192767"/>
                    <a:gd name="connsiteY2-1016" fmla="*/ 203993 h 204270"/>
                    <a:gd name="connsiteX3-1017" fmla="*/ 0 w 192767"/>
                    <a:gd name="connsiteY3-1018" fmla="*/ 151605 h 204270"/>
                    <a:gd name="connsiteX4-1019" fmla="*/ 78587 w 192767"/>
                    <a:gd name="connsiteY4-1020" fmla="*/ 0 h 204270"/>
                    <a:gd name="connsiteX0-1021" fmla="*/ 80451 w 194631"/>
                    <a:gd name="connsiteY0-1022" fmla="*/ 0 h 204270"/>
                    <a:gd name="connsiteX1-1023" fmla="*/ 189986 w 194631"/>
                    <a:gd name="connsiteY1-1024" fmla="*/ 57149 h 204270"/>
                    <a:gd name="connsiteX2-1025" fmla="*/ 109024 w 194631"/>
                    <a:gd name="connsiteY2-1026" fmla="*/ 203993 h 204270"/>
                    <a:gd name="connsiteX3-1027" fmla="*/ 0 w 194631"/>
                    <a:gd name="connsiteY3-1028" fmla="*/ 153470 h 204270"/>
                    <a:gd name="connsiteX4-1029" fmla="*/ 80451 w 194631"/>
                    <a:gd name="connsiteY4-1030" fmla="*/ 0 h 204270"/>
                    <a:gd name="connsiteX0-1031" fmla="*/ 80451 w 194631"/>
                    <a:gd name="connsiteY0-1032" fmla="*/ 0 h 204270"/>
                    <a:gd name="connsiteX1-1033" fmla="*/ 189986 w 194631"/>
                    <a:gd name="connsiteY1-1034" fmla="*/ 57149 h 204270"/>
                    <a:gd name="connsiteX2-1035" fmla="*/ 109024 w 194631"/>
                    <a:gd name="connsiteY2-1036" fmla="*/ 203993 h 204270"/>
                    <a:gd name="connsiteX3-1037" fmla="*/ 0 w 194631"/>
                    <a:gd name="connsiteY3-1038" fmla="*/ 153470 h 204270"/>
                    <a:gd name="connsiteX4-1039" fmla="*/ 80451 w 194631"/>
                    <a:gd name="connsiteY4-1040" fmla="*/ 0 h 204270"/>
                    <a:gd name="connsiteX0-1041" fmla="*/ 80451 w 194631"/>
                    <a:gd name="connsiteY0-1042" fmla="*/ 0 h 204270"/>
                    <a:gd name="connsiteX1-1043" fmla="*/ 189986 w 194631"/>
                    <a:gd name="connsiteY1-1044" fmla="*/ 57149 h 204270"/>
                    <a:gd name="connsiteX2-1045" fmla="*/ 109024 w 194631"/>
                    <a:gd name="connsiteY2-1046" fmla="*/ 203993 h 204270"/>
                    <a:gd name="connsiteX3-1047" fmla="*/ 0 w 194631"/>
                    <a:gd name="connsiteY3-1048" fmla="*/ 153470 h 204270"/>
                    <a:gd name="connsiteX4-1049" fmla="*/ 80451 w 194631"/>
                    <a:gd name="connsiteY4-1050" fmla="*/ 0 h 204270"/>
                    <a:gd name="connsiteX0-1051" fmla="*/ 80451 w 194631"/>
                    <a:gd name="connsiteY0-1052" fmla="*/ 0 h 204270"/>
                    <a:gd name="connsiteX1-1053" fmla="*/ 189986 w 194631"/>
                    <a:gd name="connsiteY1-1054" fmla="*/ 57149 h 204270"/>
                    <a:gd name="connsiteX2-1055" fmla="*/ 109024 w 194631"/>
                    <a:gd name="connsiteY2-1056" fmla="*/ 203993 h 204270"/>
                    <a:gd name="connsiteX3-1057" fmla="*/ 0 w 194631"/>
                    <a:gd name="connsiteY3-1058" fmla="*/ 153470 h 204270"/>
                    <a:gd name="connsiteX4-1059" fmla="*/ 80451 w 194631"/>
                    <a:gd name="connsiteY4-1060" fmla="*/ 0 h 204270"/>
                    <a:gd name="connsiteX0-1061" fmla="*/ 80451 w 194631"/>
                    <a:gd name="connsiteY0-1062" fmla="*/ 0 h 204270"/>
                    <a:gd name="connsiteX1-1063" fmla="*/ 189986 w 194631"/>
                    <a:gd name="connsiteY1-1064" fmla="*/ 57149 h 204270"/>
                    <a:gd name="connsiteX2-1065" fmla="*/ 109024 w 194631"/>
                    <a:gd name="connsiteY2-1066" fmla="*/ 203993 h 204270"/>
                    <a:gd name="connsiteX3-1067" fmla="*/ 0 w 194631"/>
                    <a:gd name="connsiteY3-1068" fmla="*/ 153470 h 204270"/>
                    <a:gd name="connsiteX4-1069" fmla="*/ 80451 w 194631"/>
                    <a:gd name="connsiteY4-1070" fmla="*/ 0 h 204270"/>
                    <a:gd name="connsiteX0-1071" fmla="*/ 80451 w 194631"/>
                    <a:gd name="connsiteY0-1072" fmla="*/ 0 h 204270"/>
                    <a:gd name="connsiteX1-1073" fmla="*/ 189986 w 194631"/>
                    <a:gd name="connsiteY1-1074" fmla="*/ 57149 h 204270"/>
                    <a:gd name="connsiteX2-1075" fmla="*/ 109024 w 194631"/>
                    <a:gd name="connsiteY2-1076" fmla="*/ 203993 h 204270"/>
                    <a:gd name="connsiteX3-1077" fmla="*/ 0 w 194631"/>
                    <a:gd name="connsiteY3-1078" fmla="*/ 153470 h 204270"/>
                    <a:gd name="connsiteX4-1079" fmla="*/ 80451 w 194631"/>
                    <a:gd name="connsiteY4-1080" fmla="*/ 0 h 204270"/>
                    <a:gd name="connsiteX0-1081" fmla="*/ 80451 w 194631"/>
                    <a:gd name="connsiteY0-1082" fmla="*/ 0 h 204270"/>
                    <a:gd name="connsiteX1-1083" fmla="*/ 189986 w 194631"/>
                    <a:gd name="connsiteY1-1084" fmla="*/ 57149 h 204270"/>
                    <a:gd name="connsiteX2-1085" fmla="*/ 109024 w 194631"/>
                    <a:gd name="connsiteY2-1086" fmla="*/ 203993 h 204270"/>
                    <a:gd name="connsiteX3-1087" fmla="*/ 0 w 194631"/>
                    <a:gd name="connsiteY3-1088" fmla="*/ 153470 h 204270"/>
                    <a:gd name="connsiteX4-1089" fmla="*/ 80451 w 194631"/>
                    <a:gd name="connsiteY4-1090" fmla="*/ 0 h 204270"/>
                    <a:gd name="connsiteX0-1091" fmla="*/ 80451 w 194631"/>
                    <a:gd name="connsiteY0-1092" fmla="*/ 0 h 204270"/>
                    <a:gd name="connsiteX1-1093" fmla="*/ 189986 w 194631"/>
                    <a:gd name="connsiteY1-1094" fmla="*/ 57149 h 204270"/>
                    <a:gd name="connsiteX2-1095" fmla="*/ 109024 w 194631"/>
                    <a:gd name="connsiteY2-1096" fmla="*/ 203993 h 204270"/>
                    <a:gd name="connsiteX3-1097" fmla="*/ 0 w 194631"/>
                    <a:gd name="connsiteY3-1098" fmla="*/ 153470 h 204270"/>
                    <a:gd name="connsiteX4-1099" fmla="*/ 80451 w 194631"/>
                    <a:gd name="connsiteY4-1100" fmla="*/ 0 h 204270"/>
                    <a:gd name="connsiteX0-1101" fmla="*/ 80451 w 194631"/>
                    <a:gd name="connsiteY0-1102" fmla="*/ 0 h 204270"/>
                    <a:gd name="connsiteX1-1103" fmla="*/ 189986 w 194631"/>
                    <a:gd name="connsiteY1-1104" fmla="*/ 57149 h 204270"/>
                    <a:gd name="connsiteX2-1105" fmla="*/ 109024 w 194631"/>
                    <a:gd name="connsiteY2-1106" fmla="*/ 203993 h 204270"/>
                    <a:gd name="connsiteX3-1107" fmla="*/ 0 w 194631"/>
                    <a:gd name="connsiteY3-1108" fmla="*/ 153470 h 204270"/>
                    <a:gd name="connsiteX4-1109" fmla="*/ 80451 w 194631"/>
                    <a:gd name="connsiteY4-1110" fmla="*/ 0 h 204270"/>
                    <a:gd name="connsiteX0-1111" fmla="*/ 80451 w 194631"/>
                    <a:gd name="connsiteY0-1112" fmla="*/ 0 h 204270"/>
                    <a:gd name="connsiteX1-1113" fmla="*/ 189986 w 194631"/>
                    <a:gd name="connsiteY1-1114" fmla="*/ 57149 h 204270"/>
                    <a:gd name="connsiteX2-1115" fmla="*/ 109024 w 194631"/>
                    <a:gd name="connsiteY2-1116" fmla="*/ 203993 h 204270"/>
                    <a:gd name="connsiteX3-1117" fmla="*/ 0 w 194631"/>
                    <a:gd name="connsiteY3-1118" fmla="*/ 153470 h 204270"/>
                    <a:gd name="connsiteX4-1119" fmla="*/ 80451 w 194631"/>
                    <a:gd name="connsiteY4-1120" fmla="*/ 0 h 204270"/>
                    <a:gd name="connsiteX0-1121" fmla="*/ 80451 w 194631"/>
                    <a:gd name="connsiteY0-1122" fmla="*/ 0 h 204270"/>
                    <a:gd name="connsiteX1-1123" fmla="*/ 189986 w 194631"/>
                    <a:gd name="connsiteY1-1124" fmla="*/ 57149 h 204270"/>
                    <a:gd name="connsiteX2-1125" fmla="*/ 109024 w 194631"/>
                    <a:gd name="connsiteY2-1126" fmla="*/ 203993 h 204270"/>
                    <a:gd name="connsiteX3-1127" fmla="*/ 0 w 194631"/>
                    <a:gd name="connsiteY3-1128" fmla="*/ 153470 h 204270"/>
                    <a:gd name="connsiteX4-1129" fmla="*/ 80451 w 194631"/>
                    <a:gd name="connsiteY4-1130" fmla="*/ 0 h 204270"/>
                    <a:gd name="connsiteX0-1131" fmla="*/ 80451 w 194631"/>
                    <a:gd name="connsiteY0-1132" fmla="*/ 0 h 204270"/>
                    <a:gd name="connsiteX1-1133" fmla="*/ 189986 w 194631"/>
                    <a:gd name="connsiteY1-1134" fmla="*/ 57149 h 204270"/>
                    <a:gd name="connsiteX2-1135" fmla="*/ 109024 w 194631"/>
                    <a:gd name="connsiteY2-1136" fmla="*/ 203993 h 204270"/>
                    <a:gd name="connsiteX3-1137" fmla="*/ 0 w 194631"/>
                    <a:gd name="connsiteY3-1138" fmla="*/ 153470 h 204270"/>
                    <a:gd name="connsiteX4-1139" fmla="*/ 80451 w 194631"/>
                    <a:gd name="connsiteY4-1140" fmla="*/ 0 h 204270"/>
                    <a:gd name="connsiteX0-1141" fmla="*/ 80451 w 194631"/>
                    <a:gd name="connsiteY0-1142" fmla="*/ 0 h 204270"/>
                    <a:gd name="connsiteX1-1143" fmla="*/ 189986 w 194631"/>
                    <a:gd name="connsiteY1-1144" fmla="*/ 57149 h 204270"/>
                    <a:gd name="connsiteX2-1145" fmla="*/ 109024 w 194631"/>
                    <a:gd name="connsiteY2-1146" fmla="*/ 203993 h 204270"/>
                    <a:gd name="connsiteX3-1147" fmla="*/ 0 w 194631"/>
                    <a:gd name="connsiteY3-1148" fmla="*/ 153470 h 204270"/>
                    <a:gd name="connsiteX4-1149" fmla="*/ 80451 w 194631"/>
                    <a:gd name="connsiteY4-1150" fmla="*/ 0 h 204270"/>
                    <a:gd name="connsiteX0-1151" fmla="*/ 80451 w 194631"/>
                    <a:gd name="connsiteY0-1152" fmla="*/ 0 h 204270"/>
                    <a:gd name="connsiteX1-1153" fmla="*/ 189986 w 194631"/>
                    <a:gd name="connsiteY1-1154" fmla="*/ 57149 h 204270"/>
                    <a:gd name="connsiteX2-1155" fmla="*/ 109024 w 194631"/>
                    <a:gd name="connsiteY2-1156" fmla="*/ 203993 h 204270"/>
                    <a:gd name="connsiteX3-1157" fmla="*/ 0 w 194631"/>
                    <a:gd name="connsiteY3-1158" fmla="*/ 153470 h 204270"/>
                    <a:gd name="connsiteX4-1159" fmla="*/ 80451 w 194631"/>
                    <a:gd name="connsiteY4-1160" fmla="*/ 0 h 204270"/>
                    <a:gd name="connsiteX0-1161" fmla="*/ 80451 w 194631"/>
                    <a:gd name="connsiteY0-1162" fmla="*/ 0 h 204270"/>
                    <a:gd name="connsiteX1-1163" fmla="*/ 189986 w 194631"/>
                    <a:gd name="connsiteY1-1164" fmla="*/ 57149 h 204270"/>
                    <a:gd name="connsiteX2-1165" fmla="*/ 109024 w 194631"/>
                    <a:gd name="connsiteY2-1166" fmla="*/ 203993 h 204270"/>
                    <a:gd name="connsiteX3-1167" fmla="*/ 0 w 194631"/>
                    <a:gd name="connsiteY3-1168" fmla="*/ 153470 h 204270"/>
                    <a:gd name="connsiteX4-1169" fmla="*/ 80451 w 194631"/>
                    <a:gd name="connsiteY4-1170" fmla="*/ 0 h 204270"/>
                    <a:gd name="connsiteX0-1171" fmla="*/ 78587 w 192767"/>
                    <a:gd name="connsiteY0-1172" fmla="*/ 0 h 204270"/>
                    <a:gd name="connsiteX1-1173" fmla="*/ 188122 w 192767"/>
                    <a:gd name="connsiteY1-1174" fmla="*/ 57149 h 204270"/>
                    <a:gd name="connsiteX2-1175" fmla="*/ 107160 w 192767"/>
                    <a:gd name="connsiteY2-1176" fmla="*/ 203993 h 204270"/>
                    <a:gd name="connsiteX3-1177" fmla="*/ 0 w 192767"/>
                    <a:gd name="connsiteY3-1178" fmla="*/ 151605 h 204270"/>
                    <a:gd name="connsiteX4-1179" fmla="*/ 78587 w 192767"/>
                    <a:gd name="connsiteY4-1180" fmla="*/ 0 h 204270"/>
                    <a:gd name="connsiteX0-1181" fmla="*/ 78587 w 192767"/>
                    <a:gd name="connsiteY0-1182" fmla="*/ 0 h 204270"/>
                    <a:gd name="connsiteX1-1183" fmla="*/ 188122 w 192767"/>
                    <a:gd name="connsiteY1-1184" fmla="*/ 57149 h 204270"/>
                    <a:gd name="connsiteX2-1185" fmla="*/ 107160 w 192767"/>
                    <a:gd name="connsiteY2-1186" fmla="*/ 203993 h 204270"/>
                    <a:gd name="connsiteX3-1187" fmla="*/ 0 w 192767"/>
                    <a:gd name="connsiteY3-1188" fmla="*/ 151605 h 204270"/>
                    <a:gd name="connsiteX4-1189" fmla="*/ 78587 w 192767"/>
                    <a:gd name="connsiteY4-1190" fmla="*/ 0 h 204270"/>
                    <a:gd name="connsiteX0-1191" fmla="*/ 80451 w 194631"/>
                    <a:gd name="connsiteY0-1192" fmla="*/ 0 h 204270"/>
                    <a:gd name="connsiteX1-1193" fmla="*/ 189986 w 194631"/>
                    <a:gd name="connsiteY1-1194" fmla="*/ 57149 h 204270"/>
                    <a:gd name="connsiteX2-1195" fmla="*/ 109024 w 194631"/>
                    <a:gd name="connsiteY2-1196" fmla="*/ 203993 h 204270"/>
                    <a:gd name="connsiteX3-1197" fmla="*/ 0 w 194631"/>
                    <a:gd name="connsiteY3-1198" fmla="*/ 151605 h 204270"/>
                    <a:gd name="connsiteX4-1199" fmla="*/ 80451 w 194631"/>
                    <a:gd name="connsiteY4-1200" fmla="*/ 0 h 204270"/>
                    <a:gd name="connsiteX0-1201" fmla="*/ 80451 w 194631"/>
                    <a:gd name="connsiteY0-1202" fmla="*/ 0 h 204270"/>
                    <a:gd name="connsiteX1-1203" fmla="*/ 189986 w 194631"/>
                    <a:gd name="connsiteY1-1204" fmla="*/ 57149 h 204270"/>
                    <a:gd name="connsiteX2-1205" fmla="*/ 109024 w 194631"/>
                    <a:gd name="connsiteY2-1206" fmla="*/ 203993 h 204270"/>
                    <a:gd name="connsiteX3-1207" fmla="*/ 0 w 194631"/>
                    <a:gd name="connsiteY3-1208" fmla="*/ 151605 h 204270"/>
                    <a:gd name="connsiteX4-1209" fmla="*/ 80451 w 194631"/>
                    <a:gd name="connsiteY4-1210" fmla="*/ 0 h 204270"/>
                    <a:gd name="connsiteX0-1211" fmla="*/ 80451 w 194631"/>
                    <a:gd name="connsiteY0-1212" fmla="*/ 0 h 204270"/>
                    <a:gd name="connsiteX1-1213" fmla="*/ 189986 w 194631"/>
                    <a:gd name="connsiteY1-1214" fmla="*/ 57149 h 204270"/>
                    <a:gd name="connsiteX2-1215" fmla="*/ 109024 w 194631"/>
                    <a:gd name="connsiteY2-1216" fmla="*/ 203993 h 204270"/>
                    <a:gd name="connsiteX3-1217" fmla="*/ 0 w 194631"/>
                    <a:gd name="connsiteY3-1218" fmla="*/ 151605 h 204270"/>
                    <a:gd name="connsiteX4-1219" fmla="*/ 80451 w 194631"/>
                    <a:gd name="connsiteY4-1220" fmla="*/ 0 h 204270"/>
                    <a:gd name="connsiteX0-1221" fmla="*/ 78587 w 192767"/>
                    <a:gd name="connsiteY0-1222" fmla="*/ 0 h 204270"/>
                    <a:gd name="connsiteX1-1223" fmla="*/ 188122 w 192767"/>
                    <a:gd name="connsiteY1-1224" fmla="*/ 57149 h 204270"/>
                    <a:gd name="connsiteX2-1225" fmla="*/ 107160 w 192767"/>
                    <a:gd name="connsiteY2-1226" fmla="*/ 203993 h 204270"/>
                    <a:gd name="connsiteX3-1227" fmla="*/ 0 w 192767"/>
                    <a:gd name="connsiteY3-1228" fmla="*/ 149740 h 204270"/>
                    <a:gd name="connsiteX4-1229" fmla="*/ 78587 w 192767"/>
                    <a:gd name="connsiteY4-1230" fmla="*/ 0 h 204270"/>
                    <a:gd name="connsiteX0-1231" fmla="*/ 78587 w 192767"/>
                    <a:gd name="connsiteY0-1232" fmla="*/ 0 h 204270"/>
                    <a:gd name="connsiteX1-1233" fmla="*/ 188122 w 192767"/>
                    <a:gd name="connsiteY1-1234" fmla="*/ 57149 h 204270"/>
                    <a:gd name="connsiteX2-1235" fmla="*/ 107160 w 192767"/>
                    <a:gd name="connsiteY2-1236" fmla="*/ 203993 h 204270"/>
                    <a:gd name="connsiteX3-1237" fmla="*/ 0 w 192767"/>
                    <a:gd name="connsiteY3-1238" fmla="*/ 149740 h 204270"/>
                    <a:gd name="connsiteX4-1239" fmla="*/ 78587 w 192767"/>
                    <a:gd name="connsiteY4-1240" fmla="*/ 0 h 204270"/>
                    <a:gd name="connsiteX0-1241" fmla="*/ 78587 w 192767"/>
                    <a:gd name="connsiteY0-1242" fmla="*/ 0 h 204270"/>
                    <a:gd name="connsiteX1-1243" fmla="*/ 188122 w 192767"/>
                    <a:gd name="connsiteY1-1244" fmla="*/ 57149 h 204270"/>
                    <a:gd name="connsiteX2-1245" fmla="*/ 107160 w 192767"/>
                    <a:gd name="connsiteY2-1246" fmla="*/ 203993 h 204270"/>
                    <a:gd name="connsiteX3-1247" fmla="*/ 0 w 192767"/>
                    <a:gd name="connsiteY3-1248" fmla="*/ 149740 h 204270"/>
                    <a:gd name="connsiteX4-1249" fmla="*/ 78587 w 192767"/>
                    <a:gd name="connsiteY4-1250" fmla="*/ 0 h 204270"/>
                    <a:gd name="connsiteX0-1251" fmla="*/ 78587 w 192767"/>
                    <a:gd name="connsiteY0-1252" fmla="*/ 0 h 204270"/>
                    <a:gd name="connsiteX1-1253" fmla="*/ 188122 w 192767"/>
                    <a:gd name="connsiteY1-1254" fmla="*/ 57149 h 204270"/>
                    <a:gd name="connsiteX2-1255" fmla="*/ 107160 w 192767"/>
                    <a:gd name="connsiteY2-1256" fmla="*/ 203993 h 204270"/>
                    <a:gd name="connsiteX3-1257" fmla="*/ 0 w 192767"/>
                    <a:gd name="connsiteY3-1258" fmla="*/ 151603 h 204270"/>
                    <a:gd name="connsiteX4-1259" fmla="*/ 78587 w 192767"/>
                    <a:gd name="connsiteY4-1260" fmla="*/ 0 h 204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36"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25"/>
                    <a:gd name="connsiteY0-572" fmla="*/ 0 h 201611"/>
                    <a:gd name="connsiteX1-573" fmla="*/ 180977 w 181725"/>
                    <a:gd name="connsiteY1-574" fmla="*/ 59530 h 201611"/>
                    <a:gd name="connsiteX2-575" fmla="*/ 104778 w 181725"/>
                    <a:gd name="connsiteY2-576" fmla="*/ 201611 h 201611"/>
                    <a:gd name="connsiteX3-577" fmla="*/ 0 w 181725"/>
                    <a:gd name="connsiteY3-578" fmla="*/ 151605 h 201611"/>
                    <a:gd name="connsiteX4-579" fmla="*/ 71442 w 181725"/>
                    <a:gd name="connsiteY4-580" fmla="*/ 0 h 201611"/>
                    <a:gd name="connsiteX0-581" fmla="*/ 71442 w 183091"/>
                    <a:gd name="connsiteY0-582" fmla="*/ 0 h 201611"/>
                    <a:gd name="connsiteX1-583" fmla="*/ 180977 w 183091"/>
                    <a:gd name="connsiteY1-584" fmla="*/ 59530 h 201611"/>
                    <a:gd name="connsiteX2-585" fmla="*/ 104778 w 183091"/>
                    <a:gd name="connsiteY2-586" fmla="*/ 201611 h 201611"/>
                    <a:gd name="connsiteX3-587" fmla="*/ 0 w 183091"/>
                    <a:gd name="connsiteY3-588" fmla="*/ 151605 h 201611"/>
                    <a:gd name="connsiteX4-589" fmla="*/ 71442 w 183091"/>
                    <a:gd name="connsiteY4-590" fmla="*/ 0 h 201611"/>
                    <a:gd name="connsiteX0-591" fmla="*/ 0 w 224645"/>
                    <a:gd name="connsiteY0-592" fmla="*/ 0 h 254016"/>
                    <a:gd name="connsiteX1-593" fmla="*/ 222531 w 224645"/>
                    <a:gd name="connsiteY1-594" fmla="*/ 111935 h 254016"/>
                    <a:gd name="connsiteX2-595" fmla="*/ 146332 w 224645"/>
                    <a:gd name="connsiteY2-596" fmla="*/ 254016 h 254016"/>
                    <a:gd name="connsiteX3-597" fmla="*/ 41554 w 224645"/>
                    <a:gd name="connsiteY3-598" fmla="*/ 204010 h 254016"/>
                    <a:gd name="connsiteX4-599" fmla="*/ 0 w 224645"/>
                    <a:gd name="connsiteY4-600" fmla="*/ 0 h 254016"/>
                    <a:gd name="connsiteX0-601" fmla="*/ 94983 w 319628"/>
                    <a:gd name="connsiteY0-602" fmla="*/ 0 h 254016"/>
                    <a:gd name="connsiteX1-603" fmla="*/ 317514 w 319628"/>
                    <a:gd name="connsiteY1-604" fmla="*/ 111935 h 254016"/>
                    <a:gd name="connsiteX2-605" fmla="*/ 241315 w 319628"/>
                    <a:gd name="connsiteY2-606" fmla="*/ 254016 h 254016"/>
                    <a:gd name="connsiteX3-607" fmla="*/ 0 w 319628"/>
                    <a:gd name="connsiteY3-608" fmla="*/ 160339 h 254016"/>
                    <a:gd name="connsiteX4-609" fmla="*/ 94983 w 319628"/>
                    <a:gd name="connsiteY4-610" fmla="*/ 0 h 254016"/>
                    <a:gd name="connsiteX0-611" fmla="*/ 97337 w 321982"/>
                    <a:gd name="connsiteY0-612" fmla="*/ 0 h 254016"/>
                    <a:gd name="connsiteX1-613" fmla="*/ 319868 w 321982"/>
                    <a:gd name="connsiteY1-614" fmla="*/ 111935 h 254016"/>
                    <a:gd name="connsiteX2-615" fmla="*/ 243669 w 321982"/>
                    <a:gd name="connsiteY2-616" fmla="*/ 254016 h 254016"/>
                    <a:gd name="connsiteX3-617" fmla="*/ 0 w 321982"/>
                    <a:gd name="connsiteY3-618" fmla="*/ 160339 h 254016"/>
                    <a:gd name="connsiteX4-619" fmla="*/ 97337 w 321982"/>
                    <a:gd name="connsiteY4-620" fmla="*/ 0 h 254016"/>
                    <a:gd name="connsiteX0-621" fmla="*/ 97337 w 321982"/>
                    <a:gd name="connsiteY0-622" fmla="*/ 0 h 254016"/>
                    <a:gd name="connsiteX1-623" fmla="*/ 319868 w 321982"/>
                    <a:gd name="connsiteY1-624" fmla="*/ 111935 h 254016"/>
                    <a:gd name="connsiteX2-625" fmla="*/ 243669 w 321982"/>
                    <a:gd name="connsiteY2-626" fmla="*/ 254016 h 254016"/>
                    <a:gd name="connsiteX3-627" fmla="*/ 0 w 321982"/>
                    <a:gd name="connsiteY3-628" fmla="*/ 160339 h 254016"/>
                    <a:gd name="connsiteX4-629" fmla="*/ 97337 w 321982"/>
                    <a:gd name="connsiteY4-630" fmla="*/ 0 h 254016"/>
                    <a:gd name="connsiteX0-631" fmla="*/ 97337 w 321982"/>
                    <a:gd name="connsiteY0-632" fmla="*/ 0 h 254016"/>
                    <a:gd name="connsiteX1-633" fmla="*/ 319868 w 321982"/>
                    <a:gd name="connsiteY1-634" fmla="*/ 111935 h 254016"/>
                    <a:gd name="connsiteX2-635" fmla="*/ 243669 w 321982"/>
                    <a:gd name="connsiteY2-636" fmla="*/ 254016 h 254016"/>
                    <a:gd name="connsiteX3-637" fmla="*/ 0 w 321982"/>
                    <a:gd name="connsiteY3-638" fmla="*/ 160339 h 254016"/>
                    <a:gd name="connsiteX4-639" fmla="*/ 97337 w 321982"/>
                    <a:gd name="connsiteY4-640" fmla="*/ 0 h 254016"/>
                    <a:gd name="connsiteX0-641" fmla="*/ 85565 w 321982"/>
                    <a:gd name="connsiteY0-642" fmla="*/ 0 h 254016"/>
                    <a:gd name="connsiteX1-643" fmla="*/ 319868 w 321982"/>
                    <a:gd name="connsiteY1-644" fmla="*/ 111935 h 254016"/>
                    <a:gd name="connsiteX2-645" fmla="*/ 243669 w 321982"/>
                    <a:gd name="connsiteY2-646" fmla="*/ 254016 h 254016"/>
                    <a:gd name="connsiteX3-647" fmla="*/ 0 w 321982"/>
                    <a:gd name="connsiteY3-648" fmla="*/ 160339 h 254016"/>
                    <a:gd name="connsiteX4-649" fmla="*/ 85565 w 321982"/>
                    <a:gd name="connsiteY4-650" fmla="*/ 0 h 254016"/>
                    <a:gd name="connsiteX0-651" fmla="*/ 85565 w 321982"/>
                    <a:gd name="connsiteY0-652" fmla="*/ 0 h 254016"/>
                    <a:gd name="connsiteX1-653" fmla="*/ 319868 w 321982"/>
                    <a:gd name="connsiteY1-654" fmla="*/ 111935 h 254016"/>
                    <a:gd name="connsiteX2-655" fmla="*/ 243669 w 321982"/>
                    <a:gd name="connsiteY2-656" fmla="*/ 254016 h 254016"/>
                    <a:gd name="connsiteX3-657" fmla="*/ 0 w 321982"/>
                    <a:gd name="connsiteY3-658" fmla="*/ 160339 h 254016"/>
                    <a:gd name="connsiteX4-659" fmla="*/ 85565 w 321982"/>
                    <a:gd name="connsiteY4-660" fmla="*/ 0 h 254016"/>
                    <a:gd name="connsiteX0-661" fmla="*/ 85565 w 321982"/>
                    <a:gd name="connsiteY0-662" fmla="*/ 0 h 254016"/>
                    <a:gd name="connsiteX1-663" fmla="*/ 319868 w 321982"/>
                    <a:gd name="connsiteY1-664" fmla="*/ 111935 h 254016"/>
                    <a:gd name="connsiteX2-665" fmla="*/ 243669 w 321982"/>
                    <a:gd name="connsiteY2-666" fmla="*/ 254016 h 254016"/>
                    <a:gd name="connsiteX3-667" fmla="*/ 0 w 321982"/>
                    <a:gd name="connsiteY3-668" fmla="*/ 160339 h 254016"/>
                    <a:gd name="connsiteX4-669" fmla="*/ 85565 w 321982"/>
                    <a:gd name="connsiteY4-670" fmla="*/ 0 h 254016"/>
                    <a:gd name="connsiteX0-671" fmla="*/ 85565 w 321982"/>
                    <a:gd name="connsiteY0-672" fmla="*/ 0 h 254016"/>
                    <a:gd name="connsiteX1-673" fmla="*/ 319868 w 321982"/>
                    <a:gd name="connsiteY1-674" fmla="*/ 111935 h 254016"/>
                    <a:gd name="connsiteX2-675" fmla="*/ 243669 w 321982"/>
                    <a:gd name="connsiteY2-676" fmla="*/ 254016 h 254016"/>
                    <a:gd name="connsiteX3-677" fmla="*/ 0 w 321982"/>
                    <a:gd name="connsiteY3-678" fmla="*/ 160339 h 254016"/>
                    <a:gd name="connsiteX4-679" fmla="*/ 85565 w 321982"/>
                    <a:gd name="connsiteY4-680" fmla="*/ 0 h 254016"/>
                    <a:gd name="connsiteX0-681" fmla="*/ 78504 w 321982"/>
                    <a:gd name="connsiteY0-682" fmla="*/ 0 h 251833"/>
                    <a:gd name="connsiteX1-683" fmla="*/ 319868 w 321982"/>
                    <a:gd name="connsiteY1-684" fmla="*/ 109752 h 251833"/>
                    <a:gd name="connsiteX2-685" fmla="*/ 243669 w 321982"/>
                    <a:gd name="connsiteY2-686" fmla="*/ 251833 h 251833"/>
                    <a:gd name="connsiteX3-687" fmla="*/ 0 w 321982"/>
                    <a:gd name="connsiteY3-688" fmla="*/ 158156 h 251833"/>
                    <a:gd name="connsiteX4-689" fmla="*/ 78504 w 321982"/>
                    <a:gd name="connsiteY4-690" fmla="*/ 0 h 251833"/>
                    <a:gd name="connsiteX0-691" fmla="*/ 83212 w 321982"/>
                    <a:gd name="connsiteY0-692" fmla="*/ 0 h 254016"/>
                    <a:gd name="connsiteX1-693" fmla="*/ 319868 w 321982"/>
                    <a:gd name="connsiteY1-694" fmla="*/ 111935 h 254016"/>
                    <a:gd name="connsiteX2-695" fmla="*/ 243669 w 321982"/>
                    <a:gd name="connsiteY2-696" fmla="*/ 254016 h 254016"/>
                    <a:gd name="connsiteX3-697" fmla="*/ 0 w 321982"/>
                    <a:gd name="connsiteY3-698" fmla="*/ 160339 h 254016"/>
                    <a:gd name="connsiteX4-699" fmla="*/ 83212 w 321982"/>
                    <a:gd name="connsiteY4-700" fmla="*/ 0 h 254016"/>
                    <a:gd name="connsiteX0-701" fmla="*/ 78504 w 321982"/>
                    <a:gd name="connsiteY0-702" fmla="*/ 0 h 254016"/>
                    <a:gd name="connsiteX1-703" fmla="*/ 319868 w 321982"/>
                    <a:gd name="connsiteY1-704" fmla="*/ 111935 h 254016"/>
                    <a:gd name="connsiteX2-705" fmla="*/ 243669 w 321982"/>
                    <a:gd name="connsiteY2-706" fmla="*/ 254016 h 254016"/>
                    <a:gd name="connsiteX3-707" fmla="*/ 0 w 321982"/>
                    <a:gd name="connsiteY3-708" fmla="*/ 160339 h 254016"/>
                    <a:gd name="connsiteX4-709" fmla="*/ 78504 w 321982"/>
                    <a:gd name="connsiteY4-710" fmla="*/ 0 h 254016"/>
                    <a:gd name="connsiteX0-711" fmla="*/ 78504 w 321982"/>
                    <a:gd name="connsiteY0-712" fmla="*/ 0 h 254016"/>
                    <a:gd name="connsiteX1-713" fmla="*/ 319868 w 321982"/>
                    <a:gd name="connsiteY1-714" fmla="*/ 111935 h 254016"/>
                    <a:gd name="connsiteX2-715" fmla="*/ 243669 w 321982"/>
                    <a:gd name="connsiteY2-716" fmla="*/ 254016 h 254016"/>
                    <a:gd name="connsiteX3-717" fmla="*/ 0 w 321982"/>
                    <a:gd name="connsiteY3-718" fmla="*/ 160339 h 254016"/>
                    <a:gd name="connsiteX4-719" fmla="*/ 78504 w 321982"/>
                    <a:gd name="connsiteY4-720" fmla="*/ 0 h 254016"/>
                    <a:gd name="connsiteX0-721" fmla="*/ 78504 w 321982"/>
                    <a:gd name="connsiteY0-722" fmla="*/ 0 h 254016"/>
                    <a:gd name="connsiteX1-723" fmla="*/ 319868 w 321982"/>
                    <a:gd name="connsiteY1-724" fmla="*/ 111935 h 254016"/>
                    <a:gd name="connsiteX2-725" fmla="*/ 243669 w 321982"/>
                    <a:gd name="connsiteY2-726" fmla="*/ 254016 h 254016"/>
                    <a:gd name="connsiteX3-727" fmla="*/ 0 w 321982"/>
                    <a:gd name="connsiteY3-728" fmla="*/ 160339 h 254016"/>
                    <a:gd name="connsiteX4-729" fmla="*/ 78504 w 321982"/>
                    <a:gd name="connsiteY4-730" fmla="*/ 0 h 254016"/>
                    <a:gd name="connsiteX0-731" fmla="*/ 78504 w 321982"/>
                    <a:gd name="connsiteY0-732" fmla="*/ 0 h 254016"/>
                    <a:gd name="connsiteX1-733" fmla="*/ 319868 w 321982"/>
                    <a:gd name="connsiteY1-734" fmla="*/ 111935 h 254016"/>
                    <a:gd name="connsiteX2-735" fmla="*/ 243669 w 321982"/>
                    <a:gd name="connsiteY2-736" fmla="*/ 254016 h 254016"/>
                    <a:gd name="connsiteX3-737" fmla="*/ 0 w 321982"/>
                    <a:gd name="connsiteY3-738" fmla="*/ 160339 h 254016"/>
                    <a:gd name="connsiteX4-739" fmla="*/ 78504 w 321982"/>
                    <a:gd name="connsiteY4-740" fmla="*/ 0 h 254016"/>
                    <a:gd name="connsiteX0-741" fmla="*/ 78504 w 321982"/>
                    <a:gd name="connsiteY0-742" fmla="*/ 0 h 256200"/>
                    <a:gd name="connsiteX1-743" fmla="*/ 319868 w 321982"/>
                    <a:gd name="connsiteY1-744" fmla="*/ 114119 h 256200"/>
                    <a:gd name="connsiteX2-745" fmla="*/ 243669 w 321982"/>
                    <a:gd name="connsiteY2-746" fmla="*/ 256200 h 256200"/>
                    <a:gd name="connsiteX3-747" fmla="*/ 0 w 321982"/>
                    <a:gd name="connsiteY3-748" fmla="*/ 162523 h 256200"/>
                    <a:gd name="connsiteX4-749" fmla="*/ 78504 w 321982"/>
                    <a:gd name="connsiteY4-750" fmla="*/ 0 h 256200"/>
                    <a:gd name="connsiteX0-751" fmla="*/ 78504 w 321982"/>
                    <a:gd name="connsiteY0-752" fmla="*/ 0 h 256200"/>
                    <a:gd name="connsiteX1-753" fmla="*/ 319868 w 321982"/>
                    <a:gd name="connsiteY1-754" fmla="*/ 114119 h 256200"/>
                    <a:gd name="connsiteX2-755" fmla="*/ 243669 w 321982"/>
                    <a:gd name="connsiteY2-756" fmla="*/ 256200 h 256200"/>
                    <a:gd name="connsiteX3-757" fmla="*/ 0 w 321982"/>
                    <a:gd name="connsiteY3-758" fmla="*/ 162523 h 256200"/>
                    <a:gd name="connsiteX4-759" fmla="*/ 78504 w 321982"/>
                    <a:gd name="connsiteY4-760" fmla="*/ 0 h 256200"/>
                    <a:gd name="connsiteX0-761" fmla="*/ 78504 w 321982"/>
                    <a:gd name="connsiteY0-762" fmla="*/ 0 h 258383"/>
                    <a:gd name="connsiteX1-763" fmla="*/ 319868 w 321982"/>
                    <a:gd name="connsiteY1-764" fmla="*/ 114119 h 258383"/>
                    <a:gd name="connsiteX2-765" fmla="*/ 243669 w 321982"/>
                    <a:gd name="connsiteY2-766" fmla="*/ 258383 h 258383"/>
                    <a:gd name="connsiteX3-767" fmla="*/ 0 w 321982"/>
                    <a:gd name="connsiteY3-768" fmla="*/ 162523 h 258383"/>
                    <a:gd name="connsiteX4-769" fmla="*/ 78504 w 321982"/>
                    <a:gd name="connsiteY4-770" fmla="*/ 0 h 258383"/>
                    <a:gd name="connsiteX0-771" fmla="*/ 78504 w 321982"/>
                    <a:gd name="connsiteY0-772" fmla="*/ 0 h 258383"/>
                    <a:gd name="connsiteX1-773" fmla="*/ 319868 w 321982"/>
                    <a:gd name="connsiteY1-774" fmla="*/ 114119 h 258383"/>
                    <a:gd name="connsiteX2-775" fmla="*/ 243669 w 321982"/>
                    <a:gd name="connsiteY2-776" fmla="*/ 258383 h 258383"/>
                    <a:gd name="connsiteX3-777" fmla="*/ 0 w 321982"/>
                    <a:gd name="connsiteY3-778" fmla="*/ 162523 h 258383"/>
                    <a:gd name="connsiteX4-779" fmla="*/ 78504 w 321982"/>
                    <a:gd name="connsiteY4-780" fmla="*/ 0 h 258383"/>
                    <a:gd name="connsiteX0-781" fmla="*/ 78504 w 321982"/>
                    <a:gd name="connsiteY0-782" fmla="*/ 0 h 258383"/>
                    <a:gd name="connsiteX1-783" fmla="*/ 319868 w 321982"/>
                    <a:gd name="connsiteY1-784" fmla="*/ 114119 h 258383"/>
                    <a:gd name="connsiteX2-785" fmla="*/ 243669 w 321982"/>
                    <a:gd name="connsiteY2-786" fmla="*/ 258383 h 258383"/>
                    <a:gd name="connsiteX3-787" fmla="*/ 0 w 321982"/>
                    <a:gd name="connsiteY3-788" fmla="*/ 160339 h 258383"/>
                    <a:gd name="connsiteX4-789" fmla="*/ 78504 w 321982"/>
                    <a:gd name="connsiteY4-790" fmla="*/ 0 h 258383"/>
                    <a:gd name="connsiteX0-791" fmla="*/ 76150 w 319628"/>
                    <a:gd name="connsiteY0-792" fmla="*/ 0 h 258383"/>
                    <a:gd name="connsiteX1-793" fmla="*/ 317514 w 319628"/>
                    <a:gd name="connsiteY1-794" fmla="*/ 114119 h 258383"/>
                    <a:gd name="connsiteX2-795" fmla="*/ 241315 w 319628"/>
                    <a:gd name="connsiteY2-796" fmla="*/ 258383 h 258383"/>
                    <a:gd name="connsiteX3-797" fmla="*/ 0 w 319628"/>
                    <a:gd name="connsiteY3-798" fmla="*/ 158155 h 258383"/>
                    <a:gd name="connsiteX4-799" fmla="*/ 76150 w 319628"/>
                    <a:gd name="connsiteY4-800" fmla="*/ 0 h 258383"/>
                    <a:gd name="connsiteX0-801" fmla="*/ 76150 w 319628"/>
                    <a:gd name="connsiteY0-802" fmla="*/ 0 h 258383"/>
                    <a:gd name="connsiteX1-803" fmla="*/ 317514 w 319628"/>
                    <a:gd name="connsiteY1-804" fmla="*/ 114119 h 258383"/>
                    <a:gd name="connsiteX2-805" fmla="*/ 241315 w 319628"/>
                    <a:gd name="connsiteY2-806" fmla="*/ 258383 h 258383"/>
                    <a:gd name="connsiteX3-807" fmla="*/ 0 w 319628"/>
                    <a:gd name="connsiteY3-808" fmla="*/ 158155 h 258383"/>
                    <a:gd name="connsiteX4-809" fmla="*/ 76150 w 319628"/>
                    <a:gd name="connsiteY4-810" fmla="*/ 0 h 258383"/>
                    <a:gd name="connsiteX0-811" fmla="*/ 76150 w 319628"/>
                    <a:gd name="connsiteY0-812" fmla="*/ 0 h 258383"/>
                    <a:gd name="connsiteX1-813" fmla="*/ 317514 w 319628"/>
                    <a:gd name="connsiteY1-814" fmla="*/ 114119 h 258383"/>
                    <a:gd name="connsiteX2-815" fmla="*/ 241315 w 319628"/>
                    <a:gd name="connsiteY2-816" fmla="*/ 258383 h 258383"/>
                    <a:gd name="connsiteX3-817" fmla="*/ 0 w 319628"/>
                    <a:gd name="connsiteY3-818" fmla="*/ 158155 h 258383"/>
                    <a:gd name="connsiteX4-819" fmla="*/ 76150 w 319628"/>
                    <a:gd name="connsiteY4-820" fmla="*/ 0 h 258383"/>
                    <a:gd name="connsiteX0-821" fmla="*/ 78504 w 321982"/>
                    <a:gd name="connsiteY0-822" fmla="*/ 0 h 258383"/>
                    <a:gd name="connsiteX1-823" fmla="*/ 319868 w 321982"/>
                    <a:gd name="connsiteY1-824" fmla="*/ 114119 h 258383"/>
                    <a:gd name="connsiteX2-825" fmla="*/ 243669 w 321982"/>
                    <a:gd name="connsiteY2-826" fmla="*/ 258383 h 258383"/>
                    <a:gd name="connsiteX3-827" fmla="*/ 0 w 321982"/>
                    <a:gd name="connsiteY3-828" fmla="*/ 158155 h 258383"/>
                    <a:gd name="connsiteX4-829" fmla="*/ 78504 w 321982"/>
                    <a:gd name="connsiteY4-830" fmla="*/ 0 h 258383"/>
                    <a:gd name="connsiteX0-831" fmla="*/ 78504 w 322129"/>
                    <a:gd name="connsiteY0-832" fmla="*/ 0 h 260566"/>
                    <a:gd name="connsiteX1-833" fmla="*/ 319868 w 322129"/>
                    <a:gd name="connsiteY1-834" fmla="*/ 114119 h 260566"/>
                    <a:gd name="connsiteX2-835" fmla="*/ 246023 w 322129"/>
                    <a:gd name="connsiteY2-836" fmla="*/ 260566 h 260566"/>
                    <a:gd name="connsiteX3-837" fmla="*/ 0 w 322129"/>
                    <a:gd name="connsiteY3-838" fmla="*/ 158155 h 260566"/>
                    <a:gd name="connsiteX4-839" fmla="*/ 78504 w 322129"/>
                    <a:gd name="connsiteY4-840" fmla="*/ 0 h 260566"/>
                    <a:gd name="connsiteX0-841" fmla="*/ 78504 w 322129"/>
                    <a:gd name="connsiteY0-842" fmla="*/ 0 h 260566"/>
                    <a:gd name="connsiteX1-843" fmla="*/ 319868 w 322129"/>
                    <a:gd name="connsiteY1-844" fmla="*/ 114119 h 260566"/>
                    <a:gd name="connsiteX2-845" fmla="*/ 246023 w 322129"/>
                    <a:gd name="connsiteY2-846" fmla="*/ 260566 h 260566"/>
                    <a:gd name="connsiteX3-847" fmla="*/ 0 w 322129"/>
                    <a:gd name="connsiteY3-848" fmla="*/ 158155 h 260566"/>
                    <a:gd name="connsiteX4-849" fmla="*/ 78504 w 322129"/>
                    <a:gd name="connsiteY4-850" fmla="*/ 0 h 260566"/>
                    <a:gd name="connsiteX0-851" fmla="*/ 78504 w 322129"/>
                    <a:gd name="connsiteY0-852" fmla="*/ 0 h 260566"/>
                    <a:gd name="connsiteX1-853" fmla="*/ 319868 w 322129"/>
                    <a:gd name="connsiteY1-854" fmla="*/ 114119 h 260566"/>
                    <a:gd name="connsiteX2-855" fmla="*/ 246023 w 322129"/>
                    <a:gd name="connsiteY2-856" fmla="*/ 260566 h 260566"/>
                    <a:gd name="connsiteX3-857" fmla="*/ 0 w 322129"/>
                    <a:gd name="connsiteY3-858" fmla="*/ 158155 h 260566"/>
                    <a:gd name="connsiteX4-859" fmla="*/ 78504 w 322129"/>
                    <a:gd name="connsiteY4-860" fmla="*/ 0 h 260566"/>
                    <a:gd name="connsiteX0-861" fmla="*/ 78504 w 321553"/>
                    <a:gd name="connsiteY0-862" fmla="*/ 0 h 260566"/>
                    <a:gd name="connsiteX1-863" fmla="*/ 319868 w 321553"/>
                    <a:gd name="connsiteY1-864" fmla="*/ 114119 h 260566"/>
                    <a:gd name="connsiteX2-865" fmla="*/ 246023 w 321553"/>
                    <a:gd name="connsiteY2-866" fmla="*/ 260566 h 260566"/>
                    <a:gd name="connsiteX3-867" fmla="*/ 0 w 321553"/>
                    <a:gd name="connsiteY3-868" fmla="*/ 158155 h 260566"/>
                    <a:gd name="connsiteX4-869" fmla="*/ 78504 w 321553"/>
                    <a:gd name="connsiteY4-870" fmla="*/ 0 h 260566"/>
                    <a:gd name="connsiteX0-871" fmla="*/ 78504 w 323761"/>
                    <a:gd name="connsiteY0-872" fmla="*/ 0 h 260566"/>
                    <a:gd name="connsiteX1-873" fmla="*/ 319868 w 323761"/>
                    <a:gd name="connsiteY1-874" fmla="*/ 114119 h 260566"/>
                    <a:gd name="connsiteX2-875" fmla="*/ 246023 w 323761"/>
                    <a:gd name="connsiteY2-876" fmla="*/ 260566 h 260566"/>
                    <a:gd name="connsiteX3-877" fmla="*/ 0 w 323761"/>
                    <a:gd name="connsiteY3-878" fmla="*/ 158155 h 260566"/>
                    <a:gd name="connsiteX4-879" fmla="*/ 78504 w 323761"/>
                    <a:gd name="connsiteY4-880" fmla="*/ 0 h 260566"/>
                    <a:gd name="connsiteX0-881" fmla="*/ 78504 w 321553"/>
                    <a:gd name="connsiteY0-882" fmla="*/ 0 h 260566"/>
                    <a:gd name="connsiteX1-883" fmla="*/ 319868 w 321553"/>
                    <a:gd name="connsiteY1-884" fmla="*/ 114119 h 260566"/>
                    <a:gd name="connsiteX2-885" fmla="*/ 246023 w 321553"/>
                    <a:gd name="connsiteY2-886" fmla="*/ 260566 h 260566"/>
                    <a:gd name="connsiteX3-887" fmla="*/ 0 w 321553"/>
                    <a:gd name="connsiteY3-888" fmla="*/ 158155 h 260566"/>
                    <a:gd name="connsiteX4-889" fmla="*/ 78504 w 321553"/>
                    <a:gd name="connsiteY4-890" fmla="*/ 0 h 260566"/>
                    <a:gd name="connsiteX0-891" fmla="*/ 78504 w 321553"/>
                    <a:gd name="connsiteY0-892" fmla="*/ 0 h 260566"/>
                    <a:gd name="connsiteX1-893" fmla="*/ 319868 w 321553"/>
                    <a:gd name="connsiteY1-894" fmla="*/ 114119 h 260566"/>
                    <a:gd name="connsiteX2-895" fmla="*/ 246023 w 321553"/>
                    <a:gd name="connsiteY2-896" fmla="*/ 260566 h 260566"/>
                    <a:gd name="connsiteX3-897" fmla="*/ 0 w 321553"/>
                    <a:gd name="connsiteY3-898" fmla="*/ 158155 h 260566"/>
                    <a:gd name="connsiteX4-899" fmla="*/ 78504 w 321553"/>
                    <a:gd name="connsiteY4-900" fmla="*/ 0 h 260566"/>
                    <a:gd name="connsiteX0-901" fmla="*/ 78504 w 321553"/>
                    <a:gd name="connsiteY0-902" fmla="*/ 0 h 260566"/>
                    <a:gd name="connsiteX1-903" fmla="*/ 319868 w 321553"/>
                    <a:gd name="connsiteY1-904" fmla="*/ 114119 h 260566"/>
                    <a:gd name="connsiteX2-905" fmla="*/ 246023 w 321553"/>
                    <a:gd name="connsiteY2-906" fmla="*/ 260566 h 260566"/>
                    <a:gd name="connsiteX3-907" fmla="*/ 0 w 321553"/>
                    <a:gd name="connsiteY3-908" fmla="*/ 158155 h 260566"/>
                    <a:gd name="connsiteX4-909" fmla="*/ 78504 w 321553"/>
                    <a:gd name="connsiteY4-910" fmla="*/ 0 h 260566"/>
                    <a:gd name="connsiteX0-911" fmla="*/ 78504 w 322980"/>
                    <a:gd name="connsiteY0-912" fmla="*/ 0 h 260566"/>
                    <a:gd name="connsiteX1-913" fmla="*/ 319868 w 322980"/>
                    <a:gd name="connsiteY1-914" fmla="*/ 114119 h 260566"/>
                    <a:gd name="connsiteX2-915" fmla="*/ 246023 w 322980"/>
                    <a:gd name="connsiteY2-916" fmla="*/ 260566 h 260566"/>
                    <a:gd name="connsiteX3-917" fmla="*/ 0 w 322980"/>
                    <a:gd name="connsiteY3-918" fmla="*/ 158155 h 260566"/>
                    <a:gd name="connsiteX4-919" fmla="*/ 78504 w 322980"/>
                    <a:gd name="connsiteY4-920" fmla="*/ 0 h 260566"/>
                    <a:gd name="connsiteX0-921" fmla="*/ 78504 w 322980"/>
                    <a:gd name="connsiteY0-922" fmla="*/ 0 h 260566"/>
                    <a:gd name="connsiteX1-923" fmla="*/ 319868 w 322980"/>
                    <a:gd name="connsiteY1-924" fmla="*/ 114119 h 260566"/>
                    <a:gd name="connsiteX2-925" fmla="*/ 246023 w 322980"/>
                    <a:gd name="connsiteY2-926" fmla="*/ 260566 h 260566"/>
                    <a:gd name="connsiteX3-927" fmla="*/ 0 w 322980"/>
                    <a:gd name="connsiteY3-928" fmla="*/ 158155 h 260566"/>
                    <a:gd name="connsiteX4-929" fmla="*/ 78504 w 322980"/>
                    <a:gd name="connsiteY4-930" fmla="*/ 0 h 260566"/>
                    <a:gd name="connsiteX0-931" fmla="*/ 78504 w 323761"/>
                    <a:gd name="connsiteY0-932" fmla="*/ 0 h 260566"/>
                    <a:gd name="connsiteX1-933" fmla="*/ 319868 w 323761"/>
                    <a:gd name="connsiteY1-934" fmla="*/ 114119 h 260566"/>
                    <a:gd name="connsiteX2-935" fmla="*/ 246023 w 323761"/>
                    <a:gd name="connsiteY2-936" fmla="*/ 260566 h 260566"/>
                    <a:gd name="connsiteX3-937" fmla="*/ 0 w 323761"/>
                    <a:gd name="connsiteY3-938" fmla="*/ 158155 h 260566"/>
                    <a:gd name="connsiteX4-939" fmla="*/ 78504 w 323761"/>
                    <a:gd name="connsiteY4-940" fmla="*/ 0 h 260566"/>
                    <a:gd name="connsiteX0-941" fmla="*/ 78504 w 323761"/>
                    <a:gd name="connsiteY0-942" fmla="*/ 0 h 260566"/>
                    <a:gd name="connsiteX1-943" fmla="*/ 319868 w 323761"/>
                    <a:gd name="connsiteY1-944" fmla="*/ 114119 h 260566"/>
                    <a:gd name="connsiteX2-945" fmla="*/ 246023 w 323761"/>
                    <a:gd name="connsiteY2-946" fmla="*/ 260566 h 260566"/>
                    <a:gd name="connsiteX3-947" fmla="*/ 0 w 323761"/>
                    <a:gd name="connsiteY3-948" fmla="*/ 158155 h 260566"/>
                    <a:gd name="connsiteX4-949" fmla="*/ 78504 w 323761"/>
                    <a:gd name="connsiteY4-950" fmla="*/ 0 h 260566"/>
                    <a:gd name="connsiteX0-951" fmla="*/ 78504 w 323761"/>
                    <a:gd name="connsiteY0-952" fmla="*/ 0 h 260566"/>
                    <a:gd name="connsiteX1-953" fmla="*/ 319868 w 323761"/>
                    <a:gd name="connsiteY1-954" fmla="*/ 114119 h 260566"/>
                    <a:gd name="connsiteX2-955" fmla="*/ 246023 w 323761"/>
                    <a:gd name="connsiteY2-956" fmla="*/ 260566 h 260566"/>
                    <a:gd name="connsiteX3-957" fmla="*/ 0 w 323761"/>
                    <a:gd name="connsiteY3-958" fmla="*/ 158155 h 260566"/>
                    <a:gd name="connsiteX4-959" fmla="*/ 78504 w 323761"/>
                    <a:gd name="connsiteY4-960" fmla="*/ 0 h 260566"/>
                    <a:gd name="connsiteX0-961" fmla="*/ 78504 w 323761"/>
                    <a:gd name="connsiteY0-962" fmla="*/ 0 h 260566"/>
                    <a:gd name="connsiteX1-963" fmla="*/ 319868 w 323761"/>
                    <a:gd name="connsiteY1-964" fmla="*/ 114119 h 260566"/>
                    <a:gd name="connsiteX2-965" fmla="*/ 246023 w 323761"/>
                    <a:gd name="connsiteY2-966" fmla="*/ 260566 h 260566"/>
                    <a:gd name="connsiteX3-967" fmla="*/ 0 w 323761"/>
                    <a:gd name="connsiteY3-968" fmla="*/ 158155 h 260566"/>
                    <a:gd name="connsiteX4-969" fmla="*/ 78504 w 323761"/>
                    <a:gd name="connsiteY4-970" fmla="*/ 0 h 260566"/>
                    <a:gd name="connsiteX0-971" fmla="*/ 78504 w 323761"/>
                    <a:gd name="connsiteY0-972" fmla="*/ 0 h 260566"/>
                    <a:gd name="connsiteX1-973" fmla="*/ 319868 w 323761"/>
                    <a:gd name="connsiteY1-974" fmla="*/ 114119 h 260566"/>
                    <a:gd name="connsiteX2-975" fmla="*/ 246023 w 323761"/>
                    <a:gd name="connsiteY2-976" fmla="*/ 260566 h 260566"/>
                    <a:gd name="connsiteX3-977" fmla="*/ 0 w 323761"/>
                    <a:gd name="connsiteY3-978" fmla="*/ 158155 h 260566"/>
                    <a:gd name="connsiteX4-979" fmla="*/ 78504 w 323761"/>
                    <a:gd name="connsiteY4-980" fmla="*/ 0 h 260566"/>
                    <a:gd name="connsiteX0-981" fmla="*/ 78504 w 323761"/>
                    <a:gd name="connsiteY0-982" fmla="*/ 0 h 260566"/>
                    <a:gd name="connsiteX1-983" fmla="*/ 319868 w 323761"/>
                    <a:gd name="connsiteY1-984" fmla="*/ 114119 h 260566"/>
                    <a:gd name="connsiteX2-985" fmla="*/ 246023 w 323761"/>
                    <a:gd name="connsiteY2-986" fmla="*/ 260566 h 260566"/>
                    <a:gd name="connsiteX3-987" fmla="*/ 0 w 323761"/>
                    <a:gd name="connsiteY3-988" fmla="*/ 158155 h 260566"/>
                    <a:gd name="connsiteX4-989" fmla="*/ 78504 w 323761"/>
                    <a:gd name="connsiteY4-990" fmla="*/ 0 h 260566"/>
                    <a:gd name="connsiteX0-991" fmla="*/ 78504 w 323761"/>
                    <a:gd name="connsiteY0-992" fmla="*/ 0 h 260566"/>
                    <a:gd name="connsiteX1-993" fmla="*/ 319868 w 323761"/>
                    <a:gd name="connsiteY1-994" fmla="*/ 114119 h 260566"/>
                    <a:gd name="connsiteX2-995" fmla="*/ 246023 w 323761"/>
                    <a:gd name="connsiteY2-996" fmla="*/ 260566 h 260566"/>
                    <a:gd name="connsiteX3-997" fmla="*/ 0 w 323761"/>
                    <a:gd name="connsiteY3-998" fmla="*/ 158155 h 260566"/>
                    <a:gd name="connsiteX4-999" fmla="*/ 78504 w 323761"/>
                    <a:gd name="connsiteY4-1000" fmla="*/ 0 h 260566"/>
                    <a:gd name="connsiteX0-1001" fmla="*/ 78504 w 323761"/>
                    <a:gd name="connsiteY0-1002" fmla="*/ 0 h 260566"/>
                    <a:gd name="connsiteX1-1003" fmla="*/ 319868 w 323761"/>
                    <a:gd name="connsiteY1-1004" fmla="*/ 114119 h 260566"/>
                    <a:gd name="connsiteX2-1005" fmla="*/ 246023 w 323761"/>
                    <a:gd name="connsiteY2-1006" fmla="*/ 260566 h 260566"/>
                    <a:gd name="connsiteX3-1007" fmla="*/ 0 w 323761"/>
                    <a:gd name="connsiteY3-1008" fmla="*/ 158155 h 260566"/>
                    <a:gd name="connsiteX4-1009" fmla="*/ 78504 w 323761"/>
                    <a:gd name="connsiteY4-1010" fmla="*/ 0 h 260566"/>
                    <a:gd name="connsiteX0-1011" fmla="*/ 78504 w 323761"/>
                    <a:gd name="connsiteY0-1012" fmla="*/ 0 h 260566"/>
                    <a:gd name="connsiteX1-1013" fmla="*/ 319868 w 323761"/>
                    <a:gd name="connsiteY1-1014" fmla="*/ 114119 h 260566"/>
                    <a:gd name="connsiteX2-1015" fmla="*/ 246023 w 323761"/>
                    <a:gd name="connsiteY2-1016" fmla="*/ 260566 h 260566"/>
                    <a:gd name="connsiteX3-1017" fmla="*/ 0 w 323761"/>
                    <a:gd name="connsiteY3-1018" fmla="*/ 158155 h 260566"/>
                    <a:gd name="connsiteX4-1019" fmla="*/ 78504 w 323761"/>
                    <a:gd name="connsiteY4-1020" fmla="*/ 0 h 260566"/>
                    <a:gd name="connsiteX0-1021" fmla="*/ 78504 w 323761"/>
                    <a:gd name="connsiteY0-1022" fmla="*/ 0 h 260566"/>
                    <a:gd name="connsiteX1-1023" fmla="*/ 319868 w 323761"/>
                    <a:gd name="connsiteY1-1024" fmla="*/ 114119 h 260566"/>
                    <a:gd name="connsiteX2-1025" fmla="*/ 246023 w 323761"/>
                    <a:gd name="connsiteY2-1026" fmla="*/ 260566 h 260566"/>
                    <a:gd name="connsiteX3-1027" fmla="*/ 0 w 323761"/>
                    <a:gd name="connsiteY3-1028" fmla="*/ 158155 h 260566"/>
                    <a:gd name="connsiteX4-1029" fmla="*/ 78504 w 323761"/>
                    <a:gd name="connsiteY4-1030" fmla="*/ 0 h 260566"/>
                    <a:gd name="connsiteX0-1031" fmla="*/ 78504 w 323761"/>
                    <a:gd name="connsiteY0-1032" fmla="*/ 0 h 258857"/>
                    <a:gd name="connsiteX1-1033" fmla="*/ 319868 w 323761"/>
                    <a:gd name="connsiteY1-1034" fmla="*/ 112410 h 258857"/>
                    <a:gd name="connsiteX2-1035" fmla="*/ 246023 w 323761"/>
                    <a:gd name="connsiteY2-1036" fmla="*/ 258857 h 258857"/>
                    <a:gd name="connsiteX3-1037" fmla="*/ 0 w 323761"/>
                    <a:gd name="connsiteY3-1038" fmla="*/ 156446 h 258857"/>
                    <a:gd name="connsiteX4-1039" fmla="*/ 78504 w 323761"/>
                    <a:gd name="connsiteY4-1040" fmla="*/ 0 h 258857"/>
                    <a:gd name="connsiteX0-1041" fmla="*/ 78504 w 323761"/>
                    <a:gd name="connsiteY0-1042" fmla="*/ 0 h 258857"/>
                    <a:gd name="connsiteX1-1043" fmla="*/ 319868 w 323761"/>
                    <a:gd name="connsiteY1-1044" fmla="*/ 112410 h 258857"/>
                    <a:gd name="connsiteX2-1045" fmla="*/ 246023 w 323761"/>
                    <a:gd name="connsiteY2-1046" fmla="*/ 258857 h 258857"/>
                    <a:gd name="connsiteX3-1047" fmla="*/ 0 w 323761"/>
                    <a:gd name="connsiteY3-1048" fmla="*/ 156446 h 258857"/>
                    <a:gd name="connsiteX4-1049" fmla="*/ 78504 w 323761"/>
                    <a:gd name="connsiteY4-1050" fmla="*/ 0 h 258857"/>
                    <a:gd name="connsiteX0-1051" fmla="*/ 78504 w 323761"/>
                    <a:gd name="connsiteY0-1052" fmla="*/ 0 h 258857"/>
                    <a:gd name="connsiteX1-1053" fmla="*/ 319868 w 323761"/>
                    <a:gd name="connsiteY1-1054" fmla="*/ 112410 h 258857"/>
                    <a:gd name="connsiteX2-1055" fmla="*/ 246023 w 323761"/>
                    <a:gd name="connsiteY2-1056" fmla="*/ 258857 h 258857"/>
                    <a:gd name="connsiteX3-1057" fmla="*/ 0 w 323761"/>
                    <a:gd name="connsiteY3-1058" fmla="*/ 156446 h 258857"/>
                    <a:gd name="connsiteX4-1059" fmla="*/ 78504 w 323761"/>
                    <a:gd name="connsiteY4-1060" fmla="*/ 0 h 258857"/>
                    <a:gd name="connsiteX0-1061" fmla="*/ 78504 w 323761"/>
                    <a:gd name="connsiteY0-1062" fmla="*/ 0 h 258857"/>
                    <a:gd name="connsiteX1-1063" fmla="*/ 319868 w 323761"/>
                    <a:gd name="connsiteY1-1064" fmla="*/ 112410 h 258857"/>
                    <a:gd name="connsiteX2-1065" fmla="*/ 246023 w 323761"/>
                    <a:gd name="connsiteY2-1066" fmla="*/ 258857 h 258857"/>
                    <a:gd name="connsiteX3-1067" fmla="*/ 0 w 323761"/>
                    <a:gd name="connsiteY3-1068" fmla="*/ 156446 h 258857"/>
                    <a:gd name="connsiteX4-1069" fmla="*/ 78504 w 323761"/>
                    <a:gd name="connsiteY4-1070" fmla="*/ 0 h 258857"/>
                    <a:gd name="connsiteX0-1071" fmla="*/ 78504 w 323761"/>
                    <a:gd name="connsiteY0-1072" fmla="*/ 0 h 257148"/>
                    <a:gd name="connsiteX1-1073" fmla="*/ 319868 w 323761"/>
                    <a:gd name="connsiteY1-1074" fmla="*/ 110701 h 257148"/>
                    <a:gd name="connsiteX2-1075" fmla="*/ 246023 w 323761"/>
                    <a:gd name="connsiteY2-1076" fmla="*/ 257148 h 257148"/>
                    <a:gd name="connsiteX3-1077" fmla="*/ 0 w 323761"/>
                    <a:gd name="connsiteY3-1078" fmla="*/ 154737 h 257148"/>
                    <a:gd name="connsiteX4-1079" fmla="*/ 78504 w 323761"/>
                    <a:gd name="connsiteY4-1080" fmla="*/ 0 h 257148"/>
                    <a:gd name="connsiteX0-1081" fmla="*/ 78504 w 323761"/>
                    <a:gd name="connsiteY0-1082" fmla="*/ 0 h 257148"/>
                    <a:gd name="connsiteX1-1083" fmla="*/ 319868 w 323761"/>
                    <a:gd name="connsiteY1-1084" fmla="*/ 110701 h 257148"/>
                    <a:gd name="connsiteX2-1085" fmla="*/ 246023 w 323761"/>
                    <a:gd name="connsiteY2-1086" fmla="*/ 257148 h 257148"/>
                    <a:gd name="connsiteX3-1087" fmla="*/ 0 w 323761"/>
                    <a:gd name="connsiteY3-1088" fmla="*/ 154737 h 257148"/>
                    <a:gd name="connsiteX4-1089" fmla="*/ 78504 w 323761"/>
                    <a:gd name="connsiteY4-1090" fmla="*/ 0 h 257148"/>
                    <a:gd name="connsiteX0-1091" fmla="*/ 82189 w 327446"/>
                    <a:gd name="connsiteY0-1092" fmla="*/ 0 h 257148"/>
                    <a:gd name="connsiteX1-1093" fmla="*/ 323553 w 327446"/>
                    <a:gd name="connsiteY1-1094" fmla="*/ 110701 h 257148"/>
                    <a:gd name="connsiteX2-1095" fmla="*/ 249708 w 327446"/>
                    <a:gd name="connsiteY2-1096" fmla="*/ 257148 h 257148"/>
                    <a:gd name="connsiteX3-1097" fmla="*/ 0 w 327446"/>
                    <a:gd name="connsiteY3-1098" fmla="*/ 151318 h 257148"/>
                    <a:gd name="connsiteX4-1099" fmla="*/ 82189 w 327446"/>
                    <a:gd name="connsiteY4-1100" fmla="*/ 0 h 257148"/>
                    <a:gd name="connsiteX0-1101" fmla="*/ 82189 w 327446"/>
                    <a:gd name="connsiteY0-1102" fmla="*/ 0 h 257148"/>
                    <a:gd name="connsiteX1-1103" fmla="*/ 323553 w 327446"/>
                    <a:gd name="connsiteY1-1104" fmla="*/ 110701 h 257148"/>
                    <a:gd name="connsiteX2-1105" fmla="*/ 249708 w 327446"/>
                    <a:gd name="connsiteY2-1106" fmla="*/ 257148 h 257148"/>
                    <a:gd name="connsiteX3-1107" fmla="*/ 0 w 327446"/>
                    <a:gd name="connsiteY3-1108" fmla="*/ 151318 h 257148"/>
                    <a:gd name="connsiteX4-1109" fmla="*/ 82189 w 327446"/>
                    <a:gd name="connsiteY4-1110" fmla="*/ 0 h 257148"/>
                    <a:gd name="connsiteX0-1111" fmla="*/ 82189 w 327446"/>
                    <a:gd name="connsiteY0-1112" fmla="*/ 0 h 257148"/>
                    <a:gd name="connsiteX1-1113" fmla="*/ 323553 w 327446"/>
                    <a:gd name="connsiteY1-1114" fmla="*/ 110701 h 257148"/>
                    <a:gd name="connsiteX2-1115" fmla="*/ 249708 w 327446"/>
                    <a:gd name="connsiteY2-1116" fmla="*/ 257148 h 257148"/>
                    <a:gd name="connsiteX3-1117" fmla="*/ 0 w 327446"/>
                    <a:gd name="connsiteY3-1118" fmla="*/ 151318 h 257148"/>
                    <a:gd name="connsiteX4-1119" fmla="*/ 82189 w 327446"/>
                    <a:gd name="connsiteY4-1120" fmla="*/ 0 h 257148"/>
                    <a:gd name="connsiteX0-1121" fmla="*/ 82189 w 327446"/>
                    <a:gd name="connsiteY0-1122" fmla="*/ 0 h 257148"/>
                    <a:gd name="connsiteX1-1123" fmla="*/ 323553 w 327446"/>
                    <a:gd name="connsiteY1-1124" fmla="*/ 110701 h 257148"/>
                    <a:gd name="connsiteX2-1125" fmla="*/ 249708 w 327446"/>
                    <a:gd name="connsiteY2-1126" fmla="*/ 257148 h 257148"/>
                    <a:gd name="connsiteX3-1127" fmla="*/ 0 w 327446"/>
                    <a:gd name="connsiteY3-1128" fmla="*/ 151318 h 257148"/>
                    <a:gd name="connsiteX4-1129" fmla="*/ 82189 w 327446"/>
                    <a:gd name="connsiteY4-1130" fmla="*/ 0 h 257148"/>
                    <a:gd name="connsiteX0-1131" fmla="*/ 82189 w 327446"/>
                    <a:gd name="connsiteY0-1132" fmla="*/ 0 h 257148"/>
                    <a:gd name="connsiteX1-1133" fmla="*/ 323553 w 327446"/>
                    <a:gd name="connsiteY1-1134" fmla="*/ 110701 h 257148"/>
                    <a:gd name="connsiteX2-1135" fmla="*/ 249708 w 327446"/>
                    <a:gd name="connsiteY2-1136" fmla="*/ 257148 h 257148"/>
                    <a:gd name="connsiteX3-1137" fmla="*/ 0 w 327446"/>
                    <a:gd name="connsiteY3-1138" fmla="*/ 151318 h 257148"/>
                    <a:gd name="connsiteX4-1139" fmla="*/ 82189 w 327446"/>
                    <a:gd name="connsiteY4-1140" fmla="*/ 0 h 257148"/>
                    <a:gd name="connsiteX0-1141" fmla="*/ 82189 w 327446"/>
                    <a:gd name="connsiteY0-1142" fmla="*/ 0 h 257148"/>
                    <a:gd name="connsiteX1-1143" fmla="*/ 323553 w 327446"/>
                    <a:gd name="connsiteY1-1144" fmla="*/ 110701 h 257148"/>
                    <a:gd name="connsiteX2-1145" fmla="*/ 249708 w 327446"/>
                    <a:gd name="connsiteY2-1146" fmla="*/ 257148 h 257148"/>
                    <a:gd name="connsiteX3-1147" fmla="*/ 0 w 327446"/>
                    <a:gd name="connsiteY3-1148" fmla="*/ 151318 h 257148"/>
                    <a:gd name="connsiteX4-1149" fmla="*/ 82189 w 327446"/>
                    <a:gd name="connsiteY4-1150" fmla="*/ 0 h 257148"/>
                    <a:gd name="connsiteX0-1151" fmla="*/ 82189 w 327446"/>
                    <a:gd name="connsiteY0-1152" fmla="*/ 0 h 257148"/>
                    <a:gd name="connsiteX1-1153" fmla="*/ 323553 w 327446"/>
                    <a:gd name="connsiteY1-1154" fmla="*/ 110701 h 257148"/>
                    <a:gd name="connsiteX2-1155" fmla="*/ 249708 w 327446"/>
                    <a:gd name="connsiteY2-1156" fmla="*/ 257148 h 257148"/>
                    <a:gd name="connsiteX3-1157" fmla="*/ 0 w 327446"/>
                    <a:gd name="connsiteY3-1158" fmla="*/ 151318 h 257148"/>
                    <a:gd name="connsiteX4-1159" fmla="*/ 82189 w 327446"/>
                    <a:gd name="connsiteY4-1160" fmla="*/ 0 h 257148"/>
                    <a:gd name="connsiteX0-1161" fmla="*/ 82189 w 327446"/>
                    <a:gd name="connsiteY0-1162" fmla="*/ 0 h 257148"/>
                    <a:gd name="connsiteX1-1163" fmla="*/ 323553 w 327446"/>
                    <a:gd name="connsiteY1-1164" fmla="*/ 110701 h 257148"/>
                    <a:gd name="connsiteX2-1165" fmla="*/ 249708 w 327446"/>
                    <a:gd name="connsiteY2-1166" fmla="*/ 257148 h 257148"/>
                    <a:gd name="connsiteX3-1167" fmla="*/ 0 w 327446"/>
                    <a:gd name="connsiteY3-1168" fmla="*/ 151318 h 257148"/>
                    <a:gd name="connsiteX4-1169" fmla="*/ 82189 w 327446"/>
                    <a:gd name="connsiteY4-1170" fmla="*/ 0 h 257148"/>
                    <a:gd name="connsiteX0-1171" fmla="*/ 82189 w 327446"/>
                    <a:gd name="connsiteY0-1172" fmla="*/ 0 h 257148"/>
                    <a:gd name="connsiteX1-1173" fmla="*/ 323553 w 327446"/>
                    <a:gd name="connsiteY1-1174" fmla="*/ 110701 h 257148"/>
                    <a:gd name="connsiteX2-1175" fmla="*/ 249708 w 327446"/>
                    <a:gd name="connsiteY2-1176" fmla="*/ 257148 h 257148"/>
                    <a:gd name="connsiteX3-1177" fmla="*/ 0 w 327446"/>
                    <a:gd name="connsiteY3-1178" fmla="*/ 151318 h 257148"/>
                    <a:gd name="connsiteX4-1179" fmla="*/ 82189 w 327446"/>
                    <a:gd name="connsiteY4-1180" fmla="*/ 0 h 257148"/>
                    <a:gd name="connsiteX0-1181" fmla="*/ 82189 w 327446"/>
                    <a:gd name="connsiteY0-1182" fmla="*/ 0 h 257148"/>
                    <a:gd name="connsiteX1-1183" fmla="*/ 323553 w 327446"/>
                    <a:gd name="connsiteY1-1184" fmla="*/ 110701 h 257148"/>
                    <a:gd name="connsiteX2-1185" fmla="*/ 249708 w 327446"/>
                    <a:gd name="connsiteY2-1186" fmla="*/ 257148 h 257148"/>
                    <a:gd name="connsiteX3-1187" fmla="*/ 0 w 327446"/>
                    <a:gd name="connsiteY3-1188" fmla="*/ 151318 h 257148"/>
                    <a:gd name="connsiteX4-1189" fmla="*/ 82189 w 327446"/>
                    <a:gd name="connsiteY4-1190" fmla="*/ 0 h 257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3186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368" name="Group 367"/>
              <p:cNvGrpSpPr/>
              <p:nvPr/>
            </p:nvGrpSpPr>
            <p:grpSpPr>
              <a:xfrm rot="19137690" flipH="1">
                <a:off x="484557" y="4302462"/>
                <a:ext cx="2692890" cy="954230"/>
                <a:chOff x="4824756" y="2527524"/>
                <a:chExt cx="3663419" cy="1298140"/>
              </a:xfrm>
            </p:grpSpPr>
            <p:sp>
              <p:nvSpPr>
                <p:cNvPr id="369" name="Rectangle 14"/>
                <p:cNvSpPr/>
                <p:nvPr/>
              </p:nvSpPr>
              <p:spPr>
                <a:xfrm rot="1545906" flipH="1">
                  <a:off x="5377672" y="3108738"/>
                  <a:ext cx="307886" cy="2285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97630 w 376244"/>
                    <a:gd name="connsiteY0-352" fmla="*/ 0 h 277257"/>
                    <a:gd name="connsiteX1-353" fmla="*/ 376237 w 376244"/>
                    <a:gd name="connsiteY1-354" fmla="*/ 130968 h 277257"/>
                    <a:gd name="connsiteX2-355" fmla="*/ 271462 w 376244"/>
                    <a:gd name="connsiteY2-356" fmla="*/ 275431 h 277257"/>
                    <a:gd name="connsiteX3-357" fmla="*/ 0 w 376244"/>
                    <a:gd name="connsiteY3-358" fmla="*/ 134938 h 277257"/>
                    <a:gd name="connsiteX4-359" fmla="*/ 97630 w 376244"/>
                    <a:gd name="connsiteY4-360" fmla="*/ 0 h 277257"/>
                    <a:gd name="connsiteX0-361" fmla="*/ 97630 w 376244"/>
                    <a:gd name="connsiteY0-362" fmla="*/ 0 h 277257"/>
                    <a:gd name="connsiteX1-363" fmla="*/ 376237 w 376244"/>
                    <a:gd name="connsiteY1-364" fmla="*/ 130968 h 277257"/>
                    <a:gd name="connsiteX2-365" fmla="*/ 271462 w 376244"/>
                    <a:gd name="connsiteY2-366" fmla="*/ 275431 h 277257"/>
                    <a:gd name="connsiteX3-367" fmla="*/ 0 w 376244"/>
                    <a:gd name="connsiteY3-368" fmla="*/ 134938 h 277257"/>
                    <a:gd name="connsiteX4-369" fmla="*/ 97630 w 376244"/>
                    <a:gd name="connsiteY4-370" fmla="*/ 0 h 277257"/>
                    <a:gd name="connsiteX0-371" fmla="*/ 97630 w 378625"/>
                    <a:gd name="connsiteY0-372" fmla="*/ 0 h 277335"/>
                    <a:gd name="connsiteX1-373" fmla="*/ 378618 w 378625"/>
                    <a:gd name="connsiteY1-374" fmla="*/ 133349 h 277335"/>
                    <a:gd name="connsiteX2-375" fmla="*/ 271462 w 378625"/>
                    <a:gd name="connsiteY2-376" fmla="*/ 275431 h 277335"/>
                    <a:gd name="connsiteX3-377" fmla="*/ 0 w 378625"/>
                    <a:gd name="connsiteY3-378" fmla="*/ 134938 h 277335"/>
                    <a:gd name="connsiteX4-379" fmla="*/ 97630 w 378625"/>
                    <a:gd name="connsiteY4-380" fmla="*/ 0 h 277335"/>
                    <a:gd name="connsiteX0-381" fmla="*/ 97630 w 378625"/>
                    <a:gd name="connsiteY0-382" fmla="*/ 0 h 277335"/>
                    <a:gd name="connsiteX1-383" fmla="*/ 378618 w 378625"/>
                    <a:gd name="connsiteY1-384" fmla="*/ 133349 h 277335"/>
                    <a:gd name="connsiteX2-385" fmla="*/ 271462 w 378625"/>
                    <a:gd name="connsiteY2-386" fmla="*/ 275431 h 277335"/>
                    <a:gd name="connsiteX3-387" fmla="*/ 0 w 378625"/>
                    <a:gd name="connsiteY3-388" fmla="*/ 134938 h 277335"/>
                    <a:gd name="connsiteX4-389" fmla="*/ 97630 w 378625"/>
                    <a:gd name="connsiteY4-390" fmla="*/ 0 h 277335"/>
                    <a:gd name="connsiteX0-391" fmla="*/ 97630 w 378618"/>
                    <a:gd name="connsiteY0-392" fmla="*/ 0 h 279249"/>
                    <a:gd name="connsiteX1-393" fmla="*/ 378618 w 378618"/>
                    <a:gd name="connsiteY1-394" fmla="*/ 133349 h 279249"/>
                    <a:gd name="connsiteX2-395" fmla="*/ 271462 w 378618"/>
                    <a:gd name="connsiteY2-396" fmla="*/ 275431 h 279249"/>
                    <a:gd name="connsiteX3-397" fmla="*/ 0 w 378618"/>
                    <a:gd name="connsiteY3-398" fmla="*/ 134938 h 279249"/>
                    <a:gd name="connsiteX4-399" fmla="*/ 97630 w 378618"/>
                    <a:gd name="connsiteY4-400" fmla="*/ 0 h 279249"/>
                    <a:gd name="connsiteX0-401" fmla="*/ 97630 w 378618"/>
                    <a:gd name="connsiteY0-402" fmla="*/ 0 h 278045"/>
                    <a:gd name="connsiteX1-403" fmla="*/ 378618 w 378618"/>
                    <a:gd name="connsiteY1-404" fmla="*/ 133349 h 278045"/>
                    <a:gd name="connsiteX2-405" fmla="*/ 271462 w 378618"/>
                    <a:gd name="connsiteY2-406" fmla="*/ 275431 h 278045"/>
                    <a:gd name="connsiteX3-407" fmla="*/ 0 w 378618"/>
                    <a:gd name="connsiteY3-408" fmla="*/ 134938 h 278045"/>
                    <a:gd name="connsiteX4-409" fmla="*/ 97630 w 378618"/>
                    <a:gd name="connsiteY4-410" fmla="*/ 0 h 278045"/>
                    <a:gd name="connsiteX0-411" fmla="*/ 97630 w 378618"/>
                    <a:gd name="connsiteY0-412" fmla="*/ 0 h 278045"/>
                    <a:gd name="connsiteX1-413" fmla="*/ 378618 w 378618"/>
                    <a:gd name="connsiteY1-414" fmla="*/ 133349 h 278045"/>
                    <a:gd name="connsiteX2-415" fmla="*/ 271462 w 378618"/>
                    <a:gd name="connsiteY2-416" fmla="*/ 275431 h 278045"/>
                    <a:gd name="connsiteX3-417" fmla="*/ 0 w 378618"/>
                    <a:gd name="connsiteY3-418" fmla="*/ 134938 h 278045"/>
                    <a:gd name="connsiteX4-419" fmla="*/ 97630 w 378618"/>
                    <a:gd name="connsiteY4-420" fmla="*/ 0 h 278045"/>
                    <a:gd name="connsiteX0-421" fmla="*/ 97630 w 378618"/>
                    <a:gd name="connsiteY0-422" fmla="*/ 0 h 278045"/>
                    <a:gd name="connsiteX1-423" fmla="*/ 378618 w 378618"/>
                    <a:gd name="connsiteY1-424" fmla="*/ 133349 h 278045"/>
                    <a:gd name="connsiteX2-425" fmla="*/ 271462 w 378618"/>
                    <a:gd name="connsiteY2-426" fmla="*/ 275431 h 278045"/>
                    <a:gd name="connsiteX3-427" fmla="*/ 0 w 378618"/>
                    <a:gd name="connsiteY3-428" fmla="*/ 134938 h 278045"/>
                    <a:gd name="connsiteX4-429" fmla="*/ 97630 w 378618"/>
                    <a:gd name="connsiteY4-430" fmla="*/ 0 h 278045"/>
                    <a:gd name="connsiteX0-431" fmla="*/ 97630 w 378618"/>
                    <a:gd name="connsiteY0-432" fmla="*/ 0 h 278045"/>
                    <a:gd name="connsiteX1-433" fmla="*/ 378618 w 378618"/>
                    <a:gd name="connsiteY1-434" fmla="*/ 133349 h 278045"/>
                    <a:gd name="connsiteX2-435" fmla="*/ 271462 w 378618"/>
                    <a:gd name="connsiteY2-436" fmla="*/ 275431 h 278045"/>
                    <a:gd name="connsiteX3-437" fmla="*/ 0 w 378618"/>
                    <a:gd name="connsiteY3-438" fmla="*/ 134938 h 278045"/>
                    <a:gd name="connsiteX4-439" fmla="*/ 97630 w 378618"/>
                    <a:gd name="connsiteY4-440" fmla="*/ 0 h 278045"/>
                    <a:gd name="connsiteX0-441" fmla="*/ 97630 w 378618"/>
                    <a:gd name="connsiteY0-442" fmla="*/ 0 h 278045"/>
                    <a:gd name="connsiteX1-443" fmla="*/ 378618 w 378618"/>
                    <a:gd name="connsiteY1-444" fmla="*/ 133349 h 278045"/>
                    <a:gd name="connsiteX2-445" fmla="*/ 271462 w 378618"/>
                    <a:gd name="connsiteY2-446" fmla="*/ 275431 h 278045"/>
                    <a:gd name="connsiteX3-447" fmla="*/ 0 w 378618"/>
                    <a:gd name="connsiteY3-448" fmla="*/ 134938 h 278045"/>
                    <a:gd name="connsiteX4-449" fmla="*/ 97630 w 378618"/>
                    <a:gd name="connsiteY4-450" fmla="*/ 0 h 278045"/>
                    <a:gd name="connsiteX0-451" fmla="*/ 97630 w 380999"/>
                    <a:gd name="connsiteY0-452" fmla="*/ 0 h 278189"/>
                    <a:gd name="connsiteX1-453" fmla="*/ 380999 w 380999"/>
                    <a:gd name="connsiteY1-454" fmla="*/ 135730 h 278189"/>
                    <a:gd name="connsiteX2-455" fmla="*/ 271462 w 380999"/>
                    <a:gd name="connsiteY2-456" fmla="*/ 275431 h 278189"/>
                    <a:gd name="connsiteX3-457" fmla="*/ 0 w 380999"/>
                    <a:gd name="connsiteY3-458" fmla="*/ 134938 h 278189"/>
                    <a:gd name="connsiteX4-459" fmla="*/ 97630 w 380999"/>
                    <a:gd name="connsiteY4-460" fmla="*/ 0 h 278189"/>
                    <a:gd name="connsiteX0-461" fmla="*/ 97630 w 380999"/>
                    <a:gd name="connsiteY0-462" fmla="*/ 0 h 278667"/>
                    <a:gd name="connsiteX1-463" fmla="*/ 380999 w 380999"/>
                    <a:gd name="connsiteY1-464" fmla="*/ 135730 h 278667"/>
                    <a:gd name="connsiteX2-465" fmla="*/ 271462 w 380999"/>
                    <a:gd name="connsiteY2-466" fmla="*/ 275431 h 278667"/>
                    <a:gd name="connsiteX3-467" fmla="*/ 0 w 380999"/>
                    <a:gd name="connsiteY3-468" fmla="*/ 134938 h 278667"/>
                    <a:gd name="connsiteX4-469" fmla="*/ 97630 w 380999"/>
                    <a:gd name="connsiteY4-470" fmla="*/ 0 h 278667"/>
                    <a:gd name="connsiteX0-471" fmla="*/ 97630 w 380999"/>
                    <a:gd name="connsiteY0-472" fmla="*/ 0 h 277506"/>
                    <a:gd name="connsiteX1-473" fmla="*/ 380999 w 380999"/>
                    <a:gd name="connsiteY1-474" fmla="*/ 135730 h 277506"/>
                    <a:gd name="connsiteX2-475" fmla="*/ 271462 w 380999"/>
                    <a:gd name="connsiteY2-476" fmla="*/ 275431 h 277506"/>
                    <a:gd name="connsiteX3-477" fmla="*/ 0 w 380999"/>
                    <a:gd name="connsiteY3-478" fmla="*/ 134938 h 277506"/>
                    <a:gd name="connsiteX4-479" fmla="*/ 97630 w 380999"/>
                    <a:gd name="connsiteY4-480" fmla="*/ 0 h 277506"/>
                    <a:gd name="connsiteX0-481" fmla="*/ 97630 w 380999"/>
                    <a:gd name="connsiteY0-482" fmla="*/ 0 h 277506"/>
                    <a:gd name="connsiteX1-483" fmla="*/ 380999 w 380999"/>
                    <a:gd name="connsiteY1-484" fmla="*/ 135730 h 277506"/>
                    <a:gd name="connsiteX2-485" fmla="*/ 271462 w 380999"/>
                    <a:gd name="connsiteY2-486" fmla="*/ 275431 h 277506"/>
                    <a:gd name="connsiteX3-487" fmla="*/ 0 w 380999"/>
                    <a:gd name="connsiteY3-488" fmla="*/ 134938 h 277506"/>
                    <a:gd name="connsiteX4-489" fmla="*/ 97630 w 380999"/>
                    <a:gd name="connsiteY4-490" fmla="*/ 0 h 277506"/>
                    <a:gd name="connsiteX0-491" fmla="*/ 97630 w 380999"/>
                    <a:gd name="connsiteY0-492" fmla="*/ 0 h 278925"/>
                    <a:gd name="connsiteX1-493" fmla="*/ 380999 w 380999"/>
                    <a:gd name="connsiteY1-494" fmla="*/ 135730 h 278925"/>
                    <a:gd name="connsiteX2-495" fmla="*/ 271462 w 380999"/>
                    <a:gd name="connsiteY2-496" fmla="*/ 275431 h 278925"/>
                    <a:gd name="connsiteX3-497" fmla="*/ 0 w 380999"/>
                    <a:gd name="connsiteY3-498" fmla="*/ 134938 h 278925"/>
                    <a:gd name="connsiteX4-499" fmla="*/ 97630 w 380999"/>
                    <a:gd name="connsiteY4-500" fmla="*/ 0 h 278925"/>
                    <a:gd name="connsiteX0-501" fmla="*/ 97630 w 376236"/>
                    <a:gd name="connsiteY0-502" fmla="*/ 0 h 278797"/>
                    <a:gd name="connsiteX1-503" fmla="*/ 376236 w 376236"/>
                    <a:gd name="connsiteY1-504" fmla="*/ 133349 h 278797"/>
                    <a:gd name="connsiteX2-505" fmla="*/ 271462 w 376236"/>
                    <a:gd name="connsiteY2-506" fmla="*/ 275431 h 278797"/>
                    <a:gd name="connsiteX3-507" fmla="*/ 0 w 376236"/>
                    <a:gd name="connsiteY3-508" fmla="*/ 134938 h 278797"/>
                    <a:gd name="connsiteX4-509" fmla="*/ 97630 w 376236"/>
                    <a:gd name="connsiteY4-510" fmla="*/ 0 h 278797"/>
                    <a:gd name="connsiteX0-511" fmla="*/ 97630 w 376241"/>
                    <a:gd name="connsiteY0-512" fmla="*/ 0 h 278918"/>
                    <a:gd name="connsiteX1-513" fmla="*/ 376236 w 376241"/>
                    <a:gd name="connsiteY1-514" fmla="*/ 133349 h 278918"/>
                    <a:gd name="connsiteX2-515" fmla="*/ 271462 w 376241"/>
                    <a:gd name="connsiteY2-516" fmla="*/ 275431 h 278918"/>
                    <a:gd name="connsiteX3-517" fmla="*/ 0 w 376241"/>
                    <a:gd name="connsiteY3-518" fmla="*/ 134938 h 278918"/>
                    <a:gd name="connsiteX4-519" fmla="*/ 97630 w 376241"/>
                    <a:gd name="connsiteY4-520" fmla="*/ 0 h 278918"/>
                    <a:gd name="connsiteX0-521" fmla="*/ 97630 w 376236"/>
                    <a:gd name="connsiteY0-522" fmla="*/ 0 h 279326"/>
                    <a:gd name="connsiteX1-523" fmla="*/ 376236 w 376236"/>
                    <a:gd name="connsiteY1-524" fmla="*/ 133349 h 279326"/>
                    <a:gd name="connsiteX2-525" fmla="*/ 271462 w 376236"/>
                    <a:gd name="connsiteY2-526" fmla="*/ 275431 h 279326"/>
                    <a:gd name="connsiteX3-527" fmla="*/ 0 w 376236"/>
                    <a:gd name="connsiteY3-528" fmla="*/ 134938 h 279326"/>
                    <a:gd name="connsiteX4-529" fmla="*/ 97630 w 376236"/>
                    <a:gd name="connsiteY4-530" fmla="*/ 0 h 279326"/>
                    <a:gd name="connsiteX0-531" fmla="*/ 97630 w 376236"/>
                    <a:gd name="connsiteY0-532" fmla="*/ 0 h 277109"/>
                    <a:gd name="connsiteX1-533" fmla="*/ 376236 w 376236"/>
                    <a:gd name="connsiteY1-534" fmla="*/ 133349 h 277109"/>
                    <a:gd name="connsiteX2-535" fmla="*/ 271462 w 376236"/>
                    <a:gd name="connsiteY2-536" fmla="*/ 275431 h 277109"/>
                    <a:gd name="connsiteX3-537" fmla="*/ 0 w 376236"/>
                    <a:gd name="connsiteY3-538" fmla="*/ 134938 h 277109"/>
                    <a:gd name="connsiteX4-539" fmla="*/ 97630 w 376236"/>
                    <a:gd name="connsiteY4-540" fmla="*/ 0 h 277109"/>
                    <a:gd name="connsiteX0-541" fmla="*/ 97630 w 376236"/>
                    <a:gd name="connsiteY0-542" fmla="*/ 0 h 277109"/>
                    <a:gd name="connsiteX1-543" fmla="*/ 376236 w 376236"/>
                    <a:gd name="connsiteY1-544" fmla="*/ 133349 h 277109"/>
                    <a:gd name="connsiteX2-545" fmla="*/ 271462 w 376236"/>
                    <a:gd name="connsiteY2-546" fmla="*/ 275431 h 277109"/>
                    <a:gd name="connsiteX3-547" fmla="*/ 0 w 376236"/>
                    <a:gd name="connsiteY3-548" fmla="*/ 134938 h 277109"/>
                    <a:gd name="connsiteX4-549" fmla="*/ 97630 w 376236"/>
                    <a:gd name="connsiteY4-550" fmla="*/ 0 h 277109"/>
                    <a:gd name="connsiteX0-551" fmla="*/ 97630 w 376236"/>
                    <a:gd name="connsiteY0-552" fmla="*/ 0 h 277803"/>
                    <a:gd name="connsiteX1-553" fmla="*/ 376236 w 376236"/>
                    <a:gd name="connsiteY1-554" fmla="*/ 133349 h 277803"/>
                    <a:gd name="connsiteX2-555" fmla="*/ 271462 w 376236"/>
                    <a:gd name="connsiteY2-556" fmla="*/ 275431 h 277803"/>
                    <a:gd name="connsiteX3-557" fmla="*/ 0 w 376236"/>
                    <a:gd name="connsiteY3-558" fmla="*/ 134938 h 277803"/>
                    <a:gd name="connsiteX4-559" fmla="*/ 97630 w 376236"/>
                    <a:gd name="connsiteY4-560" fmla="*/ 0 h 277803"/>
                    <a:gd name="connsiteX0-561" fmla="*/ 97630 w 376236"/>
                    <a:gd name="connsiteY0-562" fmla="*/ 0 h 277803"/>
                    <a:gd name="connsiteX1-563" fmla="*/ 376236 w 376236"/>
                    <a:gd name="connsiteY1-564" fmla="*/ 133349 h 277803"/>
                    <a:gd name="connsiteX2-565" fmla="*/ 276225 w 376236"/>
                    <a:gd name="connsiteY2-566" fmla="*/ 275431 h 277803"/>
                    <a:gd name="connsiteX3-567" fmla="*/ 0 w 376236"/>
                    <a:gd name="connsiteY3-568" fmla="*/ 134938 h 277803"/>
                    <a:gd name="connsiteX4-569" fmla="*/ 97630 w 376236"/>
                    <a:gd name="connsiteY4-570" fmla="*/ 0 h 277803"/>
                    <a:gd name="connsiteX0-571" fmla="*/ 97630 w 376236"/>
                    <a:gd name="connsiteY0-572" fmla="*/ 0 h 277803"/>
                    <a:gd name="connsiteX1-573" fmla="*/ 376236 w 376236"/>
                    <a:gd name="connsiteY1-574" fmla="*/ 133349 h 277803"/>
                    <a:gd name="connsiteX2-575" fmla="*/ 276225 w 376236"/>
                    <a:gd name="connsiteY2-576" fmla="*/ 275431 h 277803"/>
                    <a:gd name="connsiteX3-577" fmla="*/ 0 w 376236"/>
                    <a:gd name="connsiteY3-578" fmla="*/ 134938 h 277803"/>
                    <a:gd name="connsiteX4-579" fmla="*/ 97630 w 376236"/>
                    <a:gd name="connsiteY4-580" fmla="*/ 0 h 277803"/>
                    <a:gd name="connsiteX0-581" fmla="*/ 97630 w 376236"/>
                    <a:gd name="connsiteY0-582" fmla="*/ 0 h 275947"/>
                    <a:gd name="connsiteX1-583" fmla="*/ 376236 w 376236"/>
                    <a:gd name="connsiteY1-584" fmla="*/ 133349 h 275947"/>
                    <a:gd name="connsiteX2-585" fmla="*/ 276225 w 376236"/>
                    <a:gd name="connsiteY2-586" fmla="*/ 275431 h 275947"/>
                    <a:gd name="connsiteX3-587" fmla="*/ 0 w 376236"/>
                    <a:gd name="connsiteY3-588" fmla="*/ 134938 h 275947"/>
                    <a:gd name="connsiteX4-589" fmla="*/ 97630 w 376236"/>
                    <a:gd name="connsiteY4-590" fmla="*/ 0 h 275947"/>
                    <a:gd name="connsiteX0-591" fmla="*/ 97630 w 376236"/>
                    <a:gd name="connsiteY0-592" fmla="*/ 0 h 275947"/>
                    <a:gd name="connsiteX1-593" fmla="*/ 376236 w 376236"/>
                    <a:gd name="connsiteY1-594" fmla="*/ 133349 h 275947"/>
                    <a:gd name="connsiteX2-595" fmla="*/ 280987 w 376236"/>
                    <a:gd name="connsiteY2-596" fmla="*/ 275431 h 275947"/>
                    <a:gd name="connsiteX3-597" fmla="*/ 0 w 376236"/>
                    <a:gd name="connsiteY3-598" fmla="*/ 134938 h 275947"/>
                    <a:gd name="connsiteX4-599" fmla="*/ 97630 w 376236"/>
                    <a:gd name="connsiteY4-600" fmla="*/ 0 h 275947"/>
                    <a:gd name="connsiteX0-601" fmla="*/ 97630 w 376236"/>
                    <a:gd name="connsiteY0-602" fmla="*/ 0 h 248851"/>
                    <a:gd name="connsiteX1-603" fmla="*/ 376236 w 376236"/>
                    <a:gd name="connsiteY1-604" fmla="*/ 133349 h 248851"/>
                    <a:gd name="connsiteX2-605" fmla="*/ 300037 w 376236"/>
                    <a:gd name="connsiteY2-606" fmla="*/ 246856 h 248851"/>
                    <a:gd name="connsiteX3-607" fmla="*/ 0 w 376236"/>
                    <a:gd name="connsiteY3-608" fmla="*/ 134938 h 248851"/>
                    <a:gd name="connsiteX4-609" fmla="*/ 97630 w 376236"/>
                    <a:gd name="connsiteY4-610" fmla="*/ 0 h 248851"/>
                    <a:gd name="connsiteX0-611" fmla="*/ 97630 w 376236"/>
                    <a:gd name="connsiteY0-612" fmla="*/ 0 h 271281"/>
                    <a:gd name="connsiteX1-613" fmla="*/ 376236 w 376236"/>
                    <a:gd name="connsiteY1-614" fmla="*/ 133349 h 271281"/>
                    <a:gd name="connsiteX2-615" fmla="*/ 283368 w 376236"/>
                    <a:gd name="connsiteY2-616" fmla="*/ 270669 h 271281"/>
                    <a:gd name="connsiteX3-617" fmla="*/ 0 w 376236"/>
                    <a:gd name="connsiteY3-618" fmla="*/ 134938 h 271281"/>
                    <a:gd name="connsiteX4-619" fmla="*/ 97630 w 376236"/>
                    <a:gd name="connsiteY4-620" fmla="*/ 0 h 271281"/>
                    <a:gd name="connsiteX0-621" fmla="*/ 97630 w 376236"/>
                    <a:gd name="connsiteY0-622" fmla="*/ 0 h 271281"/>
                    <a:gd name="connsiteX1-623" fmla="*/ 376236 w 376236"/>
                    <a:gd name="connsiteY1-624" fmla="*/ 133349 h 271281"/>
                    <a:gd name="connsiteX2-625" fmla="*/ 283368 w 376236"/>
                    <a:gd name="connsiteY2-626" fmla="*/ 270669 h 271281"/>
                    <a:gd name="connsiteX3-627" fmla="*/ 0 w 376236"/>
                    <a:gd name="connsiteY3-628" fmla="*/ 134938 h 271281"/>
                    <a:gd name="connsiteX4-629" fmla="*/ 97630 w 376236"/>
                    <a:gd name="connsiteY4-630" fmla="*/ 0 h 271281"/>
                    <a:gd name="connsiteX0-631" fmla="*/ 97630 w 376236"/>
                    <a:gd name="connsiteY0-632" fmla="*/ 0 h 271339"/>
                    <a:gd name="connsiteX1-633" fmla="*/ 376236 w 376236"/>
                    <a:gd name="connsiteY1-634" fmla="*/ 133349 h 271339"/>
                    <a:gd name="connsiteX2-635" fmla="*/ 283368 w 376236"/>
                    <a:gd name="connsiteY2-636" fmla="*/ 270669 h 271339"/>
                    <a:gd name="connsiteX3-637" fmla="*/ 0 w 376236"/>
                    <a:gd name="connsiteY3-638" fmla="*/ 134938 h 271339"/>
                    <a:gd name="connsiteX4-639" fmla="*/ 97630 w 376236"/>
                    <a:gd name="connsiteY4-640" fmla="*/ 0 h 271339"/>
                    <a:gd name="connsiteX0-641" fmla="*/ 97630 w 376236"/>
                    <a:gd name="connsiteY0-642" fmla="*/ 0 h 271231"/>
                    <a:gd name="connsiteX1-643" fmla="*/ 376236 w 376236"/>
                    <a:gd name="connsiteY1-644" fmla="*/ 133349 h 271231"/>
                    <a:gd name="connsiteX2-645" fmla="*/ 283368 w 376236"/>
                    <a:gd name="connsiteY2-646" fmla="*/ 270669 h 271231"/>
                    <a:gd name="connsiteX3-647" fmla="*/ 0 w 376236"/>
                    <a:gd name="connsiteY3-648" fmla="*/ 134938 h 271231"/>
                    <a:gd name="connsiteX4-649" fmla="*/ 97630 w 376236"/>
                    <a:gd name="connsiteY4-650" fmla="*/ 0 h 271231"/>
                    <a:gd name="connsiteX0-651" fmla="*/ 97630 w 376236"/>
                    <a:gd name="connsiteY0-652" fmla="*/ 0 h 271187"/>
                    <a:gd name="connsiteX1-653" fmla="*/ 376236 w 376236"/>
                    <a:gd name="connsiteY1-654" fmla="*/ 133349 h 271187"/>
                    <a:gd name="connsiteX2-655" fmla="*/ 283368 w 376236"/>
                    <a:gd name="connsiteY2-656" fmla="*/ 270669 h 271187"/>
                    <a:gd name="connsiteX3-657" fmla="*/ 0 w 376236"/>
                    <a:gd name="connsiteY3-658" fmla="*/ 134938 h 271187"/>
                    <a:gd name="connsiteX4-659" fmla="*/ 97630 w 376236"/>
                    <a:gd name="connsiteY4-660" fmla="*/ 0 h 271187"/>
                    <a:gd name="connsiteX0-661" fmla="*/ 97630 w 376236"/>
                    <a:gd name="connsiteY0-662" fmla="*/ 0 h 271187"/>
                    <a:gd name="connsiteX1-663" fmla="*/ 376236 w 376236"/>
                    <a:gd name="connsiteY1-664" fmla="*/ 133349 h 271187"/>
                    <a:gd name="connsiteX2-665" fmla="*/ 283368 w 376236"/>
                    <a:gd name="connsiteY2-666" fmla="*/ 270669 h 271187"/>
                    <a:gd name="connsiteX3-667" fmla="*/ 0 w 376236"/>
                    <a:gd name="connsiteY3-668" fmla="*/ 134938 h 271187"/>
                    <a:gd name="connsiteX4-669" fmla="*/ 97630 w 376236"/>
                    <a:gd name="connsiteY4-670" fmla="*/ 0 h 271187"/>
                    <a:gd name="connsiteX0-671" fmla="*/ 97630 w 373855"/>
                    <a:gd name="connsiteY0-672" fmla="*/ 0 h 271148"/>
                    <a:gd name="connsiteX1-673" fmla="*/ 373855 w 373855"/>
                    <a:gd name="connsiteY1-674" fmla="*/ 130968 h 271148"/>
                    <a:gd name="connsiteX2-675" fmla="*/ 283368 w 373855"/>
                    <a:gd name="connsiteY2-676" fmla="*/ 270669 h 271148"/>
                    <a:gd name="connsiteX3-677" fmla="*/ 0 w 373855"/>
                    <a:gd name="connsiteY3-678" fmla="*/ 134938 h 271148"/>
                    <a:gd name="connsiteX4-679" fmla="*/ 97630 w 373855"/>
                    <a:gd name="connsiteY4-680" fmla="*/ 0 h 271148"/>
                    <a:gd name="connsiteX0-681" fmla="*/ 97630 w 373855"/>
                    <a:gd name="connsiteY0-682" fmla="*/ 0 h 273495"/>
                    <a:gd name="connsiteX1-683" fmla="*/ 373855 w 373855"/>
                    <a:gd name="connsiteY1-684" fmla="*/ 130968 h 273495"/>
                    <a:gd name="connsiteX2-685" fmla="*/ 285750 w 373855"/>
                    <a:gd name="connsiteY2-686" fmla="*/ 273050 h 273495"/>
                    <a:gd name="connsiteX3-687" fmla="*/ 0 w 373855"/>
                    <a:gd name="connsiteY3-688" fmla="*/ 134938 h 273495"/>
                    <a:gd name="connsiteX4-689" fmla="*/ 97630 w 373855"/>
                    <a:gd name="connsiteY4-690" fmla="*/ 0 h 273495"/>
                    <a:gd name="connsiteX0-691" fmla="*/ 97630 w 373862"/>
                    <a:gd name="connsiteY0-692" fmla="*/ 0 h 273268"/>
                    <a:gd name="connsiteX1-693" fmla="*/ 373855 w 373862"/>
                    <a:gd name="connsiteY1-694" fmla="*/ 130968 h 273268"/>
                    <a:gd name="connsiteX2-695" fmla="*/ 285750 w 373862"/>
                    <a:gd name="connsiteY2-696" fmla="*/ 273050 h 273268"/>
                    <a:gd name="connsiteX3-697" fmla="*/ 0 w 373862"/>
                    <a:gd name="connsiteY3-698" fmla="*/ 134938 h 273268"/>
                    <a:gd name="connsiteX4-699" fmla="*/ 97630 w 373862"/>
                    <a:gd name="connsiteY4-700" fmla="*/ 0 h 273268"/>
                    <a:gd name="connsiteX0-701" fmla="*/ 97630 w 373855"/>
                    <a:gd name="connsiteY0-702" fmla="*/ 0 h 273331"/>
                    <a:gd name="connsiteX1-703" fmla="*/ 373855 w 373855"/>
                    <a:gd name="connsiteY1-704" fmla="*/ 130968 h 273331"/>
                    <a:gd name="connsiteX2-705" fmla="*/ 285750 w 373855"/>
                    <a:gd name="connsiteY2-706" fmla="*/ 273050 h 273331"/>
                    <a:gd name="connsiteX3-707" fmla="*/ 0 w 373855"/>
                    <a:gd name="connsiteY3-708" fmla="*/ 134938 h 273331"/>
                    <a:gd name="connsiteX4-709" fmla="*/ 97630 w 373855"/>
                    <a:gd name="connsiteY4-710" fmla="*/ 0 h 273331"/>
                    <a:gd name="connsiteX0-711" fmla="*/ 97630 w 373855"/>
                    <a:gd name="connsiteY0-712" fmla="*/ 0 h 273675"/>
                    <a:gd name="connsiteX1-713" fmla="*/ 373855 w 373855"/>
                    <a:gd name="connsiteY1-714" fmla="*/ 130968 h 273675"/>
                    <a:gd name="connsiteX2-715" fmla="*/ 285750 w 373855"/>
                    <a:gd name="connsiteY2-716" fmla="*/ 273050 h 273675"/>
                    <a:gd name="connsiteX3-717" fmla="*/ 0 w 373855"/>
                    <a:gd name="connsiteY3-718" fmla="*/ 134938 h 273675"/>
                    <a:gd name="connsiteX4-719" fmla="*/ 97630 w 373855"/>
                    <a:gd name="connsiteY4-720" fmla="*/ 0 h 273675"/>
                    <a:gd name="connsiteX0-721" fmla="*/ 97630 w 374197"/>
                    <a:gd name="connsiteY0-722" fmla="*/ 0 h 273626"/>
                    <a:gd name="connsiteX1-723" fmla="*/ 373855 w 374197"/>
                    <a:gd name="connsiteY1-724" fmla="*/ 130968 h 273626"/>
                    <a:gd name="connsiteX2-725" fmla="*/ 285750 w 374197"/>
                    <a:gd name="connsiteY2-726" fmla="*/ 273050 h 273626"/>
                    <a:gd name="connsiteX3-727" fmla="*/ 0 w 374197"/>
                    <a:gd name="connsiteY3-728" fmla="*/ 134938 h 273626"/>
                    <a:gd name="connsiteX4-729" fmla="*/ 97630 w 374197"/>
                    <a:gd name="connsiteY4-730" fmla="*/ 0 h 273626"/>
                    <a:gd name="connsiteX0-731" fmla="*/ 97630 w 374197"/>
                    <a:gd name="connsiteY0-732" fmla="*/ 0 h 273626"/>
                    <a:gd name="connsiteX1-733" fmla="*/ 373855 w 374197"/>
                    <a:gd name="connsiteY1-734" fmla="*/ 130968 h 273626"/>
                    <a:gd name="connsiteX2-735" fmla="*/ 285750 w 374197"/>
                    <a:gd name="connsiteY2-736" fmla="*/ 273050 h 273626"/>
                    <a:gd name="connsiteX3-737" fmla="*/ 0 w 374197"/>
                    <a:gd name="connsiteY3-738" fmla="*/ 134938 h 273626"/>
                    <a:gd name="connsiteX4-739" fmla="*/ 97630 w 374197"/>
                    <a:gd name="connsiteY4-740" fmla="*/ 0 h 273626"/>
                    <a:gd name="connsiteX0-741" fmla="*/ 97630 w 374197"/>
                    <a:gd name="connsiteY0-742" fmla="*/ 0 h 273626"/>
                    <a:gd name="connsiteX1-743" fmla="*/ 373855 w 374197"/>
                    <a:gd name="connsiteY1-744" fmla="*/ 130968 h 273626"/>
                    <a:gd name="connsiteX2-745" fmla="*/ 285750 w 374197"/>
                    <a:gd name="connsiteY2-746" fmla="*/ 273050 h 273626"/>
                    <a:gd name="connsiteX3-747" fmla="*/ 0 w 374197"/>
                    <a:gd name="connsiteY3-748" fmla="*/ 134938 h 273626"/>
                    <a:gd name="connsiteX4-749" fmla="*/ 97630 w 374197"/>
                    <a:gd name="connsiteY4-750" fmla="*/ 0 h 273626"/>
                    <a:gd name="connsiteX0-751" fmla="*/ 97630 w 374197"/>
                    <a:gd name="connsiteY0-752" fmla="*/ 0 h 273626"/>
                    <a:gd name="connsiteX1-753" fmla="*/ 373855 w 374197"/>
                    <a:gd name="connsiteY1-754" fmla="*/ 130968 h 273626"/>
                    <a:gd name="connsiteX2-755" fmla="*/ 285750 w 374197"/>
                    <a:gd name="connsiteY2-756" fmla="*/ 273050 h 273626"/>
                    <a:gd name="connsiteX3-757" fmla="*/ 0 w 374197"/>
                    <a:gd name="connsiteY3-758" fmla="*/ 134938 h 273626"/>
                    <a:gd name="connsiteX4-759" fmla="*/ 97630 w 374197"/>
                    <a:gd name="connsiteY4-760" fmla="*/ 0 h 273626"/>
                    <a:gd name="connsiteX0-761" fmla="*/ 97630 w 374197"/>
                    <a:gd name="connsiteY0-762" fmla="*/ 0 h 273626"/>
                    <a:gd name="connsiteX1-763" fmla="*/ 373855 w 374197"/>
                    <a:gd name="connsiteY1-764" fmla="*/ 130968 h 273626"/>
                    <a:gd name="connsiteX2-765" fmla="*/ 285750 w 374197"/>
                    <a:gd name="connsiteY2-766" fmla="*/ 273050 h 273626"/>
                    <a:gd name="connsiteX3-767" fmla="*/ 0 w 374197"/>
                    <a:gd name="connsiteY3-768" fmla="*/ 134938 h 273626"/>
                    <a:gd name="connsiteX4-769" fmla="*/ 97630 w 374197"/>
                    <a:gd name="connsiteY4-770" fmla="*/ 0 h 273626"/>
                    <a:gd name="connsiteX0-771" fmla="*/ 97630 w 374197"/>
                    <a:gd name="connsiteY0-772" fmla="*/ 0 h 273626"/>
                    <a:gd name="connsiteX1-773" fmla="*/ 373855 w 374197"/>
                    <a:gd name="connsiteY1-774" fmla="*/ 130968 h 273626"/>
                    <a:gd name="connsiteX2-775" fmla="*/ 285750 w 374197"/>
                    <a:gd name="connsiteY2-776" fmla="*/ 273050 h 273626"/>
                    <a:gd name="connsiteX3-777" fmla="*/ 0 w 374197"/>
                    <a:gd name="connsiteY3-778" fmla="*/ 134938 h 273626"/>
                    <a:gd name="connsiteX4-779" fmla="*/ 97630 w 374197"/>
                    <a:gd name="connsiteY4-780" fmla="*/ 0 h 273626"/>
                    <a:gd name="connsiteX0-781" fmla="*/ 97630 w 374197"/>
                    <a:gd name="connsiteY0-782" fmla="*/ 0 h 273626"/>
                    <a:gd name="connsiteX1-783" fmla="*/ 373855 w 374197"/>
                    <a:gd name="connsiteY1-784" fmla="*/ 130968 h 273626"/>
                    <a:gd name="connsiteX2-785" fmla="*/ 285750 w 374197"/>
                    <a:gd name="connsiteY2-786" fmla="*/ 273050 h 273626"/>
                    <a:gd name="connsiteX3-787" fmla="*/ 0 w 374197"/>
                    <a:gd name="connsiteY3-788" fmla="*/ 134938 h 273626"/>
                    <a:gd name="connsiteX4-789" fmla="*/ 97630 w 374197"/>
                    <a:gd name="connsiteY4-790" fmla="*/ 0 h 273626"/>
                    <a:gd name="connsiteX0-791" fmla="*/ 97630 w 374197"/>
                    <a:gd name="connsiteY0-792" fmla="*/ 0 h 273626"/>
                    <a:gd name="connsiteX1-793" fmla="*/ 373855 w 374197"/>
                    <a:gd name="connsiteY1-794" fmla="*/ 130968 h 273626"/>
                    <a:gd name="connsiteX2-795" fmla="*/ 285750 w 374197"/>
                    <a:gd name="connsiteY2-796" fmla="*/ 273050 h 273626"/>
                    <a:gd name="connsiteX3-797" fmla="*/ 0 w 374197"/>
                    <a:gd name="connsiteY3-798" fmla="*/ 134938 h 273626"/>
                    <a:gd name="connsiteX4-799" fmla="*/ 97630 w 374197"/>
                    <a:gd name="connsiteY4-800" fmla="*/ 0 h 273626"/>
                    <a:gd name="connsiteX0-801" fmla="*/ 97630 w 374197"/>
                    <a:gd name="connsiteY0-802" fmla="*/ 0 h 273626"/>
                    <a:gd name="connsiteX1-803" fmla="*/ 373855 w 374197"/>
                    <a:gd name="connsiteY1-804" fmla="*/ 130968 h 273626"/>
                    <a:gd name="connsiteX2-805" fmla="*/ 285750 w 374197"/>
                    <a:gd name="connsiteY2-806" fmla="*/ 273050 h 273626"/>
                    <a:gd name="connsiteX3-807" fmla="*/ 0 w 374197"/>
                    <a:gd name="connsiteY3-808" fmla="*/ 134938 h 273626"/>
                    <a:gd name="connsiteX4-809" fmla="*/ 97630 w 374197"/>
                    <a:gd name="connsiteY4-810" fmla="*/ 0 h 273626"/>
                    <a:gd name="connsiteX0-811" fmla="*/ 97630 w 374197"/>
                    <a:gd name="connsiteY0-812" fmla="*/ 0 h 273626"/>
                    <a:gd name="connsiteX1-813" fmla="*/ 373855 w 374197"/>
                    <a:gd name="connsiteY1-814" fmla="*/ 130968 h 273626"/>
                    <a:gd name="connsiteX2-815" fmla="*/ 285750 w 374197"/>
                    <a:gd name="connsiteY2-816" fmla="*/ 273050 h 273626"/>
                    <a:gd name="connsiteX3-817" fmla="*/ 0 w 374197"/>
                    <a:gd name="connsiteY3-818" fmla="*/ 134938 h 273626"/>
                    <a:gd name="connsiteX4-819" fmla="*/ 97630 w 374197"/>
                    <a:gd name="connsiteY4-820" fmla="*/ 0 h 273626"/>
                    <a:gd name="connsiteX0-821" fmla="*/ 97630 w 374197"/>
                    <a:gd name="connsiteY0-822" fmla="*/ 0 h 273626"/>
                    <a:gd name="connsiteX1-823" fmla="*/ 373855 w 374197"/>
                    <a:gd name="connsiteY1-824" fmla="*/ 130968 h 273626"/>
                    <a:gd name="connsiteX2-825" fmla="*/ 285750 w 374197"/>
                    <a:gd name="connsiteY2-826" fmla="*/ 273050 h 273626"/>
                    <a:gd name="connsiteX3-827" fmla="*/ 0 w 374197"/>
                    <a:gd name="connsiteY3-828" fmla="*/ 134938 h 273626"/>
                    <a:gd name="connsiteX4-829" fmla="*/ 97630 w 374197"/>
                    <a:gd name="connsiteY4-830" fmla="*/ 0 h 273626"/>
                    <a:gd name="connsiteX0-831" fmla="*/ 97630 w 374197"/>
                    <a:gd name="connsiteY0-832" fmla="*/ 0 h 273626"/>
                    <a:gd name="connsiteX1-833" fmla="*/ 373855 w 374197"/>
                    <a:gd name="connsiteY1-834" fmla="*/ 130968 h 273626"/>
                    <a:gd name="connsiteX2-835" fmla="*/ 285750 w 374197"/>
                    <a:gd name="connsiteY2-836" fmla="*/ 273050 h 273626"/>
                    <a:gd name="connsiteX3-837" fmla="*/ 0 w 374197"/>
                    <a:gd name="connsiteY3-838" fmla="*/ 134938 h 273626"/>
                    <a:gd name="connsiteX4-839" fmla="*/ 97630 w 374197"/>
                    <a:gd name="connsiteY4-840" fmla="*/ 0 h 273626"/>
                    <a:gd name="connsiteX0-841" fmla="*/ 97630 w 374197"/>
                    <a:gd name="connsiteY0-842" fmla="*/ 0 h 273626"/>
                    <a:gd name="connsiteX1-843" fmla="*/ 373855 w 374197"/>
                    <a:gd name="connsiteY1-844" fmla="*/ 130968 h 273626"/>
                    <a:gd name="connsiteX2-845" fmla="*/ 285750 w 374197"/>
                    <a:gd name="connsiteY2-846" fmla="*/ 273050 h 273626"/>
                    <a:gd name="connsiteX3-847" fmla="*/ 0 w 374197"/>
                    <a:gd name="connsiteY3-848" fmla="*/ 134938 h 273626"/>
                    <a:gd name="connsiteX4-849" fmla="*/ 97630 w 374197"/>
                    <a:gd name="connsiteY4-850" fmla="*/ 0 h 273626"/>
                    <a:gd name="connsiteX0-851" fmla="*/ 97630 w 374197"/>
                    <a:gd name="connsiteY0-852" fmla="*/ 0 h 273626"/>
                    <a:gd name="connsiteX1-853" fmla="*/ 373855 w 374197"/>
                    <a:gd name="connsiteY1-854" fmla="*/ 130968 h 273626"/>
                    <a:gd name="connsiteX2-855" fmla="*/ 285750 w 374197"/>
                    <a:gd name="connsiteY2-856" fmla="*/ 273050 h 273626"/>
                    <a:gd name="connsiteX3-857" fmla="*/ 0 w 374197"/>
                    <a:gd name="connsiteY3-858" fmla="*/ 134938 h 273626"/>
                    <a:gd name="connsiteX4-859" fmla="*/ 97630 w 374197"/>
                    <a:gd name="connsiteY4-860" fmla="*/ 0 h 273626"/>
                    <a:gd name="connsiteX0-861" fmla="*/ 88310 w 364877"/>
                    <a:gd name="connsiteY0-862" fmla="*/ 0 h 273626"/>
                    <a:gd name="connsiteX1-863" fmla="*/ 364535 w 364877"/>
                    <a:gd name="connsiteY1-864" fmla="*/ 130968 h 273626"/>
                    <a:gd name="connsiteX2-865" fmla="*/ 276430 w 364877"/>
                    <a:gd name="connsiteY2-866" fmla="*/ 273050 h 273626"/>
                    <a:gd name="connsiteX3-867" fmla="*/ 0 w 364877"/>
                    <a:gd name="connsiteY3-868" fmla="*/ 140530 h 273626"/>
                    <a:gd name="connsiteX4-869" fmla="*/ 88310 w 364877"/>
                    <a:gd name="connsiteY4-870" fmla="*/ 0 h 273626"/>
                    <a:gd name="connsiteX0-871" fmla="*/ 92038 w 368605"/>
                    <a:gd name="connsiteY0-872" fmla="*/ 0 h 273626"/>
                    <a:gd name="connsiteX1-873" fmla="*/ 368263 w 368605"/>
                    <a:gd name="connsiteY1-874" fmla="*/ 130968 h 273626"/>
                    <a:gd name="connsiteX2-875" fmla="*/ 280158 w 368605"/>
                    <a:gd name="connsiteY2-876" fmla="*/ 273050 h 273626"/>
                    <a:gd name="connsiteX3-877" fmla="*/ 0 w 368605"/>
                    <a:gd name="connsiteY3-878" fmla="*/ 140530 h 273626"/>
                    <a:gd name="connsiteX4-879" fmla="*/ 92038 w 368605"/>
                    <a:gd name="connsiteY4-880" fmla="*/ 0 h 273626"/>
                    <a:gd name="connsiteX0-881" fmla="*/ 92038 w 368605"/>
                    <a:gd name="connsiteY0-882" fmla="*/ 0 h 273626"/>
                    <a:gd name="connsiteX1-883" fmla="*/ 368263 w 368605"/>
                    <a:gd name="connsiteY1-884" fmla="*/ 130968 h 273626"/>
                    <a:gd name="connsiteX2-885" fmla="*/ 280158 w 368605"/>
                    <a:gd name="connsiteY2-886" fmla="*/ 273050 h 273626"/>
                    <a:gd name="connsiteX3-887" fmla="*/ 0 w 368605"/>
                    <a:gd name="connsiteY3-888" fmla="*/ 140530 h 273626"/>
                    <a:gd name="connsiteX4-889" fmla="*/ 92038 w 368605"/>
                    <a:gd name="connsiteY4-890" fmla="*/ 0 h 273626"/>
                    <a:gd name="connsiteX0-891" fmla="*/ 92038 w 368605"/>
                    <a:gd name="connsiteY0-892" fmla="*/ 0 h 273626"/>
                    <a:gd name="connsiteX1-893" fmla="*/ 368263 w 368605"/>
                    <a:gd name="connsiteY1-894" fmla="*/ 130968 h 273626"/>
                    <a:gd name="connsiteX2-895" fmla="*/ 280158 w 368605"/>
                    <a:gd name="connsiteY2-896" fmla="*/ 273050 h 273626"/>
                    <a:gd name="connsiteX3-897" fmla="*/ 0 w 368605"/>
                    <a:gd name="connsiteY3-898" fmla="*/ 140530 h 273626"/>
                    <a:gd name="connsiteX4-899" fmla="*/ 92038 w 368605"/>
                    <a:gd name="connsiteY4-900" fmla="*/ 0 h 2736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8605" h="273626">
                      <a:moveTo>
                        <a:pt x="92038" y="0"/>
                      </a:moveTo>
                      <a:lnTo>
                        <a:pt x="368263" y="130968"/>
                      </a:lnTo>
                      <a:cubicBezTo>
                        <a:pt x="373818" y="229125"/>
                        <a:pt x="310317" y="279666"/>
                        <a:pt x="280158" y="273050"/>
                      </a:cubicBezTo>
                      <a:lnTo>
                        <a:pt x="0" y="140530"/>
                      </a:lnTo>
                      <a:cubicBezTo>
                        <a:pt x="68057" y="136997"/>
                        <a:pt x="97594" y="48359"/>
                        <a:pt x="92038"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70" name="Rectangle 26"/>
                <p:cNvSpPr/>
                <p:nvPr/>
              </p:nvSpPr>
              <p:spPr>
                <a:xfrm rot="6059" flipH="1">
                  <a:off x="7019342" y="3150478"/>
                  <a:ext cx="183351" cy="129383"/>
                </a:xfrm>
                <a:custGeom>
                  <a:avLst/>
                  <a:gdLst>
                    <a:gd name="connsiteX0" fmla="*/ 0 w 178006"/>
                    <a:gd name="connsiteY0" fmla="*/ 0 h 154899"/>
                    <a:gd name="connsiteX1" fmla="*/ 178006 w 178006"/>
                    <a:gd name="connsiteY1" fmla="*/ 0 h 154899"/>
                    <a:gd name="connsiteX2" fmla="*/ 178006 w 178006"/>
                    <a:gd name="connsiteY2" fmla="*/ 154899 h 154899"/>
                    <a:gd name="connsiteX3" fmla="*/ 0 w 178006"/>
                    <a:gd name="connsiteY3" fmla="*/ 154899 h 154899"/>
                    <a:gd name="connsiteX4" fmla="*/ 0 w 178006"/>
                    <a:gd name="connsiteY4" fmla="*/ 0 h 154899"/>
                    <a:gd name="connsiteX0-1" fmla="*/ 0 w 189837"/>
                    <a:gd name="connsiteY0-2" fmla="*/ 0 h 154899"/>
                    <a:gd name="connsiteX1-3" fmla="*/ 178006 w 189837"/>
                    <a:gd name="connsiteY1-4" fmla="*/ 0 h 154899"/>
                    <a:gd name="connsiteX2-5" fmla="*/ 178006 w 189837"/>
                    <a:gd name="connsiteY2-6" fmla="*/ 154899 h 154899"/>
                    <a:gd name="connsiteX3-7" fmla="*/ 0 w 189837"/>
                    <a:gd name="connsiteY3-8" fmla="*/ 154899 h 154899"/>
                    <a:gd name="connsiteX4-9" fmla="*/ 0 w 189837"/>
                    <a:gd name="connsiteY4-10" fmla="*/ 0 h 154899"/>
                    <a:gd name="connsiteX0-11" fmla="*/ 0 w 200791"/>
                    <a:gd name="connsiteY0-12" fmla="*/ 0 h 154899"/>
                    <a:gd name="connsiteX1-13" fmla="*/ 178006 w 200791"/>
                    <a:gd name="connsiteY1-14" fmla="*/ 0 h 154899"/>
                    <a:gd name="connsiteX2-15" fmla="*/ 178006 w 200791"/>
                    <a:gd name="connsiteY2-16" fmla="*/ 154899 h 154899"/>
                    <a:gd name="connsiteX3-17" fmla="*/ 0 w 200791"/>
                    <a:gd name="connsiteY3-18" fmla="*/ 154899 h 154899"/>
                    <a:gd name="connsiteX4-19" fmla="*/ 0 w 200791"/>
                    <a:gd name="connsiteY4-20" fmla="*/ 0 h 154899"/>
                    <a:gd name="connsiteX0-21" fmla="*/ 0 w 198296"/>
                    <a:gd name="connsiteY0-22" fmla="*/ 0 h 154899"/>
                    <a:gd name="connsiteX1-23" fmla="*/ 178006 w 198296"/>
                    <a:gd name="connsiteY1-24" fmla="*/ 0 h 154899"/>
                    <a:gd name="connsiteX2-25" fmla="*/ 178006 w 198296"/>
                    <a:gd name="connsiteY2-26" fmla="*/ 154899 h 154899"/>
                    <a:gd name="connsiteX3-27" fmla="*/ 0 w 198296"/>
                    <a:gd name="connsiteY3-28" fmla="*/ 154899 h 154899"/>
                    <a:gd name="connsiteX4-29" fmla="*/ 0 w 198296"/>
                    <a:gd name="connsiteY4-30" fmla="*/ 0 h 15489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8296" h="154899">
                      <a:moveTo>
                        <a:pt x="0" y="0"/>
                      </a:moveTo>
                      <a:lnTo>
                        <a:pt x="178006" y="0"/>
                      </a:lnTo>
                      <a:cubicBezTo>
                        <a:pt x="205490" y="64847"/>
                        <a:pt x="204626" y="103685"/>
                        <a:pt x="178006" y="154899"/>
                      </a:cubicBezTo>
                      <a:lnTo>
                        <a:pt x="0" y="154899"/>
                      </a:lnTo>
                      <a:lnTo>
                        <a:pt x="0" y="0"/>
                      </a:ln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nvGrpSpPr>
                <p:cNvPr id="371" name="Group 370"/>
                <p:cNvGrpSpPr/>
                <p:nvPr/>
              </p:nvGrpSpPr>
              <p:grpSpPr>
                <a:xfrm rot="2700000">
                  <a:off x="7272998" y="2610486"/>
                  <a:ext cx="1298140" cy="1132215"/>
                  <a:chOff x="4084525" y="737296"/>
                  <a:chExt cx="1640544" cy="1430854"/>
                </a:xfrm>
              </p:grpSpPr>
              <p:grpSp>
                <p:nvGrpSpPr>
                  <p:cNvPr id="428" name="Group 427"/>
                  <p:cNvGrpSpPr/>
                  <p:nvPr/>
                </p:nvGrpSpPr>
                <p:grpSpPr>
                  <a:xfrm rot="18913881">
                    <a:off x="4402009" y="737296"/>
                    <a:ext cx="1323060" cy="1019404"/>
                    <a:chOff x="5687211" y="3859429"/>
                    <a:chExt cx="1323060" cy="1019404"/>
                  </a:xfrm>
                </p:grpSpPr>
                <p:sp>
                  <p:nvSpPr>
                    <p:cNvPr id="432" name="Rounded Rectangle 31"/>
                    <p:cNvSpPr/>
                    <p:nvPr/>
                  </p:nvSpPr>
                  <p:spPr>
                    <a:xfrm rot="21431920" flipH="1">
                      <a:off x="5698900" y="3867410"/>
                      <a:ext cx="1311371" cy="1011423"/>
                    </a:xfrm>
                    <a:custGeom>
                      <a:avLst/>
                      <a:gdLst>
                        <a:gd name="connsiteX0" fmla="*/ 0 w 1234463"/>
                        <a:gd name="connsiteY0" fmla="*/ 56234 h 958157"/>
                        <a:gd name="connsiteX1" fmla="*/ 56234 w 1234463"/>
                        <a:gd name="connsiteY1" fmla="*/ 0 h 958157"/>
                        <a:gd name="connsiteX2" fmla="*/ 1178229 w 1234463"/>
                        <a:gd name="connsiteY2" fmla="*/ 0 h 958157"/>
                        <a:gd name="connsiteX3" fmla="*/ 1234463 w 1234463"/>
                        <a:gd name="connsiteY3" fmla="*/ 56234 h 958157"/>
                        <a:gd name="connsiteX4" fmla="*/ 1234463 w 1234463"/>
                        <a:gd name="connsiteY4" fmla="*/ 901923 h 958157"/>
                        <a:gd name="connsiteX5" fmla="*/ 1178229 w 1234463"/>
                        <a:gd name="connsiteY5" fmla="*/ 958157 h 958157"/>
                        <a:gd name="connsiteX6" fmla="*/ 56234 w 1234463"/>
                        <a:gd name="connsiteY6" fmla="*/ 958157 h 958157"/>
                        <a:gd name="connsiteX7" fmla="*/ 0 w 1234463"/>
                        <a:gd name="connsiteY7" fmla="*/ 901923 h 958157"/>
                        <a:gd name="connsiteX8" fmla="*/ 0 w 1234463"/>
                        <a:gd name="connsiteY8" fmla="*/ 56234 h 958157"/>
                        <a:gd name="connsiteX0-1" fmla="*/ 0 w 1234463"/>
                        <a:gd name="connsiteY0-2" fmla="*/ 56234 h 958157"/>
                        <a:gd name="connsiteX1-3" fmla="*/ 56234 w 1234463"/>
                        <a:gd name="connsiteY1-4" fmla="*/ 0 h 958157"/>
                        <a:gd name="connsiteX2-5" fmla="*/ 1178229 w 1234463"/>
                        <a:gd name="connsiteY2-6" fmla="*/ 0 h 958157"/>
                        <a:gd name="connsiteX3-7" fmla="*/ 1234463 w 1234463"/>
                        <a:gd name="connsiteY3-8" fmla="*/ 56234 h 958157"/>
                        <a:gd name="connsiteX4-9" fmla="*/ 1234463 w 1234463"/>
                        <a:gd name="connsiteY4-10" fmla="*/ 901923 h 958157"/>
                        <a:gd name="connsiteX5-11" fmla="*/ 1178229 w 1234463"/>
                        <a:gd name="connsiteY5-12" fmla="*/ 958157 h 958157"/>
                        <a:gd name="connsiteX6-13" fmla="*/ 56234 w 1234463"/>
                        <a:gd name="connsiteY6-14" fmla="*/ 958157 h 958157"/>
                        <a:gd name="connsiteX7-15" fmla="*/ 0 w 1234463"/>
                        <a:gd name="connsiteY7-16" fmla="*/ 901923 h 958157"/>
                        <a:gd name="connsiteX8-17" fmla="*/ 10778 w 1234463"/>
                        <a:gd name="connsiteY8-18" fmla="*/ 506039 h 958157"/>
                        <a:gd name="connsiteX9" fmla="*/ 0 w 1234463"/>
                        <a:gd name="connsiteY9" fmla="*/ 56234 h 958157"/>
                        <a:gd name="connsiteX0-19" fmla="*/ 0 w 1234463"/>
                        <a:gd name="connsiteY0-20" fmla="*/ 56234 h 958157"/>
                        <a:gd name="connsiteX1-21" fmla="*/ 56234 w 1234463"/>
                        <a:gd name="connsiteY1-22" fmla="*/ 0 h 958157"/>
                        <a:gd name="connsiteX2-23" fmla="*/ 1178229 w 1234463"/>
                        <a:gd name="connsiteY2-24" fmla="*/ 0 h 958157"/>
                        <a:gd name="connsiteX3-25" fmla="*/ 1234463 w 1234463"/>
                        <a:gd name="connsiteY3-26" fmla="*/ 56234 h 958157"/>
                        <a:gd name="connsiteX4-27" fmla="*/ 1234463 w 1234463"/>
                        <a:gd name="connsiteY4-28" fmla="*/ 901923 h 958157"/>
                        <a:gd name="connsiteX5-29" fmla="*/ 1178229 w 1234463"/>
                        <a:gd name="connsiteY5-30" fmla="*/ 958157 h 958157"/>
                        <a:gd name="connsiteX6-31" fmla="*/ 56234 w 1234463"/>
                        <a:gd name="connsiteY6-32" fmla="*/ 958157 h 958157"/>
                        <a:gd name="connsiteX7-33" fmla="*/ 0 w 1234463"/>
                        <a:gd name="connsiteY7-34" fmla="*/ 901923 h 958157"/>
                        <a:gd name="connsiteX8-35" fmla="*/ 207561 w 1234463"/>
                        <a:gd name="connsiteY8-36" fmla="*/ 562599 h 958157"/>
                        <a:gd name="connsiteX9-37" fmla="*/ 0 w 1234463"/>
                        <a:gd name="connsiteY9-38" fmla="*/ 56234 h 958157"/>
                        <a:gd name="connsiteX0-39" fmla="*/ 0 w 1234463"/>
                        <a:gd name="connsiteY0-40" fmla="*/ 56234 h 958157"/>
                        <a:gd name="connsiteX1-41" fmla="*/ 56234 w 1234463"/>
                        <a:gd name="connsiteY1-42" fmla="*/ 0 h 958157"/>
                        <a:gd name="connsiteX2-43" fmla="*/ 1178229 w 1234463"/>
                        <a:gd name="connsiteY2-44" fmla="*/ 0 h 958157"/>
                        <a:gd name="connsiteX3-45" fmla="*/ 1234463 w 1234463"/>
                        <a:gd name="connsiteY3-46" fmla="*/ 56234 h 958157"/>
                        <a:gd name="connsiteX4-47" fmla="*/ 1234463 w 1234463"/>
                        <a:gd name="connsiteY4-48" fmla="*/ 901923 h 958157"/>
                        <a:gd name="connsiteX5-49" fmla="*/ 1178229 w 1234463"/>
                        <a:gd name="connsiteY5-50" fmla="*/ 958157 h 958157"/>
                        <a:gd name="connsiteX6-51" fmla="*/ 56234 w 1234463"/>
                        <a:gd name="connsiteY6-52" fmla="*/ 958157 h 958157"/>
                        <a:gd name="connsiteX7-53" fmla="*/ 0 w 1234463"/>
                        <a:gd name="connsiteY7-54" fmla="*/ 901923 h 958157"/>
                        <a:gd name="connsiteX8-55" fmla="*/ 207561 w 1234463"/>
                        <a:gd name="connsiteY8-56" fmla="*/ 562599 h 958157"/>
                        <a:gd name="connsiteX9-57" fmla="*/ 0 w 1234463"/>
                        <a:gd name="connsiteY9-58" fmla="*/ 56234 h 958157"/>
                        <a:gd name="connsiteX0-59" fmla="*/ 0 w 1235642"/>
                        <a:gd name="connsiteY0-60" fmla="*/ 56234 h 958157"/>
                        <a:gd name="connsiteX1-61" fmla="*/ 56234 w 1235642"/>
                        <a:gd name="connsiteY1-62" fmla="*/ 0 h 958157"/>
                        <a:gd name="connsiteX2-63" fmla="*/ 1178229 w 1235642"/>
                        <a:gd name="connsiteY2-64" fmla="*/ 0 h 958157"/>
                        <a:gd name="connsiteX3-65" fmla="*/ 1235642 w 1235642"/>
                        <a:gd name="connsiteY3-66" fmla="*/ 247187 h 958157"/>
                        <a:gd name="connsiteX4-67" fmla="*/ 1234463 w 1235642"/>
                        <a:gd name="connsiteY4-68" fmla="*/ 901923 h 958157"/>
                        <a:gd name="connsiteX5-69" fmla="*/ 1178229 w 1235642"/>
                        <a:gd name="connsiteY5-70" fmla="*/ 958157 h 958157"/>
                        <a:gd name="connsiteX6-71" fmla="*/ 56234 w 1235642"/>
                        <a:gd name="connsiteY6-72" fmla="*/ 958157 h 958157"/>
                        <a:gd name="connsiteX7-73" fmla="*/ 0 w 1235642"/>
                        <a:gd name="connsiteY7-74" fmla="*/ 901923 h 958157"/>
                        <a:gd name="connsiteX8-75" fmla="*/ 207561 w 1235642"/>
                        <a:gd name="connsiteY8-76" fmla="*/ 562599 h 958157"/>
                        <a:gd name="connsiteX9-77" fmla="*/ 0 w 1235642"/>
                        <a:gd name="connsiteY9-78" fmla="*/ 56234 h 958157"/>
                        <a:gd name="connsiteX0-79" fmla="*/ 0 w 1235642"/>
                        <a:gd name="connsiteY0-80" fmla="*/ 56234 h 958157"/>
                        <a:gd name="connsiteX1-81" fmla="*/ 56234 w 1235642"/>
                        <a:gd name="connsiteY1-82" fmla="*/ 0 h 958157"/>
                        <a:gd name="connsiteX2-83" fmla="*/ 1001323 w 1235642"/>
                        <a:gd name="connsiteY2-84" fmla="*/ 10823 h 958157"/>
                        <a:gd name="connsiteX3-85" fmla="*/ 1235642 w 1235642"/>
                        <a:gd name="connsiteY3-86" fmla="*/ 247187 h 958157"/>
                        <a:gd name="connsiteX4-87" fmla="*/ 1234463 w 1235642"/>
                        <a:gd name="connsiteY4-88" fmla="*/ 901923 h 958157"/>
                        <a:gd name="connsiteX5-89" fmla="*/ 1178229 w 1235642"/>
                        <a:gd name="connsiteY5-90" fmla="*/ 958157 h 958157"/>
                        <a:gd name="connsiteX6-91" fmla="*/ 56234 w 1235642"/>
                        <a:gd name="connsiteY6-92" fmla="*/ 958157 h 958157"/>
                        <a:gd name="connsiteX7-93" fmla="*/ 0 w 1235642"/>
                        <a:gd name="connsiteY7-94" fmla="*/ 901923 h 958157"/>
                        <a:gd name="connsiteX8-95" fmla="*/ 207561 w 1235642"/>
                        <a:gd name="connsiteY8-96" fmla="*/ 562599 h 958157"/>
                        <a:gd name="connsiteX9-97" fmla="*/ 0 w 1235642"/>
                        <a:gd name="connsiteY9-98" fmla="*/ 56234 h 958157"/>
                        <a:gd name="connsiteX0-99" fmla="*/ 0 w 1235642"/>
                        <a:gd name="connsiteY0-100" fmla="*/ 56234 h 958157"/>
                        <a:gd name="connsiteX1-101" fmla="*/ 56234 w 1235642"/>
                        <a:gd name="connsiteY1-102" fmla="*/ 0 h 958157"/>
                        <a:gd name="connsiteX2-103" fmla="*/ 997633 w 1235642"/>
                        <a:gd name="connsiteY2-104" fmla="*/ 4156 h 958157"/>
                        <a:gd name="connsiteX3-105" fmla="*/ 1235642 w 1235642"/>
                        <a:gd name="connsiteY3-106" fmla="*/ 247187 h 958157"/>
                        <a:gd name="connsiteX4-107" fmla="*/ 1234463 w 1235642"/>
                        <a:gd name="connsiteY4-108" fmla="*/ 901923 h 958157"/>
                        <a:gd name="connsiteX5-109" fmla="*/ 1178229 w 1235642"/>
                        <a:gd name="connsiteY5-110" fmla="*/ 958157 h 958157"/>
                        <a:gd name="connsiteX6-111" fmla="*/ 56234 w 1235642"/>
                        <a:gd name="connsiteY6-112" fmla="*/ 958157 h 958157"/>
                        <a:gd name="connsiteX7-113" fmla="*/ 0 w 1235642"/>
                        <a:gd name="connsiteY7-114" fmla="*/ 901923 h 958157"/>
                        <a:gd name="connsiteX8-115" fmla="*/ 207561 w 1235642"/>
                        <a:gd name="connsiteY8-116" fmla="*/ 562599 h 958157"/>
                        <a:gd name="connsiteX9-117" fmla="*/ 0 w 1235642"/>
                        <a:gd name="connsiteY9-118" fmla="*/ 56234 h 958157"/>
                        <a:gd name="connsiteX0-119" fmla="*/ 0 w 1235642"/>
                        <a:gd name="connsiteY0-120" fmla="*/ 56234 h 958157"/>
                        <a:gd name="connsiteX1-121" fmla="*/ 56234 w 1235642"/>
                        <a:gd name="connsiteY1-122" fmla="*/ 0 h 958157"/>
                        <a:gd name="connsiteX2-123" fmla="*/ 980609 w 1235642"/>
                        <a:gd name="connsiteY2-124" fmla="*/ 4869 h 958157"/>
                        <a:gd name="connsiteX3-125" fmla="*/ 1235642 w 1235642"/>
                        <a:gd name="connsiteY3-126" fmla="*/ 247187 h 958157"/>
                        <a:gd name="connsiteX4-127" fmla="*/ 1234463 w 1235642"/>
                        <a:gd name="connsiteY4-128" fmla="*/ 901923 h 958157"/>
                        <a:gd name="connsiteX5-129" fmla="*/ 1178229 w 1235642"/>
                        <a:gd name="connsiteY5-130" fmla="*/ 958157 h 958157"/>
                        <a:gd name="connsiteX6-131" fmla="*/ 56234 w 1235642"/>
                        <a:gd name="connsiteY6-132" fmla="*/ 958157 h 958157"/>
                        <a:gd name="connsiteX7-133" fmla="*/ 0 w 1235642"/>
                        <a:gd name="connsiteY7-134" fmla="*/ 901923 h 958157"/>
                        <a:gd name="connsiteX8-135" fmla="*/ 207561 w 1235642"/>
                        <a:gd name="connsiteY8-136" fmla="*/ 562599 h 958157"/>
                        <a:gd name="connsiteX9-137" fmla="*/ 0 w 1235642"/>
                        <a:gd name="connsiteY9-138" fmla="*/ 56234 h 958157"/>
                        <a:gd name="connsiteX0-139" fmla="*/ 0 w 1235642"/>
                        <a:gd name="connsiteY0-140" fmla="*/ 56234 h 958157"/>
                        <a:gd name="connsiteX1-141" fmla="*/ 56234 w 1235642"/>
                        <a:gd name="connsiteY1-142" fmla="*/ 0 h 958157"/>
                        <a:gd name="connsiteX2-143" fmla="*/ 980609 w 1235642"/>
                        <a:gd name="connsiteY2-144" fmla="*/ 4869 h 958157"/>
                        <a:gd name="connsiteX3-145" fmla="*/ 1235642 w 1235642"/>
                        <a:gd name="connsiteY3-146" fmla="*/ 247187 h 958157"/>
                        <a:gd name="connsiteX4-147" fmla="*/ 1234463 w 1235642"/>
                        <a:gd name="connsiteY4-148" fmla="*/ 901923 h 958157"/>
                        <a:gd name="connsiteX5-149" fmla="*/ 1178229 w 1235642"/>
                        <a:gd name="connsiteY5-150" fmla="*/ 958157 h 958157"/>
                        <a:gd name="connsiteX6-151" fmla="*/ 56234 w 1235642"/>
                        <a:gd name="connsiteY6-152" fmla="*/ 958157 h 958157"/>
                        <a:gd name="connsiteX7-153" fmla="*/ 0 w 1235642"/>
                        <a:gd name="connsiteY7-154" fmla="*/ 901923 h 958157"/>
                        <a:gd name="connsiteX8-155" fmla="*/ 207561 w 1235642"/>
                        <a:gd name="connsiteY8-156" fmla="*/ 562599 h 958157"/>
                        <a:gd name="connsiteX9-157" fmla="*/ 0 w 1235642"/>
                        <a:gd name="connsiteY9-158" fmla="*/ 56234 h 958157"/>
                        <a:gd name="connsiteX0-159" fmla="*/ 0 w 1235642"/>
                        <a:gd name="connsiteY0-160" fmla="*/ 56234 h 958157"/>
                        <a:gd name="connsiteX1-161" fmla="*/ 56234 w 1235642"/>
                        <a:gd name="connsiteY1-162" fmla="*/ 0 h 958157"/>
                        <a:gd name="connsiteX2-163" fmla="*/ 980609 w 1235642"/>
                        <a:gd name="connsiteY2-164" fmla="*/ 4869 h 958157"/>
                        <a:gd name="connsiteX3-165" fmla="*/ 1235642 w 1235642"/>
                        <a:gd name="connsiteY3-166" fmla="*/ 247187 h 958157"/>
                        <a:gd name="connsiteX4-167" fmla="*/ 1234463 w 1235642"/>
                        <a:gd name="connsiteY4-168" fmla="*/ 901923 h 958157"/>
                        <a:gd name="connsiteX5-169" fmla="*/ 1178229 w 1235642"/>
                        <a:gd name="connsiteY5-170" fmla="*/ 958157 h 958157"/>
                        <a:gd name="connsiteX6-171" fmla="*/ 56234 w 1235642"/>
                        <a:gd name="connsiteY6-172" fmla="*/ 958157 h 958157"/>
                        <a:gd name="connsiteX7-173" fmla="*/ 0 w 1235642"/>
                        <a:gd name="connsiteY7-174" fmla="*/ 901923 h 958157"/>
                        <a:gd name="connsiteX8-175" fmla="*/ 207561 w 1235642"/>
                        <a:gd name="connsiteY8-176" fmla="*/ 562599 h 958157"/>
                        <a:gd name="connsiteX9-177" fmla="*/ 0 w 1235642"/>
                        <a:gd name="connsiteY9-178" fmla="*/ 56234 h 958157"/>
                        <a:gd name="connsiteX0-179" fmla="*/ 0 w 1235642"/>
                        <a:gd name="connsiteY0-180" fmla="*/ 56234 h 958157"/>
                        <a:gd name="connsiteX1-181" fmla="*/ 56234 w 1235642"/>
                        <a:gd name="connsiteY1-182" fmla="*/ 0 h 958157"/>
                        <a:gd name="connsiteX2-183" fmla="*/ 980609 w 1235642"/>
                        <a:gd name="connsiteY2-184" fmla="*/ 4869 h 958157"/>
                        <a:gd name="connsiteX3-185" fmla="*/ 1235642 w 1235642"/>
                        <a:gd name="connsiteY3-186" fmla="*/ 247187 h 958157"/>
                        <a:gd name="connsiteX4-187" fmla="*/ 1234463 w 1235642"/>
                        <a:gd name="connsiteY4-188" fmla="*/ 901923 h 958157"/>
                        <a:gd name="connsiteX5-189" fmla="*/ 1178229 w 1235642"/>
                        <a:gd name="connsiteY5-190" fmla="*/ 958157 h 958157"/>
                        <a:gd name="connsiteX6-191" fmla="*/ 56234 w 1235642"/>
                        <a:gd name="connsiteY6-192" fmla="*/ 958157 h 958157"/>
                        <a:gd name="connsiteX7-193" fmla="*/ 0 w 1235642"/>
                        <a:gd name="connsiteY7-194" fmla="*/ 901923 h 958157"/>
                        <a:gd name="connsiteX8-195" fmla="*/ 207561 w 1235642"/>
                        <a:gd name="connsiteY8-196" fmla="*/ 562599 h 958157"/>
                        <a:gd name="connsiteX9-197" fmla="*/ 0 w 1235642"/>
                        <a:gd name="connsiteY9-198" fmla="*/ 56234 h 958157"/>
                        <a:gd name="connsiteX0-199" fmla="*/ 0 w 1242309"/>
                        <a:gd name="connsiteY0-200" fmla="*/ 56234 h 958157"/>
                        <a:gd name="connsiteX1-201" fmla="*/ 56234 w 1242309"/>
                        <a:gd name="connsiteY1-202" fmla="*/ 0 h 958157"/>
                        <a:gd name="connsiteX2-203" fmla="*/ 980609 w 1242309"/>
                        <a:gd name="connsiteY2-204" fmla="*/ 4869 h 958157"/>
                        <a:gd name="connsiteX3-205" fmla="*/ 1242309 w 1242309"/>
                        <a:gd name="connsiteY3-206" fmla="*/ 243497 h 958157"/>
                        <a:gd name="connsiteX4-207" fmla="*/ 1234463 w 1242309"/>
                        <a:gd name="connsiteY4-208" fmla="*/ 901923 h 958157"/>
                        <a:gd name="connsiteX5-209" fmla="*/ 1178229 w 1242309"/>
                        <a:gd name="connsiteY5-210" fmla="*/ 958157 h 958157"/>
                        <a:gd name="connsiteX6-211" fmla="*/ 56234 w 1242309"/>
                        <a:gd name="connsiteY6-212" fmla="*/ 958157 h 958157"/>
                        <a:gd name="connsiteX7-213" fmla="*/ 0 w 1242309"/>
                        <a:gd name="connsiteY7-214" fmla="*/ 901923 h 958157"/>
                        <a:gd name="connsiteX8-215" fmla="*/ 207561 w 1242309"/>
                        <a:gd name="connsiteY8-216" fmla="*/ 562599 h 958157"/>
                        <a:gd name="connsiteX9-217" fmla="*/ 0 w 1242309"/>
                        <a:gd name="connsiteY9-218" fmla="*/ 56234 h 958157"/>
                        <a:gd name="connsiteX0-219" fmla="*/ 0 w 1242309"/>
                        <a:gd name="connsiteY0-220" fmla="*/ 56234 h 958157"/>
                        <a:gd name="connsiteX1-221" fmla="*/ 56234 w 1242309"/>
                        <a:gd name="connsiteY1-222" fmla="*/ 0 h 958157"/>
                        <a:gd name="connsiteX2-223" fmla="*/ 980609 w 1242309"/>
                        <a:gd name="connsiteY2-224" fmla="*/ 4869 h 958157"/>
                        <a:gd name="connsiteX3-225" fmla="*/ 1242309 w 1242309"/>
                        <a:gd name="connsiteY3-226" fmla="*/ 243497 h 958157"/>
                        <a:gd name="connsiteX4-227" fmla="*/ 1234463 w 1242309"/>
                        <a:gd name="connsiteY4-228" fmla="*/ 901923 h 958157"/>
                        <a:gd name="connsiteX5-229" fmla="*/ 1178229 w 1242309"/>
                        <a:gd name="connsiteY5-230" fmla="*/ 958157 h 958157"/>
                        <a:gd name="connsiteX6-231" fmla="*/ 56234 w 1242309"/>
                        <a:gd name="connsiteY6-232" fmla="*/ 958157 h 958157"/>
                        <a:gd name="connsiteX7-233" fmla="*/ 0 w 1242309"/>
                        <a:gd name="connsiteY7-234" fmla="*/ 901923 h 958157"/>
                        <a:gd name="connsiteX8-235" fmla="*/ 207561 w 1242309"/>
                        <a:gd name="connsiteY8-236" fmla="*/ 562599 h 958157"/>
                        <a:gd name="connsiteX9-237" fmla="*/ 0 w 1242309"/>
                        <a:gd name="connsiteY9-238" fmla="*/ 56234 h 958157"/>
                        <a:gd name="connsiteX0-239" fmla="*/ 0 w 1242309"/>
                        <a:gd name="connsiteY0-240" fmla="*/ 56234 h 958157"/>
                        <a:gd name="connsiteX1-241" fmla="*/ 56234 w 1242309"/>
                        <a:gd name="connsiteY1-242" fmla="*/ 0 h 958157"/>
                        <a:gd name="connsiteX2-243" fmla="*/ 980609 w 1242309"/>
                        <a:gd name="connsiteY2-244" fmla="*/ 4869 h 958157"/>
                        <a:gd name="connsiteX3-245" fmla="*/ 1242309 w 1242309"/>
                        <a:gd name="connsiteY3-246" fmla="*/ 243497 h 958157"/>
                        <a:gd name="connsiteX4-247" fmla="*/ 1234463 w 1242309"/>
                        <a:gd name="connsiteY4-248" fmla="*/ 901923 h 958157"/>
                        <a:gd name="connsiteX5-249" fmla="*/ 1178229 w 1242309"/>
                        <a:gd name="connsiteY5-250" fmla="*/ 958157 h 958157"/>
                        <a:gd name="connsiteX6-251" fmla="*/ 56234 w 1242309"/>
                        <a:gd name="connsiteY6-252" fmla="*/ 958157 h 958157"/>
                        <a:gd name="connsiteX7-253" fmla="*/ 0 w 1242309"/>
                        <a:gd name="connsiteY7-254" fmla="*/ 901923 h 958157"/>
                        <a:gd name="connsiteX8-255" fmla="*/ 207561 w 1242309"/>
                        <a:gd name="connsiteY8-256" fmla="*/ 562599 h 958157"/>
                        <a:gd name="connsiteX9-257" fmla="*/ 0 w 1242309"/>
                        <a:gd name="connsiteY9-258" fmla="*/ 56234 h 958157"/>
                        <a:gd name="connsiteX0-259" fmla="*/ 0 w 1242309"/>
                        <a:gd name="connsiteY0-260" fmla="*/ 56234 h 958157"/>
                        <a:gd name="connsiteX1-261" fmla="*/ 56234 w 1242309"/>
                        <a:gd name="connsiteY1-262" fmla="*/ 0 h 958157"/>
                        <a:gd name="connsiteX2-263" fmla="*/ 980609 w 1242309"/>
                        <a:gd name="connsiteY2-264" fmla="*/ 4869 h 958157"/>
                        <a:gd name="connsiteX3-265" fmla="*/ 1242309 w 1242309"/>
                        <a:gd name="connsiteY3-266" fmla="*/ 243497 h 958157"/>
                        <a:gd name="connsiteX4-267" fmla="*/ 1234463 w 1242309"/>
                        <a:gd name="connsiteY4-268" fmla="*/ 901923 h 958157"/>
                        <a:gd name="connsiteX5-269" fmla="*/ 1178229 w 1242309"/>
                        <a:gd name="connsiteY5-270" fmla="*/ 958157 h 958157"/>
                        <a:gd name="connsiteX6-271" fmla="*/ 56234 w 1242309"/>
                        <a:gd name="connsiteY6-272" fmla="*/ 958157 h 958157"/>
                        <a:gd name="connsiteX7-273" fmla="*/ 0 w 1242309"/>
                        <a:gd name="connsiteY7-274" fmla="*/ 901923 h 958157"/>
                        <a:gd name="connsiteX8-275" fmla="*/ 207561 w 1242309"/>
                        <a:gd name="connsiteY8-276" fmla="*/ 562599 h 958157"/>
                        <a:gd name="connsiteX9-277" fmla="*/ 0 w 1242309"/>
                        <a:gd name="connsiteY9-278" fmla="*/ 56234 h 958157"/>
                        <a:gd name="connsiteX0-279" fmla="*/ 0 w 1242309"/>
                        <a:gd name="connsiteY0-280" fmla="*/ 56234 h 958157"/>
                        <a:gd name="connsiteX1-281" fmla="*/ 56234 w 1242309"/>
                        <a:gd name="connsiteY1-282" fmla="*/ 0 h 958157"/>
                        <a:gd name="connsiteX2-283" fmla="*/ 980609 w 1242309"/>
                        <a:gd name="connsiteY2-284" fmla="*/ 4869 h 958157"/>
                        <a:gd name="connsiteX3-285" fmla="*/ 1242309 w 1242309"/>
                        <a:gd name="connsiteY3-286" fmla="*/ 243497 h 958157"/>
                        <a:gd name="connsiteX4-287" fmla="*/ 1234463 w 1242309"/>
                        <a:gd name="connsiteY4-288" fmla="*/ 901923 h 958157"/>
                        <a:gd name="connsiteX5-289" fmla="*/ 1178229 w 1242309"/>
                        <a:gd name="connsiteY5-290" fmla="*/ 958157 h 958157"/>
                        <a:gd name="connsiteX6-291" fmla="*/ 56234 w 1242309"/>
                        <a:gd name="connsiteY6-292" fmla="*/ 958157 h 958157"/>
                        <a:gd name="connsiteX7-293" fmla="*/ 0 w 1242309"/>
                        <a:gd name="connsiteY7-294" fmla="*/ 901923 h 958157"/>
                        <a:gd name="connsiteX8-295" fmla="*/ 207561 w 1242309"/>
                        <a:gd name="connsiteY8-296" fmla="*/ 562599 h 958157"/>
                        <a:gd name="connsiteX9-297" fmla="*/ 0 w 1242309"/>
                        <a:gd name="connsiteY9-298" fmla="*/ 56234 h 958157"/>
                        <a:gd name="connsiteX0-299" fmla="*/ 0 w 1242309"/>
                        <a:gd name="connsiteY0-300" fmla="*/ 56234 h 958157"/>
                        <a:gd name="connsiteX1-301" fmla="*/ 56234 w 1242309"/>
                        <a:gd name="connsiteY1-302" fmla="*/ 0 h 958157"/>
                        <a:gd name="connsiteX2-303" fmla="*/ 980609 w 1242309"/>
                        <a:gd name="connsiteY2-304" fmla="*/ 4869 h 958157"/>
                        <a:gd name="connsiteX3-305" fmla="*/ 1242309 w 1242309"/>
                        <a:gd name="connsiteY3-306" fmla="*/ 243497 h 958157"/>
                        <a:gd name="connsiteX4-307" fmla="*/ 1234463 w 1242309"/>
                        <a:gd name="connsiteY4-308" fmla="*/ 901923 h 958157"/>
                        <a:gd name="connsiteX5-309" fmla="*/ 1178229 w 1242309"/>
                        <a:gd name="connsiteY5-310" fmla="*/ 958157 h 958157"/>
                        <a:gd name="connsiteX6-311" fmla="*/ 56234 w 1242309"/>
                        <a:gd name="connsiteY6-312" fmla="*/ 958157 h 958157"/>
                        <a:gd name="connsiteX7-313" fmla="*/ 0 w 1242309"/>
                        <a:gd name="connsiteY7-314" fmla="*/ 901923 h 958157"/>
                        <a:gd name="connsiteX8-315" fmla="*/ 207561 w 1242309"/>
                        <a:gd name="connsiteY8-316" fmla="*/ 562599 h 958157"/>
                        <a:gd name="connsiteX9-317" fmla="*/ 0 w 1242309"/>
                        <a:gd name="connsiteY9-318" fmla="*/ 56234 h 958157"/>
                        <a:gd name="connsiteX0-319" fmla="*/ 0 w 1242309"/>
                        <a:gd name="connsiteY0-320" fmla="*/ 56234 h 958157"/>
                        <a:gd name="connsiteX1-321" fmla="*/ 56234 w 1242309"/>
                        <a:gd name="connsiteY1-322" fmla="*/ 0 h 958157"/>
                        <a:gd name="connsiteX2-323" fmla="*/ 980609 w 1242309"/>
                        <a:gd name="connsiteY2-324" fmla="*/ 4869 h 958157"/>
                        <a:gd name="connsiteX3-325" fmla="*/ 1242309 w 1242309"/>
                        <a:gd name="connsiteY3-326" fmla="*/ 243497 h 958157"/>
                        <a:gd name="connsiteX4-327" fmla="*/ 1234463 w 1242309"/>
                        <a:gd name="connsiteY4-328" fmla="*/ 901923 h 958157"/>
                        <a:gd name="connsiteX5-329" fmla="*/ 1178229 w 1242309"/>
                        <a:gd name="connsiteY5-330" fmla="*/ 958157 h 958157"/>
                        <a:gd name="connsiteX6-331" fmla="*/ 56234 w 1242309"/>
                        <a:gd name="connsiteY6-332" fmla="*/ 958157 h 958157"/>
                        <a:gd name="connsiteX7-333" fmla="*/ 0 w 1242309"/>
                        <a:gd name="connsiteY7-334" fmla="*/ 901923 h 958157"/>
                        <a:gd name="connsiteX8-335" fmla="*/ 207561 w 1242309"/>
                        <a:gd name="connsiteY8-336" fmla="*/ 562599 h 958157"/>
                        <a:gd name="connsiteX9-337" fmla="*/ 0 w 1242309"/>
                        <a:gd name="connsiteY9-338" fmla="*/ 56234 h 958157"/>
                        <a:gd name="connsiteX0-339" fmla="*/ 0 w 1242309"/>
                        <a:gd name="connsiteY0-340" fmla="*/ 56234 h 958157"/>
                        <a:gd name="connsiteX1-341" fmla="*/ 56234 w 1242309"/>
                        <a:gd name="connsiteY1-342" fmla="*/ 0 h 958157"/>
                        <a:gd name="connsiteX2-343" fmla="*/ 980609 w 1242309"/>
                        <a:gd name="connsiteY2-344" fmla="*/ 4869 h 958157"/>
                        <a:gd name="connsiteX3-345" fmla="*/ 1242309 w 1242309"/>
                        <a:gd name="connsiteY3-346" fmla="*/ 243497 h 958157"/>
                        <a:gd name="connsiteX4-347" fmla="*/ 1234463 w 1242309"/>
                        <a:gd name="connsiteY4-348" fmla="*/ 901923 h 958157"/>
                        <a:gd name="connsiteX5-349" fmla="*/ 1178229 w 1242309"/>
                        <a:gd name="connsiteY5-350" fmla="*/ 958157 h 958157"/>
                        <a:gd name="connsiteX6-351" fmla="*/ 56234 w 1242309"/>
                        <a:gd name="connsiteY6-352" fmla="*/ 958157 h 958157"/>
                        <a:gd name="connsiteX7-353" fmla="*/ 0 w 1242309"/>
                        <a:gd name="connsiteY7-354" fmla="*/ 901923 h 958157"/>
                        <a:gd name="connsiteX8-355" fmla="*/ 207561 w 1242309"/>
                        <a:gd name="connsiteY8-356" fmla="*/ 562599 h 958157"/>
                        <a:gd name="connsiteX9-357" fmla="*/ 0 w 1242309"/>
                        <a:gd name="connsiteY9-358" fmla="*/ 56234 h 958157"/>
                        <a:gd name="connsiteX0-359" fmla="*/ 0 w 1242309"/>
                        <a:gd name="connsiteY0-360" fmla="*/ 56234 h 958157"/>
                        <a:gd name="connsiteX1-361" fmla="*/ 56234 w 1242309"/>
                        <a:gd name="connsiteY1-362" fmla="*/ 0 h 958157"/>
                        <a:gd name="connsiteX2-363" fmla="*/ 980609 w 1242309"/>
                        <a:gd name="connsiteY2-364" fmla="*/ 4869 h 958157"/>
                        <a:gd name="connsiteX3-365" fmla="*/ 1242309 w 1242309"/>
                        <a:gd name="connsiteY3-366" fmla="*/ 243497 h 958157"/>
                        <a:gd name="connsiteX4-367" fmla="*/ 1234463 w 1242309"/>
                        <a:gd name="connsiteY4-368" fmla="*/ 901923 h 958157"/>
                        <a:gd name="connsiteX5-369" fmla="*/ 1178229 w 1242309"/>
                        <a:gd name="connsiteY5-370" fmla="*/ 958157 h 958157"/>
                        <a:gd name="connsiteX6-371" fmla="*/ 56234 w 1242309"/>
                        <a:gd name="connsiteY6-372" fmla="*/ 958157 h 958157"/>
                        <a:gd name="connsiteX7-373" fmla="*/ 0 w 1242309"/>
                        <a:gd name="connsiteY7-374" fmla="*/ 901923 h 958157"/>
                        <a:gd name="connsiteX8-375" fmla="*/ 207561 w 1242309"/>
                        <a:gd name="connsiteY8-376" fmla="*/ 562599 h 958157"/>
                        <a:gd name="connsiteX9-377" fmla="*/ 0 w 1242309"/>
                        <a:gd name="connsiteY9-378" fmla="*/ 56234 h 958157"/>
                        <a:gd name="connsiteX0-379" fmla="*/ 0 w 1242309"/>
                        <a:gd name="connsiteY0-380" fmla="*/ 56234 h 958157"/>
                        <a:gd name="connsiteX1-381" fmla="*/ 56234 w 1242309"/>
                        <a:gd name="connsiteY1-382" fmla="*/ 0 h 958157"/>
                        <a:gd name="connsiteX2-383" fmla="*/ 953228 w 1242309"/>
                        <a:gd name="connsiteY2-384" fmla="*/ 2606 h 958157"/>
                        <a:gd name="connsiteX3-385" fmla="*/ 1242309 w 1242309"/>
                        <a:gd name="connsiteY3-386" fmla="*/ 243497 h 958157"/>
                        <a:gd name="connsiteX4-387" fmla="*/ 1234463 w 1242309"/>
                        <a:gd name="connsiteY4-388" fmla="*/ 901923 h 958157"/>
                        <a:gd name="connsiteX5-389" fmla="*/ 1178229 w 1242309"/>
                        <a:gd name="connsiteY5-390" fmla="*/ 958157 h 958157"/>
                        <a:gd name="connsiteX6-391" fmla="*/ 56234 w 1242309"/>
                        <a:gd name="connsiteY6-392" fmla="*/ 958157 h 958157"/>
                        <a:gd name="connsiteX7-393" fmla="*/ 0 w 1242309"/>
                        <a:gd name="connsiteY7-394" fmla="*/ 901923 h 958157"/>
                        <a:gd name="connsiteX8-395" fmla="*/ 207561 w 1242309"/>
                        <a:gd name="connsiteY8-396" fmla="*/ 562599 h 958157"/>
                        <a:gd name="connsiteX9-397" fmla="*/ 0 w 1242309"/>
                        <a:gd name="connsiteY9-398" fmla="*/ 56234 h 958157"/>
                        <a:gd name="connsiteX0-399" fmla="*/ 0 w 1242309"/>
                        <a:gd name="connsiteY0-400" fmla="*/ 56234 h 958157"/>
                        <a:gd name="connsiteX1-401" fmla="*/ 56234 w 1242309"/>
                        <a:gd name="connsiteY1-402" fmla="*/ 0 h 958157"/>
                        <a:gd name="connsiteX2-403" fmla="*/ 939895 w 1242309"/>
                        <a:gd name="connsiteY2-404" fmla="*/ 9987 h 958157"/>
                        <a:gd name="connsiteX3-405" fmla="*/ 1242309 w 1242309"/>
                        <a:gd name="connsiteY3-406" fmla="*/ 243497 h 958157"/>
                        <a:gd name="connsiteX4-407" fmla="*/ 1234463 w 1242309"/>
                        <a:gd name="connsiteY4-408" fmla="*/ 901923 h 958157"/>
                        <a:gd name="connsiteX5-409" fmla="*/ 1178229 w 1242309"/>
                        <a:gd name="connsiteY5-410" fmla="*/ 958157 h 958157"/>
                        <a:gd name="connsiteX6-411" fmla="*/ 56234 w 1242309"/>
                        <a:gd name="connsiteY6-412" fmla="*/ 958157 h 958157"/>
                        <a:gd name="connsiteX7-413" fmla="*/ 0 w 1242309"/>
                        <a:gd name="connsiteY7-414" fmla="*/ 901923 h 958157"/>
                        <a:gd name="connsiteX8-415" fmla="*/ 207561 w 1242309"/>
                        <a:gd name="connsiteY8-416" fmla="*/ 562599 h 958157"/>
                        <a:gd name="connsiteX9-417" fmla="*/ 0 w 1242309"/>
                        <a:gd name="connsiteY9-418" fmla="*/ 56234 h 958157"/>
                        <a:gd name="connsiteX0-419" fmla="*/ 0 w 1242309"/>
                        <a:gd name="connsiteY0-420" fmla="*/ 56234 h 958157"/>
                        <a:gd name="connsiteX1-421" fmla="*/ 56234 w 1242309"/>
                        <a:gd name="connsiteY1-422" fmla="*/ 0 h 958157"/>
                        <a:gd name="connsiteX2-423" fmla="*/ 939895 w 1242309"/>
                        <a:gd name="connsiteY2-424" fmla="*/ 9987 h 958157"/>
                        <a:gd name="connsiteX3-425" fmla="*/ 1242309 w 1242309"/>
                        <a:gd name="connsiteY3-426" fmla="*/ 243497 h 958157"/>
                        <a:gd name="connsiteX4-427" fmla="*/ 1234463 w 1242309"/>
                        <a:gd name="connsiteY4-428" fmla="*/ 901923 h 958157"/>
                        <a:gd name="connsiteX5-429" fmla="*/ 1178229 w 1242309"/>
                        <a:gd name="connsiteY5-430" fmla="*/ 958157 h 958157"/>
                        <a:gd name="connsiteX6-431" fmla="*/ 56234 w 1242309"/>
                        <a:gd name="connsiteY6-432" fmla="*/ 958157 h 958157"/>
                        <a:gd name="connsiteX7-433" fmla="*/ 0 w 1242309"/>
                        <a:gd name="connsiteY7-434" fmla="*/ 901923 h 958157"/>
                        <a:gd name="connsiteX8-435" fmla="*/ 207561 w 1242309"/>
                        <a:gd name="connsiteY8-436" fmla="*/ 562599 h 958157"/>
                        <a:gd name="connsiteX9-437" fmla="*/ 0 w 1242309"/>
                        <a:gd name="connsiteY9-438" fmla="*/ 56234 h 958157"/>
                        <a:gd name="connsiteX0-439" fmla="*/ 0 w 1242309"/>
                        <a:gd name="connsiteY0-440" fmla="*/ 56234 h 958157"/>
                        <a:gd name="connsiteX1-441" fmla="*/ 56234 w 1242309"/>
                        <a:gd name="connsiteY1-442" fmla="*/ 0 h 958157"/>
                        <a:gd name="connsiteX2-443" fmla="*/ 939895 w 1242309"/>
                        <a:gd name="connsiteY2-444" fmla="*/ 9987 h 958157"/>
                        <a:gd name="connsiteX3-445" fmla="*/ 1242309 w 1242309"/>
                        <a:gd name="connsiteY3-446" fmla="*/ 243497 h 958157"/>
                        <a:gd name="connsiteX4-447" fmla="*/ 1234463 w 1242309"/>
                        <a:gd name="connsiteY4-448" fmla="*/ 901923 h 958157"/>
                        <a:gd name="connsiteX5-449" fmla="*/ 1178229 w 1242309"/>
                        <a:gd name="connsiteY5-450" fmla="*/ 958157 h 958157"/>
                        <a:gd name="connsiteX6-451" fmla="*/ 56234 w 1242309"/>
                        <a:gd name="connsiteY6-452" fmla="*/ 958157 h 958157"/>
                        <a:gd name="connsiteX7-453" fmla="*/ 0 w 1242309"/>
                        <a:gd name="connsiteY7-454" fmla="*/ 901923 h 958157"/>
                        <a:gd name="connsiteX8-455" fmla="*/ 207561 w 1242309"/>
                        <a:gd name="connsiteY8-456" fmla="*/ 562599 h 958157"/>
                        <a:gd name="connsiteX9-457" fmla="*/ 0 w 1242309"/>
                        <a:gd name="connsiteY9-458" fmla="*/ 56234 h 958157"/>
                        <a:gd name="connsiteX0-459" fmla="*/ 0 w 1242309"/>
                        <a:gd name="connsiteY0-460" fmla="*/ 56234 h 958157"/>
                        <a:gd name="connsiteX1-461" fmla="*/ 56234 w 1242309"/>
                        <a:gd name="connsiteY1-462" fmla="*/ 0 h 958157"/>
                        <a:gd name="connsiteX2-463" fmla="*/ 939895 w 1242309"/>
                        <a:gd name="connsiteY2-464" fmla="*/ 9987 h 958157"/>
                        <a:gd name="connsiteX3-465" fmla="*/ 1242309 w 1242309"/>
                        <a:gd name="connsiteY3-466" fmla="*/ 243497 h 958157"/>
                        <a:gd name="connsiteX4-467" fmla="*/ 1234463 w 1242309"/>
                        <a:gd name="connsiteY4-468" fmla="*/ 901923 h 958157"/>
                        <a:gd name="connsiteX5-469" fmla="*/ 1178229 w 1242309"/>
                        <a:gd name="connsiteY5-470" fmla="*/ 958157 h 958157"/>
                        <a:gd name="connsiteX6-471" fmla="*/ 56234 w 1242309"/>
                        <a:gd name="connsiteY6-472" fmla="*/ 958157 h 958157"/>
                        <a:gd name="connsiteX7-473" fmla="*/ 0 w 1242309"/>
                        <a:gd name="connsiteY7-474" fmla="*/ 901923 h 958157"/>
                        <a:gd name="connsiteX8-475" fmla="*/ 207561 w 1242309"/>
                        <a:gd name="connsiteY8-476" fmla="*/ 562599 h 958157"/>
                        <a:gd name="connsiteX9-477" fmla="*/ 0 w 1242309"/>
                        <a:gd name="connsiteY9-478" fmla="*/ 56234 h 958157"/>
                        <a:gd name="connsiteX0-479" fmla="*/ 0 w 1242309"/>
                        <a:gd name="connsiteY0-480" fmla="*/ 56234 h 958157"/>
                        <a:gd name="connsiteX1-481" fmla="*/ 56234 w 1242309"/>
                        <a:gd name="connsiteY1-482" fmla="*/ 0 h 958157"/>
                        <a:gd name="connsiteX2-483" fmla="*/ 939895 w 1242309"/>
                        <a:gd name="connsiteY2-484" fmla="*/ 9987 h 958157"/>
                        <a:gd name="connsiteX3-485" fmla="*/ 1242309 w 1242309"/>
                        <a:gd name="connsiteY3-486" fmla="*/ 243497 h 958157"/>
                        <a:gd name="connsiteX4-487" fmla="*/ 1234463 w 1242309"/>
                        <a:gd name="connsiteY4-488" fmla="*/ 901923 h 958157"/>
                        <a:gd name="connsiteX5-489" fmla="*/ 1178229 w 1242309"/>
                        <a:gd name="connsiteY5-490" fmla="*/ 958157 h 958157"/>
                        <a:gd name="connsiteX6-491" fmla="*/ 56234 w 1242309"/>
                        <a:gd name="connsiteY6-492" fmla="*/ 958157 h 958157"/>
                        <a:gd name="connsiteX7-493" fmla="*/ 0 w 1242309"/>
                        <a:gd name="connsiteY7-494" fmla="*/ 901923 h 958157"/>
                        <a:gd name="connsiteX8-495" fmla="*/ 207561 w 1242309"/>
                        <a:gd name="connsiteY8-496" fmla="*/ 562599 h 958157"/>
                        <a:gd name="connsiteX9-497" fmla="*/ 0 w 1242309"/>
                        <a:gd name="connsiteY9-498" fmla="*/ 56234 h 958157"/>
                        <a:gd name="connsiteX0-499" fmla="*/ 0 w 1242309"/>
                        <a:gd name="connsiteY0-500" fmla="*/ 56234 h 958157"/>
                        <a:gd name="connsiteX1-501" fmla="*/ 56234 w 1242309"/>
                        <a:gd name="connsiteY1-502" fmla="*/ 0 h 958157"/>
                        <a:gd name="connsiteX2-503" fmla="*/ 939895 w 1242309"/>
                        <a:gd name="connsiteY2-504" fmla="*/ 9987 h 958157"/>
                        <a:gd name="connsiteX3-505" fmla="*/ 1242309 w 1242309"/>
                        <a:gd name="connsiteY3-506" fmla="*/ 243497 h 958157"/>
                        <a:gd name="connsiteX4-507" fmla="*/ 1234463 w 1242309"/>
                        <a:gd name="connsiteY4-508" fmla="*/ 901923 h 958157"/>
                        <a:gd name="connsiteX5-509" fmla="*/ 1178229 w 1242309"/>
                        <a:gd name="connsiteY5-510" fmla="*/ 958157 h 958157"/>
                        <a:gd name="connsiteX6-511" fmla="*/ 56234 w 1242309"/>
                        <a:gd name="connsiteY6-512" fmla="*/ 958157 h 958157"/>
                        <a:gd name="connsiteX7-513" fmla="*/ 0 w 1242309"/>
                        <a:gd name="connsiteY7-514" fmla="*/ 901923 h 958157"/>
                        <a:gd name="connsiteX8-515" fmla="*/ 207561 w 1242309"/>
                        <a:gd name="connsiteY8-516" fmla="*/ 562599 h 958157"/>
                        <a:gd name="connsiteX9-517" fmla="*/ 0 w 1242309"/>
                        <a:gd name="connsiteY9-518" fmla="*/ 56234 h 958157"/>
                        <a:gd name="connsiteX0-519" fmla="*/ 0 w 1242309"/>
                        <a:gd name="connsiteY0-520" fmla="*/ 56234 h 958157"/>
                        <a:gd name="connsiteX1-521" fmla="*/ 56234 w 1242309"/>
                        <a:gd name="connsiteY1-522" fmla="*/ 0 h 958157"/>
                        <a:gd name="connsiteX2-523" fmla="*/ 939895 w 1242309"/>
                        <a:gd name="connsiteY2-524" fmla="*/ 9987 h 958157"/>
                        <a:gd name="connsiteX3-525" fmla="*/ 1242309 w 1242309"/>
                        <a:gd name="connsiteY3-526" fmla="*/ 243497 h 958157"/>
                        <a:gd name="connsiteX4-527" fmla="*/ 1234463 w 1242309"/>
                        <a:gd name="connsiteY4-528" fmla="*/ 901923 h 958157"/>
                        <a:gd name="connsiteX5-529" fmla="*/ 1178229 w 1242309"/>
                        <a:gd name="connsiteY5-530" fmla="*/ 958157 h 958157"/>
                        <a:gd name="connsiteX6-531" fmla="*/ 56234 w 1242309"/>
                        <a:gd name="connsiteY6-532" fmla="*/ 958157 h 958157"/>
                        <a:gd name="connsiteX7-533" fmla="*/ 0 w 1242309"/>
                        <a:gd name="connsiteY7-534" fmla="*/ 901923 h 958157"/>
                        <a:gd name="connsiteX8-535" fmla="*/ 230538 w 1242309"/>
                        <a:gd name="connsiteY8-536" fmla="*/ 541172 h 958157"/>
                        <a:gd name="connsiteX9-537" fmla="*/ 0 w 1242309"/>
                        <a:gd name="connsiteY9-538" fmla="*/ 56234 h 958157"/>
                        <a:gd name="connsiteX0-539" fmla="*/ 0 w 1242309"/>
                        <a:gd name="connsiteY0-540" fmla="*/ 56234 h 958157"/>
                        <a:gd name="connsiteX1-541" fmla="*/ 56234 w 1242309"/>
                        <a:gd name="connsiteY1-542" fmla="*/ 0 h 958157"/>
                        <a:gd name="connsiteX2-543" fmla="*/ 939895 w 1242309"/>
                        <a:gd name="connsiteY2-544" fmla="*/ 9987 h 958157"/>
                        <a:gd name="connsiteX3-545" fmla="*/ 1242309 w 1242309"/>
                        <a:gd name="connsiteY3-546" fmla="*/ 243497 h 958157"/>
                        <a:gd name="connsiteX4-547" fmla="*/ 1234463 w 1242309"/>
                        <a:gd name="connsiteY4-548" fmla="*/ 901923 h 958157"/>
                        <a:gd name="connsiteX5-549" fmla="*/ 1178229 w 1242309"/>
                        <a:gd name="connsiteY5-550" fmla="*/ 958157 h 958157"/>
                        <a:gd name="connsiteX6-551" fmla="*/ 56234 w 1242309"/>
                        <a:gd name="connsiteY6-552" fmla="*/ 958157 h 958157"/>
                        <a:gd name="connsiteX7-553" fmla="*/ 0 w 1242309"/>
                        <a:gd name="connsiteY7-554" fmla="*/ 901923 h 958157"/>
                        <a:gd name="connsiteX8-555" fmla="*/ 193514 w 1242309"/>
                        <a:gd name="connsiteY8-556" fmla="*/ 552956 h 958157"/>
                        <a:gd name="connsiteX9-557" fmla="*/ 0 w 1242309"/>
                        <a:gd name="connsiteY9-558" fmla="*/ 56234 h 958157"/>
                        <a:gd name="connsiteX0-559" fmla="*/ 0 w 1242309"/>
                        <a:gd name="connsiteY0-560" fmla="*/ 56234 h 958157"/>
                        <a:gd name="connsiteX1-561" fmla="*/ 56234 w 1242309"/>
                        <a:gd name="connsiteY1-562" fmla="*/ 0 h 958157"/>
                        <a:gd name="connsiteX2-563" fmla="*/ 939895 w 1242309"/>
                        <a:gd name="connsiteY2-564" fmla="*/ 9987 h 958157"/>
                        <a:gd name="connsiteX3-565" fmla="*/ 1242309 w 1242309"/>
                        <a:gd name="connsiteY3-566" fmla="*/ 243497 h 958157"/>
                        <a:gd name="connsiteX4-567" fmla="*/ 1234463 w 1242309"/>
                        <a:gd name="connsiteY4-568" fmla="*/ 901923 h 958157"/>
                        <a:gd name="connsiteX5-569" fmla="*/ 1178229 w 1242309"/>
                        <a:gd name="connsiteY5-570" fmla="*/ 958157 h 958157"/>
                        <a:gd name="connsiteX6-571" fmla="*/ 56234 w 1242309"/>
                        <a:gd name="connsiteY6-572" fmla="*/ 958157 h 958157"/>
                        <a:gd name="connsiteX7-573" fmla="*/ 0 w 1242309"/>
                        <a:gd name="connsiteY7-574" fmla="*/ 901923 h 958157"/>
                        <a:gd name="connsiteX8-575" fmla="*/ 206848 w 1242309"/>
                        <a:gd name="connsiteY8-576" fmla="*/ 545577 h 958157"/>
                        <a:gd name="connsiteX9-577" fmla="*/ 0 w 1242309"/>
                        <a:gd name="connsiteY9-578" fmla="*/ 56234 h 958157"/>
                        <a:gd name="connsiteX0-579" fmla="*/ 0 w 1242309"/>
                        <a:gd name="connsiteY0-580" fmla="*/ 56234 h 958157"/>
                        <a:gd name="connsiteX1-581" fmla="*/ 56234 w 1242309"/>
                        <a:gd name="connsiteY1-582" fmla="*/ 0 h 958157"/>
                        <a:gd name="connsiteX2-583" fmla="*/ 939895 w 1242309"/>
                        <a:gd name="connsiteY2-584" fmla="*/ 9987 h 958157"/>
                        <a:gd name="connsiteX3-585" fmla="*/ 1242309 w 1242309"/>
                        <a:gd name="connsiteY3-586" fmla="*/ 243497 h 958157"/>
                        <a:gd name="connsiteX4-587" fmla="*/ 1234463 w 1242309"/>
                        <a:gd name="connsiteY4-588" fmla="*/ 901923 h 958157"/>
                        <a:gd name="connsiteX5-589" fmla="*/ 1178229 w 1242309"/>
                        <a:gd name="connsiteY5-590" fmla="*/ 958157 h 958157"/>
                        <a:gd name="connsiteX6-591" fmla="*/ 56234 w 1242309"/>
                        <a:gd name="connsiteY6-592" fmla="*/ 958157 h 958157"/>
                        <a:gd name="connsiteX7-593" fmla="*/ 0 w 1242309"/>
                        <a:gd name="connsiteY7-594" fmla="*/ 901923 h 958157"/>
                        <a:gd name="connsiteX8-595" fmla="*/ 202961 w 1242309"/>
                        <a:gd name="connsiteY8-596" fmla="*/ 527699 h 958157"/>
                        <a:gd name="connsiteX9-597" fmla="*/ 0 w 1242309"/>
                        <a:gd name="connsiteY9-598" fmla="*/ 56234 h 958157"/>
                        <a:gd name="connsiteX0-599" fmla="*/ 0 w 1242309"/>
                        <a:gd name="connsiteY0-600" fmla="*/ 56234 h 958157"/>
                        <a:gd name="connsiteX1-601" fmla="*/ 56234 w 1242309"/>
                        <a:gd name="connsiteY1-602" fmla="*/ 0 h 958157"/>
                        <a:gd name="connsiteX2-603" fmla="*/ 939895 w 1242309"/>
                        <a:gd name="connsiteY2-604" fmla="*/ 9987 h 958157"/>
                        <a:gd name="connsiteX3-605" fmla="*/ 1242309 w 1242309"/>
                        <a:gd name="connsiteY3-606" fmla="*/ 243497 h 958157"/>
                        <a:gd name="connsiteX4-607" fmla="*/ 1234463 w 1242309"/>
                        <a:gd name="connsiteY4-608" fmla="*/ 901923 h 958157"/>
                        <a:gd name="connsiteX5-609" fmla="*/ 1178229 w 1242309"/>
                        <a:gd name="connsiteY5-610" fmla="*/ 958157 h 958157"/>
                        <a:gd name="connsiteX6-611" fmla="*/ 56234 w 1242309"/>
                        <a:gd name="connsiteY6-612" fmla="*/ 958157 h 958157"/>
                        <a:gd name="connsiteX7-613" fmla="*/ 0 w 1242309"/>
                        <a:gd name="connsiteY7-614" fmla="*/ 901923 h 958157"/>
                        <a:gd name="connsiteX8-615" fmla="*/ 202814 w 1242309"/>
                        <a:gd name="connsiteY8-616" fmla="*/ 524695 h 958157"/>
                        <a:gd name="connsiteX9-617" fmla="*/ 0 w 1242309"/>
                        <a:gd name="connsiteY9-618" fmla="*/ 56234 h 9581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242309" h="958157">
                          <a:moveTo>
                            <a:pt x="0" y="56234"/>
                          </a:moveTo>
                          <a:cubicBezTo>
                            <a:pt x="0" y="25177"/>
                            <a:pt x="25177" y="0"/>
                            <a:pt x="56234" y="0"/>
                          </a:cubicBezTo>
                          <a:lnTo>
                            <a:pt x="939895" y="9987"/>
                          </a:lnTo>
                          <a:cubicBezTo>
                            <a:pt x="1075235" y="56777"/>
                            <a:pt x="1179580" y="99105"/>
                            <a:pt x="1242309" y="243497"/>
                          </a:cubicBezTo>
                          <a:cubicBezTo>
                            <a:pt x="1239694" y="462972"/>
                            <a:pt x="1237078" y="682448"/>
                            <a:pt x="1234463" y="901923"/>
                          </a:cubicBezTo>
                          <a:cubicBezTo>
                            <a:pt x="1234463" y="932980"/>
                            <a:pt x="1209286" y="958157"/>
                            <a:pt x="1178229" y="958157"/>
                          </a:cubicBezTo>
                          <a:lnTo>
                            <a:pt x="56234" y="958157"/>
                          </a:lnTo>
                          <a:cubicBezTo>
                            <a:pt x="25177" y="958157"/>
                            <a:pt x="0" y="932980"/>
                            <a:pt x="0" y="901923"/>
                          </a:cubicBezTo>
                          <a:lnTo>
                            <a:pt x="202814" y="524695"/>
                          </a:lnTo>
                          <a:cubicBezTo>
                            <a:pt x="133865" y="361581"/>
                            <a:pt x="68949" y="219348"/>
                            <a:pt x="0" y="56234"/>
                          </a:cubicBezTo>
                          <a:close/>
                        </a:path>
                      </a:pathLst>
                    </a:custGeom>
                    <a:solidFill>
                      <a:srgbClr val="A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33" name="Freeform 432"/>
                    <p:cNvSpPr/>
                    <p:nvPr/>
                  </p:nvSpPr>
                  <p:spPr>
                    <a:xfrm rot="-120000">
                      <a:off x="5687211" y="3859429"/>
                      <a:ext cx="1308478" cy="553611"/>
                    </a:xfrm>
                    <a:custGeom>
                      <a:avLst/>
                      <a:gdLst>
                        <a:gd name="connsiteX0" fmla="*/ 1248294 w 1308478"/>
                        <a:gd name="connsiteY0" fmla="*/ 5 h 553611"/>
                        <a:gd name="connsiteX1" fmla="*/ 1308478 w 1308478"/>
                        <a:gd name="connsiteY1" fmla="*/ 58529 h 553611"/>
                        <a:gd name="connsiteX2" fmla="*/ 1153485 w 1308478"/>
                        <a:gd name="connsiteY2" fmla="*/ 429545 h 553611"/>
                        <a:gd name="connsiteX3" fmla="*/ 1102303 w 1308478"/>
                        <a:gd name="connsiteY3" fmla="*/ 553611 h 553611"/>
                        <a:gd name="connsiteX4" fmla="*/ 7230 w 1308478"/>
                        <a:gd name="connsiteY4" fmla="*/ 553611 h 553611"/>
                        <a:gd name="connsiteX5" fmla="*/ 0 w 1308478"/>
                        <a:gd name="connsiteY5" fmla="*/ 274524 h 553611"/>
                        <a:gd name="connsiteX6" fmla="*/ 315748 w 1308478"/>
                        <a:gd name="connsiteY6" fmla="*/ 23592 h 553611"/>
                        <a:gd name="connsiteX7" fmla="*/ 1248294 w 1308478"/>
                        <a:gd name="connsiteY7" fmla="*/ 5 h 55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478" h="553611">
                          <a:moveTo>
                            <a:pt x="1248294" y="5"/>
                          </a:moveTo>
                          <a:cubicBezTo>
                            <a:pt x="1281074" y="-453"/>
                            <a:pt x="1308020" y="25749"/>
                            <a:pt x="1308478" y="58529"/>
                          </a:cubicBezTo>
                          <a:cubicBezTo>
                            <a:pt x="1255703" y="188417"/>
                            <a:pt x="1205149" y="305873"/>
                            <a:pt x="1153485" y="429545"/>
                          </a:cubicBezTo>
                          <a:lnTo>
                            <a:pt x="1102303" y="553611"/>
                          </a:lnTo>
                          <a:lnTo>
                            <a:pt x="7230" y="553611"/>
                          </a:lnTo>
                          <a:lnTo>
                            <a:pt x="0" y="274524"/>
                          </a:lnTo>
                          <a:cubicBezTo>
                            <a:pt x="64078" y="121194"/>
                            <a:pt x="173588" y="74976"/>
                            <a:pt x="315748" y="23592"/>
                          </a:cubicBezTo>
                          <a:lnTo>
                            <a:pt x="1248294" y="5"/>
                          </a:ln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nvGrpSpPr>
                  <p:cNvPr id="429" name="Group 428"/>
                  <p:cNvGrpSpPr/>
                  <p:nvPr/>
                </p:nvGrpSpPr>
                <p:grpSpPr>
                  <a:xfrm rot="18913881">
                    <a:off x="4084525" y="1096826"/>
                    <a:ext cx="1617772" cy="1071324"/>
                    <a:chOff x="5147593" y="3987338"/>
                    <a:chExt cx="1617772" cy="1071324"/>
                  </a:xfrm>
                </p:grpSpPr>
                <p:sp>
                  <p:nvSpPr>
                    <p:cNvPr id="430" name="Freeform 429"/>
                    <p:cNvSpPr/>
                    <p:nvPr/>
                  </p:nvSpPr>
                  <p:spPr>
                    <a:xfrm>
                      <a:off x="5155242" y="3987338"/>
                      <a:ext cx="1610123" cy="1071324"/>
                    </a:xfrm>
                    <a:custGeom>
                      <a:avLst/>
                      <a:gdLst>
                        <a:gd name="connsiteX0" fmla="*/ 1335822 w 1610123"/>
                        <a:gd name="connsiteY0" fmla="*/ 345 h 1071324"/>
                        <a:gd name="connsiteX1" fmla="*/ 1478916 w 1610123"/>
                        <a:gd name="connsiteY1" fmla="*/ 126227 h 1071324"/>
                        <a:gd name="connsiteX2" fmla="*/ 1531164 w 1610123"/>
                        <a:gd name="connsiteY2" fmla="*/ 942708 h 1071324"/>
                        <a:gd name="connsiteX3" fmla="*/ 1384173 w 1610123"/>
                        <a:gd name="connsiteY3" fmla="*/ 1067963 h 1071324"/>
                        <a:gd name="connsiteX4" fmla="*/ 449052 w 1610123"/>
                        <a:gd name="connsiteY4" fmla="*/ 1065336 h 1071324"/>
                        <a:gd name="connsiteX5" fmla="*/ 3462 w 1610123"/>
                        <a:gd name="connsiteY5" fmla="*/ 551873 h 1071324"/>
                        <a:gd name="connsiteX6" fmla="*/ 3815 w 1610123"/>
                        <a:gd name="connsiteY6" fmla="*/ 396027 h 1071324"/>
                        <a:gd name="connsiteX7" fmla="*/ 383072 w 1610123"/>
                        <a:gd name="connsiteY7" fmla="*/ 48804 h 1071324"/>
                        <a:gd name="connsiteX8" fmla="*/ 1335822 w 1610123"/>
                        <a:gd name="connsiteY8" fmla="*/ 345 h 10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0123" h="1071324">
                          <a:moveTo>
                            <a:pt x="1335822" y="345"/>
                          </a:moveTo>
                          <a:cubicBezTo>
                            <a:pt x="1410097" y="-4408"/>
                            <a:pt x="1450098" y="40128"/>
                            <a:pt x="1478916" y="126227"/>
                          </a:cubicBezTo>
                          <a:cubicBezTo>
                            <a:pt x="1591959" y="355747"/>
                            <a:pt x="1680625" y="528483"/>
                            <a:pt x="1531164" y="942708"/>
                          </a:cubicBezTo>
                          <a:cubicBezTo>
                            <a:pt x="1535917" y="1016983"/>
                            <a:pt x="1458449" y="1063210"/>
                            <a:pt x="1384173" y="1067963"/>
                          </a:cubicBezTo>
                          <a:cubicBezTo>
                            <a:pt x="1069510" y="1073104"/>
                            <a:pt x="727828" y="1072439"/>
                            <a:pt x="449052" y="1065336"/>
                          </a:cubicBezTo>
                          <a:cubicBezTo>
                            <a:pt x="389555" y="1040009"/>
                            <a:pt x="89492" y="660575"/>
                            <a:pt x="3462" y="551873"/>
                          </a:cubicBezTo>
                          <a:cubicBezTo>
                            <a:pt x="-1246" y="479598"/>
                            <a:pt x="-1175" y="465498"/>
                            <a:pt x="3815" y="396027"/>
                          </a:cubicBezTo>
                          <a:cubicBezTo>
                            <a:pt x="88884" y="306131"/>
                            <a:pt x="308797" y="53557"/>
                            <a:pt x="383072" y="48804"/>
                          </a:cubicBezTo>
                          <a:lnTo>
                            <a:pt x="1335822" y="345"/>
                          </a:lnTo>
                          <a:close/>
                        </a:path>
                      </a:pathLst>
                    </a:custGeom>
                    <a:solidFill>
                      <a:srgbClr val="D85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431" name="Freeform 430"/>
                    <p:cNvSpPr/>
                    <p:nvPr/>
                  </p:nvSpPr>
                  <p:spPr>
                    <a:xfrm rot="21480000">
                      <a:off x="5147593" y="4006841"/>
                      <a:ext cx="1592891" cy="420116"/>
                    </a:xfrm>
                    <a:custGeom>
                      <a:avLst/>
                      <a:gdLst>
                        <a:gd name="connsiteX0" fmla="*/ 1351136 w 1592890"/>
                        <a:gd name="connsiteY0" fmla="*/ 72 h 420116"/>
                        <a:gd name="connsiteX1" fmla="*/ 1489750 w 1592890"/>
                        <a:gd name="connsiteY1" fmla="*/ 130871 h 420116"/>
                        <a:gd name="connsiteX2" fmla="*/ 1586578 w 1592890"/>
                        <a:gd name="connsiteY2" fmla="*/ 384388 h 420116"/>
                        <a:gd name="connsiteX3" fmla="*/ 1592890 w 1592890"/>
                        <a:gd name="connsiteY3" fmla="*/ 420116 h 420116"/>
                        <a:gd name="connsiteX4" fmla="*/ 0 w 1592890"/>
                        <a:gd name="connsiteY4" fmla="*/ 420116 h 420116"/>
                        <a:gd name="connsiteX5" fmla="*/ 1793 w 1592890"/>
                        <a:gd name="connsiteY5" fmla="*/ 392396 h 420116"/>
                        <a:gd name="connsiteX6" fmla="*/ 6131 w 1592890"/>
                        <a:gd name="connsiteY6" fmla="*/ 349026 h 420116"/>
                        <a:gd name="connsiteX7" fmla="*/ 397275 w 1592890"/>
                        <a:gd name="connsiteY7" fmla="*/ 15251 h 420116"/>
                        <a:gd name="connsiteX8" fmla="*/ 1351136 w 1592890"/>
                        <a:gd name="connsiteY8" fmla="*/ 72 h 42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2890" h="420116">
                          <a:moveTo>
                            <a:pt x="1351136" y="72"/>
                          </a:moveTo>
                          <a:cubicBezTo>
                            <a:pt x="1425532" y="-2086"/>
                            <a:pt x="1463954" y="43819"/>
                            <a:pt x="1489750" y="130871"/>
                          </a:cubicBezTo>
                          <a:cubicBezTo>
                            <a:pt x="1529111" y="218368"/>
                            <a:pt x="1565325" y="297765"/>
                            <a:pt x="1586578" y="384388"/>
                          </a:cubicBezTo>
                          <a:lnTo>
                            <a:pt x="1592890" y="420116"/>
                          </a:lnTo>
                          <a:lnTo>
                            <a:pt x="0" y="420116"/>
                          </a:lnTo>
                          <a:lnTo>
                            <a:pt x="1793" y="392396"/>
                          </a:lnTo>
                          <a:cubicBezTo>
                            <a:pt x="2854" y="380206"/>
                            <a:pt x="4279" y="366340"/>
                            <a:pt x="6131" y="349026"/>
                          </a:cubicBezTo>
                          <a:cubicBezTo>
                            <a:pt x="94286" y="262154"/>
                            <a:pt x="322880" y="17409"/>
                            <a:pt x="397275" y="15251"/>
                          </a:cubicBezTo>
                          <a:lnTo>
                            <a:pt x="1351136" y="72"/>
                          </a:lnTo>
                          <a:close/>
                        </a:path>
                      </a:pathLst>
                    </a:custGeom>
                    <a:solidFill>
                      <a:srgbClr val="A6262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sp>
              <p:nvSpPr>
                <p:cNvPr id="372" name="Rectangle 13"/>
                <p:cNvSpPr/>
                <p:nvPr/>
              </p:nvSpPr>
              <p:spPr>
                <a:xfrm rot="1545906" flipH="1">
                  <a:off x="4824756" y="3122888"/>
                  <a:ext cx="318241" cy="17967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578644"/>
                    <a:gd name="connsiteY0-2" fmla="*/ 0 h 368300"/>
                    <a:gd name="connsiteX1-3" fmla="*/ 571500 w 578644"/>
                    <a:gd name="connsiteY1-4" fmla="*/ 0 h 368300"/>
                    <a:gd name="connsiteX2-5" fmla="*/ 578644 w 578644"/>
                    <a:gd name="connsiteY2-6" fmla="*/ 356394 h 368300"/>
                    <a:gd name="connsiteX3-7" fmla="*/ 0 w 578644"/>
                    <a:gd name="connsiteY3-8" fmla="*/ 368300 h 368300"/>
                    <a:gd name="connsiteX4-9" fmla="*/ 0 w 578644"/>
                    <a:gd name="connsiteY4-10" fmla="*/ 0 h 368300"/>
                    <a:gd name="connsiteX0-11" fmla="*/ 0 w 578644"/>
                    <a:gd name="connsiteY0-12" fmla="*/ 0 h 368300"/>
                    <a:gd name="connsiteX1-13" fmla="*/ 571500 w 578644"/>
                    <a:gd name="connsiteY1-14" fmla="*/ 0 h 368300"/>
                    <a:gd name="connsiteX2-15" fmla="*/ 578644 w 578644"/>
                    <a:gd name="connsiteY2-16" fmla="*/ 361156 h 368300"/>
                    <a:gd name="connsiteX3-17" fmla="*/ 0 w 578644"/>
                    <a:gd name="connsiteY3-18" fmla="*/ 368300 h 368300"/>
                    <a:gd name="connsiteX4-19" fmla="*/ 0 w 578644"/>
                    <a:gd name="connsiteY4-20" fmla="*/ 0 h 368300"/>
                    <a:gd name="connsiteX0-21" fmla="*/ 0 w 578644"/>
                    <a:gd name="connsiteY0-22" fmla="*/ 0 h 368300"/>
                    <a:gd name="connsiteX1-23" fmla="*/ 240506 w 578644"/>
                    <a:gd name="connsiteY1-24" fmla="*/ 159544 h 368300"/>
                    <a:gd name="connsiteX2-25" fmla="*/ 578644 w 578644"/>
                    <a:gd name="connsiteY2-26" fmla="*/ 361156 h 368300"/>
                    <a:gd name="connsiteX3-27" fmla="*/ 0 w 578644"/>
                    <a:gd name="connsiteY3-28" fmla="*/ 368300 h 368300"/>
                    <a:gd name="connsiteX4-29" fmla="*/ 0 w 578644"/>
                    <a:gd name="connsiteY4-30" fmla="*/ 0 h 368300"/>
                    <a:gd name="connsiteX0-31" fmla="*/ 0 w 578644"/>
                    <a:gd name="connsiteY0-32" fmla="*/ 0 h 361156"/>
                    <a:gd name="connsiteX1-33" fmla="*/ 240506 w 578644"/>
                    <a:gd name="connsiteY1-34" fmla="*/ 159544 h 361156"/>
                    <a:gd name="connsiteX2-35" fmla="*/ 578644 w 578644"/>
                    <a:gd name="connsiteY2-36" fmla="*/ 361156 h 361156"/>
                    <a:gd name="connsiteX3-37" fmla="*/ 195262 w 578644"/>
                    <a:gd name="connsiteY3-38" fmla="*/ 215900 h 361156"/>
                    <a:gd name="connsiteX4-39" fmla="*/ 0 w 578644"/>
                    <a:gd name="connsiteY4-40" fmla="*/ 0 h 361156"/>
                    <a:gd name="connsiteX0-41" fmla="*/ 0 w 578644"/>
                    <a:gd name="connsiteY0-42" fmla="*/ 0 h 361156"/>
                    <a:gd name="connsiteX1-43" fmla="*/ 240506 w 578644"/>
                    <a:gd name="connsiteY1-44" fmla="*/ 159544 h 361156"/>
                    <a:gd name="connsiteX2-45" fmla="*/ 578644 w 578644"/>
                    <a:gd name="connsiteY2-46" fmla="*/ 361156 h 361156"/>
                    <a:gd name="connsiteX3-47" fmla="*/ 195262 w 578644"/>
                    <a:gd name="connsiteY3-48" fmla="*/ 215900 h 361156"/>
                    <a:gd name="connsiteX4-49" fmla="*/ 0 w 578644"/>
                    <a:gd name="connsiteY4-50" fmla="*/ 0 h 361156"/>
                    <a:gd name="connsiteX0-51" fmla="*/ 0 w 578644"/>
                    <a:gd name="connsiteY0-52" fmla="*/ 0 h 361156"/>
                    <a:gd name="connsiteX1-53" fmla="*/ 240506 w 578644"/>
                    <a:gd name="connsiteY1-54" fmla="*/ 159544 h 361156"/>
                    <a:gd name="connsiteX2-55" fmla="*/ 578644 w 578644"/>
                    <a:gd name="connsiteY2-56" fmla="*/ 361156 h 361156"/>
                    <a:gd name="connsiteX3-57" fmla="*/ 195262 w 578644"/>
                    <a:gd name="connsiteY3-58" fmla="*/ 215900 h 361156"/>
                    <a:gd name="connsiteX4-59" fmla="*/ 0 w 578644"/>
                    <a:gd name="connsiteY4-60" fmla="*/ 0 h 361156"/>
                    <a:gd name="connsiteX0-61" fmla="*/ 0 w 578644"/>
                    <a:gd name="connsiteY0-62" fmla="*/ 0 h 361156"/>
                    <a:gd name="connsiteX1-63" fmla="*/ 240506 w 578644"/>
                    <a:gd name="connsiteY1-64" fmla="*/ 159544 h 361156"/>
                    <a:gd name="connsiteX2-65" fmla="*/ 578644 w 578644"/>
                    <a:gd name="connsiteY2-66" fmla="*/ 361156 h 361156"/>
                    <a:gd name="connsiteX3-67" fmla="*/ 195262 w 578644"/>
                    <a:gd name="connsiteY3-68" fmla="*/ 215900 h 361156"/>
                    <a:gd name="connsiteX4-69" fmla="*/ 0 w 578644"/>
                    <a:gd name="connsiteY4-70" fmla="*/ 0 h 361156"/>
                    <a:gd name="connsiteX0-71" fmla="*/ 0 w 578644"/>
                    <a:gd name="connsiteY0-72" fmla="*/ 0 h 361156"/>
                    <a:gd name="connsiteX1-73" fmla="*/ 240506 w 578644"/>
                    <a:gd name="connsiteY1-74" fmla="*/ 159544 h 361156"/>
                    <a:gd name="connsiteX2-75" fmla="*/ 578644 w 578644"/>
                    <a:gd name="connsiteY2-76" fmla="*/ 361156 h 361156"/>
                    <a:gd name="connsiteX3-77" fmla="*/ 195262 w 578644"/>
                    <a:gd name="connsiteY3-78" fmla="*/ 215900 h 361156"/>
                    <a:gd name="connsiteX4-79" fmla="*/ 0 w 578644"/>
                    <a:gd name="connsiteY4-80" fmla="*/ 0 h 361156"/>
                    <a:gd name="connsiteX0-81" fmla="*/ 0 w 578644"/>
                    <a:gd name="connsiteY0-82" fmla="*/ 0 h 361156"/>
                    <a:gd name="connsiteX1-83" fmla="*/ 240506 w 578644"/>
                    <a:gd name="connsiteY1-84" fmla="*/ 159544 h 361156"/>
                    <a:gd name="connsiteX2-85" fmla="*/ 578644 w 578644"/>
                    <a:gd name="connsiteY2-86" fmla="*/ 361156 h 361156"/>
                    <a:gd name="connsiteX3-87" fmla="*/ 195262 w 578644"/>
                    <a:gd name="connsiteY3-88" fmla="*/ 215900 h 361156"/>
                    <a:gd name="connsiteX4-89" fmla="*/ 0 w 578644"/>
                    <a:gd name="connsiteY4-90" fmla="*/ 0 h 361156"/>
                    <a:gd name="connsiteX0-91" fmla="*/ 0 w 578644"/>
                    <a:gd name="connsiteY0-92" fmla="*/ 0 h 361156"/>
                    <a:gd name="connsiteX1-93" fmla="*/ 240506 w 578644"/>
                    <a:gd name="connsiteY1-94" fmla="*/ 159544 h 361156"/>
                    <a:gd name="connsiteX2-95" fmla="*/ 578644 w 578644"/>
                    <a:gd name="connsiteY2-96" fmla="*/ 361156 h 361156"/>
                    <a:gd name="connsiteX3-97" fmla="*/ 195262 w 578644"/>
                    <a:gd name="connsiteY3-98" fmla="*/ 215900 h 361156"/>
                    <a:gd name="connsiteX4-99" fmla="*/ 0 w 578644"/>
                    <a:gd name="connsiteY4-100" fmla="*/ 0 h 361156"/>
                    <a:gd name="connsiteX0-101" fmla="*/ 0 w 559594"/>
                    <a:gd name="connsiteY0-102" fmla="*/ 0 h 346869"/>
                    <a:gd name="connsiteX1-103" fmla="*/ 240506 w 559594"/>
                    <a:gd name="connsiteY1-104" fmla="*/ 159544 h 346869"/>
                    <a:gd name="connsiteX2-105" fmla="*/ 559594 w 559594"/>
                    <a:gd name="connsiteY2-106" fmla="*/ 346869 h 346869"/>
                    <a:gd name="connsiteX3-107" fmla="*/ 195262 w 559594"/>
                    <a:gd name="connsiteY3-108" fmla="*/ 215900 h 346869"/>
                    <a:gd name="connsiteX4-109" fmla="*/ 0 w 559594"/>
                    <a:gd name="connsiteY4-110" fmla="*/ 0 h 346869"/>
                    <a:gd name="connsiteX0-111" fmla="*/ 0 w 559594"/>
                    <a:gd name="connsiteY0-112" fmla="*/ 0 h 346869"/>
                    <a:gd name="connsiteX1-113" fmla="*/ 240506 w 559594"/>
                    <a:gd name="connsiteY1-114" fmla="*/ 159544 h 346869"/>
                    <a:gd name="connsiteX2-115" fmla="*/ 559594 w 559594"/>
                    <a:gd name="connsiteY2-116" fmla="*/ 346869 h 346869"/>
                    <a:gd name="connsiteX3-117" fmla="*/ 195262 w 559594"/>
                    <a:gd name="connsiteY3-118" fmla="*/ 215900 h 346869"/>
                    <a:gd name="connsiteX4-119" fmla="*/ 0 w 559594"/>
                    <a:gd name="connsiteY4-120" fmla="*/ 0 h 346869"/>
                    <a:gd name="connsiteX0-121" fmla="*/ 0 w 559594"/>
                    <a:gd name="connsiteY0-122" fmla="*/ 0 h 346869"/>
                    <a:gd name="connsiteX1-123" fmla="*/ 240506 w 559594"/>
                    <a:gd name="connsiteY1-124" fmla="*/ 159544 h 346869"/>
                    <a:gd name="connsiteX2-125" fmla="*/ 559594 w 559594"/>
                    <a:gd name="connsiteY2-126" fmla="*/ 346869 h 346869"/>
                    <a:gd name="connsiteX3-127" fmla="*/ 195262 w 559594"/>
                    <a:gd name="connsiteY3-128" fmla="*/ 215900 h 346869"/>
                    <a:gd name="connsiteX4-129" fmla="*/ 0 w 559594"/>
                    <a:gd name="connsiteY4-130" fmla="*/ 0 h 346869"/>
                    <a:gd name="connsiteX0-131" fmla="*/ 0 w 559594"/>
                    <a:gd name="connsiteY0-132" fmla="*/ 0 h 346869"/>
                    <a:gd name="connsiteX1-133" fmla="*/ 240506 w 559594"/>
                    <a:gd name="connsiteY1-134" fmla="*/ 159544 h 346869"/>
                    <a:gd name="connsiteX2-135" fmla="*/ 559594 w 559594"/>
                    <a:gd name="connsiteY2-136" fmla="*/ 346869 h 346869"/>
                    <a:gd name="connsiteX3-137" fmla="*/ 195262 w 559594"/>
                    <a:gd name="connsiteY3-138" fmla="*/ 215900 h 346869"/>
                    <a:gd name="connsiteX4-139" fmla="*/ 0 w 559594"/>
                    <a:gd name="connsiteY4-140" fmla="*/ 0 h 346869"/>
                    <a:gd name="connsiteX0-141" fmla="*/ 0 w 559594"/>
                    <a:gd name="connsiteY0-142" fmla="*/ 0 h 346869"/>
                    <a:gd name="connsiteX1-143" fmla="*/ 240506 w 559594"/>
                    <a:gd name="connsiteY1-144" fmla="*/ 159544 h 346869"/>
                    <a:gd name="connsiteX2-145" fmla="*/ 559594 w 559594"/>
                    <a:gd name="connsiteY2-146" fmla="*/ 346869 h 346869"/>
                    <a:gd name="connsiteX3-147" fmla="*/ 195262 w 559594"/>
                    <a:gd name="connsiteY3-148" fmla="*/ 215900 h 346869"/>
                    <a:gd name="connsiteX4-149" fmla="*/ 0 w 559594"/>
                    <a:gd name="connsiteY4-150" fmla="*/ 0 h 346869"/>
                    <a:gd name="connsiteX0-151" fmla="*/ 0 w 559594"/>
                    <a:gd name="connsiteY0-152" fmla="*/ 0 h 346869"/>
                    <a:gd name="connsiteX1-153" fmla="*/ 240506 w 559594"/>
                    <a:gd name="connsiteY1-154" fmla="*/ 159544 h 346869"/>
                    <a:gd name="connsiteX2-155" fmla="*/ 559594 w 559594"/>
                    <a:gd name="connsiteY2-156" fmla="*/ 346869 h 346869"/>
                    <a:gd name="connsiteX3-157" fmla="*/ 195262 w 559594"/>
                    <a:gd name="connsiteY3-158" fmla="*/ 215900 h 346869"/>
                    <a:gd name="connsiteX4-159" fmla="*/ 0 w 559594"/>
                    <a:gd name="connsiteY4-160" fmla="*/ 0 h 346869"/>
                    <a:gd name="connsiteX0-161" fmla="*/ 0 w 559594"/>
                    <a:gd name="connsiteY0-162" fmla="*/ 0 h 346869"/>
                    <a:gd name="connsiteX1-163" fmla="*/ 219075 w 559594"/>
                    <a:gd name="connsiteY1-164" fmla="*/ 147638 h 346869"/>
                    <a:gd name="connsiteX2-165" fmla="*/ 559594 w 559594"/>
                    <a:gd name="connsiteY2-166" fmla="*/ 346869 h 346869"/>
                    <a:gd name="connsiteX3-167" fmla="*/ 195262 w 559594"/>
                    <a:gd name="connsiteY3-168" fmla="*/ 215900 h 346869"/>
                    <a:gd name="connsiteX4-169" fmla="*/ 0 w 559594"/>
                    <a:gd name="connsiteY4-170" fmla="*/ 0 h 346869"/>
                    <a:gd name="connsiteX0-171" fmla="*/ 0 w 559594"/>
                    <a:gd name="connsiteY0-172" fmla="*/ 0 h 346869"/>
                    <a:gd name="connsiteX1-173" fmla="*/ 219075 w 559594"/>
                    <a:gd name="connsiteY1-174" fmla="*/ 147638 h 346869"/>
                    <a:gd name="connsiteX2-175" fmla="*/ 559594 w 559594"/>
                    <a:gd name="connsiteY2-176" fmla="*/ 346869 h 346869"/>
                    <a:gd name="connsiteX3-177" fmla="*/ 183355 w 559594"/>
                    <a:gd name="connsiteY3-178" fmla="*/ 208756 h 346869"/>
                    <a:gd name="connsiteX4-179" fmla="*/ 0 w 559594"/>
                    <a:gd name="connsiteY4-180" fmla="*/ 0 h 346869"/>
                    <a:gd name="connsiteX0-181" fmla="*/ 0 w 376239"/>
                    <a:gd name="connsiteY0-182" fmla="*/ 61118 h 199231"/>
                    <a:gd name="connsiteX1-183" fmla="*/ 35720 w 376239"/>
                    <a:gd name="connsiteY1-184" fmla="*/ 0 h 199231"/>
                    <a:gd name="connsiteX2-185" fmla="*/ 376239 w 376239"/>
                    <a:gd name="connsiteY2-186" fmla="*/ 199231 h 199231"/>
                    <a:gd name="connsiteX3-187" fmla="*/ 0 w 376239"/>
                    <a:gd name="connsiteY3-188" fmla="*/ 61118 h 199231"/>
                    <a:gd name="connsiteX0-189" fmla="*/ 0 w 376239"/>
                    <a:gd name="connsiteY0-190" fmla="*/ 61118 h 199231"/>
                    <a:gd name="connsiteX1-191" fmla="*/ 35720 w 376239"/>
                    <a:gd name="connsiteY1-192" fmla="*/ 0 h 199231"/>
                    <a:gd name="connsiteX2-193" fmla="*/ 376239 w 376239"/>
                    <a:gd name="connsiteY2-194" fmla="*/ 199231 h 199231"/>
                    <a:gd name="connsiteX3-195" fmla="*/ 0 w 376239"/>
                    <a:gd name="connsiteY3-196" fmla="*/ 61118 h 199231"/>
                    <a:gd name="connsiteX0-197" fmla="*/ 0 w 376239"/>
                    <a:gd name="connsiteY0-198" fmla="*/ 61118 h 199231"/>
                    <a:gd name="connsiteX1-199" fmla="*/ 35720 w 376239"/>
                    <a:gd name="connsiteY1-200" fmla="*/ 0 h 199231"/>
                    <a:gd name="connsiteX2-201" fmla="*/ 376239 w 376239"/>
                    <a:gd name="connsiteY2-202" fmla="*/ 199231 h 199231"/>
                    <a:gd name="connsiteX3-203" fmla="*/ 0 w 376239"/>
                    <a:gd name="connsiteY3-204" fmla="*/ 61118 h 199231"/>
                    <a:gd name="connsiteX0-205" fmla="*/ 0 w 376239"/>
                    <a:gd name="connsiteY0-206" fmla="*/ 76993 h 215106"/>
                    <a:gd name="connsiteX1-207" fmla="*/ 42070 w 376239"/>
                    <a:gd name="connsiteY1-208" fmla="*/ 0 h 215106"/>
                    <a:gd name="connsiteX2-209" fmla="*/ 376239 w 376239"/>
                    <a:gd name="connsiteY2-210" fmla="*/ 215106 h 215106"/>
                    <a:gd name="connsiteX3-211" fmla="*/ 0 w 376239"/>
                    <a:gd name="connsiteY3-212" fmla="*/ 76993 h 215106"/>
                    <a:gd name="connsiteX0-213" fmla="*/ 0 w 376239"/>
                    <a:gd name="connsiteY0-214" fmla="*/ 76993 h 215106"/>
                    <a:gd name="connsiteX1-215" fmla="*/ 35720 w 376239"/>
                    <a:gd name="connsiteY1-216" fmla="*/ 0 h 215106"/>
                    <a:gd name="connsiteX2-217" fmla="*/ 376239 w 376239"/>
                    <a:gd name="connsiteY2-218" fmla="*/ 215106 h 215106"/>
                    <a:gd name="connsiteX3-219" fmla="*/ 0 w 376239"/>
                    <a:gd name="connsiteY3-220" fmla="*/ 76993 h 215106"/>
                    <a:gd name="connsiteX0-221" fmla="*/ 0 w 381002"/>
                    <a:gd name="connsiteY0-222" fmla="*/ 76993 h 215106"/>
                    <a:gd name="connsiteX1-223" fmla="*/ 40483 w 381002"/>
                    <a:gd name="connsiteY1-224" fmla="*/ 0 h 215106"/>
                    <a:gd name="connsiteX2-225" fmla="*/ 381002 w 381002"/>
                    <a:gd name="connsiteY2-226" fmla="*/ 215106 h 215106"/>
                    <a:gd name="connsiteX3-227" fmla="*/ 0 w 381002"/>
                    <a:gd name="connsiteY3-228" fmla="*/ 76993 h 215106"/>
                  </a:gdLst>
                  <a:ahLst/>
                  <a:cxnLst>
                    <a:cxn ang="0">
                      <a:pos x="connsiteX0-1" y="connsiteY0-2"/>
                    </a:cxn>
                    <a:cxn ang="0">
                      <a:pos x="connsiteX1-3" y="connsiteY1-4"/>
                    </a:cxn>
                    <a:cxn ang="0">
                      <a:pos x="connsiteX2-5" y="connsiteY2-6"/>
                    </a:cxn>
                    <a:cxn ang="0">
                      <a:pos x="connsiteX3-7" y="connsiteY3-8"/>
                    </a:cxn>
                  </a:cxnLst>
                  <a:rect l="l" t="t" r="r" b="b"/>
                  <a:pathLst>
                    <a:path w="381002" h="215106">
                      <a:moveTo>
                        <a:pt x="0" y="76993"/>
                      </a:moveTo>
                      <a:cubicBezTo>
                        <a:pt x="19051" y="61382"/>
                        <a:pt x="33338" y="27516"/>
                        <a:pt x="40483" y="0"/>
                      </a:cubicBezTo>
                      <a:cubicBezTo>
                        <a:pt x="153196" y="67204"/>
                        <a:pt x="299244" y="155046"/>
                        <a:pt x="381002" y="215106"/>
                      </a:cubicBezTo>
                      <a:cubicBezTo>
                        <a:pt x="293689" y="202405"/>
                        <a:pt x="130175" y="139699"/>
                        <a:pt x="0" y="76993"/>
                      </a:cubicBezTo>
                      <a:close/>
                    </a:path>
                  </a:pathLst>
                </a:cu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3" name="Rectangle 15"/>
                <p:cNvSpPr/>
                <p:nvPr/>
              </p:nvSpPr>
              <p:spPr>
                <a:xfrm rot="1545906" flipH="1">
                  <a:off x="5155839" y="3113253"/>
                  <a:ext cx="278462" cy="21812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31031"/>
                    <a:gd name="connsiteY0-2" fmla="*/ 0 h 368300"/>
                    <a:gd name="connsiteX1-3" fmla="*/ 631031 w 631031"/>
                    <a:gd name="connsiteY1-4" fmla="*/ 259556 h 368300"/>
                    <a:gd name="connsiteX2-5" fmla="*/ 571500 w 631031"/>
                    <a:gd name="connsiteY2-6" fmla="*/ 368300 h 368300"/>
                    <a:gd name="connsiteX3-7" fmla="*/ 0 w 631031"/>
                    <a:gd name="connsiteY3-8" fmla="*/ 368300 h 368300"/>
                    <a:gd name="connsiteX4-9" fmla="*/ 0 w 631031"/>
                    <a:gd name="connsiteY4-10" fmla="*/ 0 h 368300"/>
                    <a:gd name="connsiteX0-11" fmla="*/ 366712 w 631031"/>
                    <a:gd name="connsiteY0-12" fmla="*/ 0 h 258763"/>
                    <a:gd name="connsiteX1-13" fmla="*/ 631031 w 631031"/>
                    <a:gd name="connsiteY1-14" fmla="*/ 150019 h 258763"/>
                    <a:gd name="connsiteX2-15" fmla="*/ 571500 w 631031"/>
                    <a:gd name="connsiteY2-16" fmla="*/ 258763 h 258763"/>
                    <a:gd name="connsiteX3-17" fmla="*/ 0 w 631031"/>
                    <a:gd name="connsiteY3-18" fmla="*/ 258763 h 258763"/>
                    <a:gd name="connsiteX4-19" fmla="*/ 366712 w 631031"/>
                    <a:gd name="connsiteY4-20" fmla="*/ 0 h 258763"/>
                    <a:gd name="connsiteX0-21" fmla="*/ 111919 w 376238"/>
                    <a:gd name="connsiteY0-22" fmla="*/ 0 h 258763"/>
                    <a:gd name="connsiteX1-23" fmla="*/ 376238 w 376238"/>
                    <a:gd name="connsiteY1-24" fmla="*/ 150019 h 258763"/>
                    <a:gd name="connsiteX2-25" fmla="*/ 316707 w 376238"/>
                    <a:gd name="connsiteY2-26" fmla="*/ 258763 h 258763"/>
                    <a:gd name="connsiteX3-27" fmla="*/ 0 w 376238"/>
                    <a:gd name="connsiteY3-28" fmla="*/ 146844 h 258763"/>
                    <a:gd name="connsiteX4-29" fmla="*/ 111919 w 376238"/>
                    <a:gd name="connsiteY4-30" fmla="*/ 0 h 258763"/>
                    <a:gd name="connsiteX0-31" fmla="*/ 111919 w 376238"/>
                    <a:gd name="connsiteY0-32" fmla="*/ 0 h 258763"/>
                    <a:gd name="connsiteX1-33" fmla="*/ 376238 w 376238"/>
                    <a:gd name="connsiteY1-34" fmla="*/ 150019 h 258763"/>
                    <a:gd name="connsiteX2-35" fmla="*/ 316707 w 376238"/>
                    <a:gd name="connsiteY2-36" fmla="*/ 258763 h 258763"/>
                    <a:gd name="connsiteX3-37" fmla="*/ 0 w 376238"/>
                    <a:gd name="connsiteY3-38" fmla="*/ 146844 h 258763"/>
                    <a:gd name="connsiteX4-39" fmla="*/ 111919 w 376238"/>
                    <a:gd name="connsiteY4-40" fmla="*/ 0 h 258763"/>
                    <a:gd name="connsiteX0-41" fmla="*/ 111919 w 376238"/>
                    <a:gd name="connsiteY0-42" fmla="*/ 0 h 258763"/>
                    <a:gd name="connsiteX1-43" fmla="*/ 376238 w 376238"/>
                    <a:gd name="connsiteY1-44" fmla="*/ 150019 h 258763"/>
                    <a:gd name="connsiteX2-45" fmla="*/ 316707 w 376238"/>
                    <a:gd name="connsiteY2-46" fmla="*/ 258763 h 258763"/>
                    <a:gd name="connsiteX3-47" fmla="*/ 0 w 376238"/>
                    <a:gd name="connsiteY3-48" fmla="*/ 146844 h 258763"/>
                    <a:gd name="connsiteX4-49" fmla="*/ 111919 w 376238"/>
                    <a:gd name="connsiteY4-50" fmla="*/ 0 h 258763"/>
                    <a:gd name="connsiteX0-51" fmla="*/ 111919 w 376238"/>
                    <a:gd name="connsiteY0-52" fmla="*/ 0 h 258763"/>
                    <a:gd name="connsiteX1-53" fmla="*/ 376238 w 376238"/>
                    <a:gd name="connsiteY1-54" fmla="*/ 150019 h 258763"/>
                    <a:gd name="connsiteX2-55" fmla="*/ 316707 w 376238"/>
                    <a:gd name="connsiteY2-56" fmla="*/ 258763 h 258763"/>
                    <a:gd name="connsiteX3-57" fmla="*/ 0 w 376238"/>
                    <a:gd name="connsiteY3-58" fmla="*/ 146844 h 258763"/>
                    <a:gd name="connsiteX4-59" fmla="*/ 111919 w 376238"/>
                    <a:gd name="connsiteY4-60" fmla="*/ 0 h 258763"/>
                    <a:gd name="connsiteX0-61" fmla="*/ 104776 w 369095"/>
                    <a:gd name="connsiteY0-62" fmla="*/ 0 h 258763"/>
                    <a:gd name="connsiteX1-63" fmla="*/ 369095 w 369095"/>
                    <a:gd name="connsiteY1-64" fmla="*/ 150019 h 258763"/>
                    <a:gd name="connsiteX2-65" fmla="*/ 309564 w 369095"/>
                    <a:gd name="connsiteY2-66" fmla="*/ 258763 h 258763"/>
                    <a:gd name="connsiteX3-67" fmla="*/ 0 w 369095"/>
                    <a:gd name="connsiteY3-68" fmla="*/ 139700 h 258763"/>
                    <a:gd name="connsiteX4-69" fmla="*/ 104776 w 369095"/>
                    <a:gd name="connsiteY4-70" fmla="*/ 0 h 258763"/>
                    <a:gd name="connsiteX0-71" fmla="*/ 104776 w 369095"/>
                    <a:gd name="connsiteY0-72" fmla="*/ 0 h 258763"/>
                    <a:gd name="connsiteX1-73" fmla="*/ 369095 w 369095"/>
                    <a:gd name="connsiteY1-74" fmla="*/ 150019 h 258763"/>
                    <a:gd name="connsiteX2-75" fmla="*/ 309564 w 369095"/>
                    <a:gd name="connsiteY2-76" fmla="*/ 258763 h 258763"/>
                    <a:gd name="connsiteX3-77" fmla="*/ 0 w 369095"/>
                    <a:gd name="connsiteY3-78" fmla="*/ 139700 h 258763"/>
                    <a:gd name="connsiteX4-79" fmla="*/ 104776 w 369095"/>
                    <a:gd name="connsiteY4-80" fmla="*/ 0 h 258763"/>
                    <a:gd name="connsiteX0-81" fmla="*/ 104776 w 369095"/>
                    <a:gd name="connsiteY0-82" fmla="*/ 0 h 206375"/>
                    <a:gd name="connsiteX1-83" fmla="*/ 369095 w 369095"/>
                    <a:gd name="connsiteY1-84" fmla="*/ 150019 h 206375"/>
                    <a:gd name="connsiteX2-85" fmla="*/ 230983 w 369095"/>
                    <a:gd name="connsiteY2-86" fmla="*/ 206375 h 206375"/>
                    <a:gd name="connsiteX3-87" fmla="*/ 0 w 369095"/>
                    <a:gd name="connsiteY3-88" fmla="*/ 139700 h 206375"/>
                    <a:gd name="connsiteX4-89" fmla="*/ 104776 w 369095"/>
                    <a:gd name="connsiteY4-90" fmla="*/ 0 h 206375"/>
                    <a:gd name="connsiteX0-91" fmla="*/ 104776 w 369095"/>
                    <a:gd name="connsiteY0-92" fmla="*/ 0 h 261144"/>
                    <a:gd name="connsiteX1-93" fmla="*/ 369095 w 369095"/>
                    <a:gd name="connsiteY1-94" fmla="*/ 150019 h 261144"/>
                    <a:gd name="connsiteX2-95" fmla="*/ 278608 w 369095"/>
                    <a:gd name="connsiteY2-96" fmla="*/ 261144 h 261144"/>
                    <a:gd name="connsiteX3-97" fmla="*/ 0 w 369095"/>
                    <a:gd name="connsiteY3-98" fmla="*/ 139700 h 261144"/>
                    <a:gd name="connsiteX4-99" fmla="*/ 104776 w 369095"/>
                    <a:gd name="connsiteY4-100" fmla="*/ 0 h 261144"/>
                    <a:gd name="connsiteX0-101" fmla="*/ 104776 w 369095"/>
                    <a:gd name="connsiteY0-102" fmla="*/ 0 h 263525"/>
                    <a:gd name="connsiteX1-103" fmla="*/ 369095 w 369095"/>
                    <a:gd name="connsiteY1-104" fmla="*/ 150019 h 263525"/>
                    <a:gd name="connsiteX2-105" fmla="*/ 271464 w 369095"/>
                    <a:gd name="connsiteY2-106" fmla="*/ 263525 h 263525"/>
                    <a:gd name="connsiteX3-107" fmla="*/ 0 w 369095"/>
                    <a:gd name="connsiteY3-108" fmla="*/ 139700 h 263525"/>
                    <a:gd name="connsiteX4-109" fmla="*/ 104776 w 369095"/>
                    <a:gd name="connsiteY4-110" fmla="*/ 0 h 263525"/>
                    <a:gd name="connsiteX0-111" fmla="*/ 104776 w 302420"/>
                    <a:gd name="connsiteY0-112" fmla="*/ 0 h 263525"/>
                    <a:gd name="connsiteX1-113" fmla="*/ 302420 w 302420"/>
                    <a:gd name="connsiteY1-114" fmla="*/ 78581 h 263525"/>
                    <a:gd name="connsiteX2-115" fmla="*/ 271464 w 302420"/>
                    <a:gd name="connsiteY2-116" fmla="*/ 263525 h 263525"/>
                    <a:gd name="connsiteX3-117" fmla="*/ 0 w 302420"/>
                    <a:gd name="connsiteY3-118" fmla="*/ 139700 h 263525"/>
                    <a:gd name="connsiteX4-119" fmla="*/ 104776 w 302420"/>
                    <a:gd name="connsiteY4-120" fmla="*/ 0 h 263525"/>
                    <a:gd name="connsiteX0-121" fmla="*/ 104776 w 354807"/>
                    <a:gd name="connsiteY0-122" fmla="*/ 0 h 263525"/>
                    <a:gd name="connsiteX1-123" fmla="*/ 354807 w 354807"/>
                    <a:gd name="connsiteY1-124" fmla="*/ 135731 h 263525"/>
                    <a:gd name="connsiteX2-125" fmla="*/ 271464 w 354807"/>
                    <a:gd name="connsiteY2-126" fmla="*/ 263525 h 263525"/>
                    <a:gd name="connsiteX3-127" fmla="*/ 0 w 354807"/>
                    <a:gd name="connsiteY3-128" fmla="*/ 139700 h 263525"/>
                    <a:gd name="connsiteX4-129" fmla="*/ 104776 w 354807"/>
                    <a:gd name="connsiteY4-130" fmla="*/ 0 h 263525"/>
                    <a:gd name="connsiteX0-131" fmla="*/ 104776 w 359570"/>
                    <a:gd name="connsiteY0-132" fmla="*/ 0 h 263525"/>
                    <a:gd name="connsiteX1-133" fmla="*/ 359570 w 359570"/>
                    <a:gd name="connsiteY1-134" fmla="*/ 135731 h 263525"/>
                    <a:gd name="connsiteX2-135" fmla="*/ 271464 w 359570"/>
                    <a:gd name="connsiteY2-136" fmla="*/ 263525 h 263525"/>
                    <a:gd name="connsiteX3-137" fmla="*/ 0 w 359570"/>
                    <a:gd name="connsiteY3-138" fmla="*/ 139700 h 263525"/>
                    <a:gd name="connsiteX4-139" fmla="*/ 104776 w 359570"/>
                    <a:gd name="connsiteY4-140" fmla="*/ 0 h 263525"/>
                    <a:gd name="connsiteX0-141" fmla="*/ 104776 w 359570"/>
                    <a:gd name="connsiteY0-142" fmla="*/ 0 h 263525"/>
                    <a:gd name="connsiteX1-143" fmla="*/ 359570 w 359570"/>
                    <a:gd name="connsiteY1-144" fmla="*/ 135731 h 263525"/>
                    <a:gd name="connsiteX2-145" fmla="*/ 271464 w 359570"/>
                    <a:gd name="connsiteY2-146" fmla="*/ 263525 h 263525"/>
                    <a:gd name="connsiteX3-147" fmla="*/ 0 w 359570"/>
                    <a:gd name="connsiteY3-148" fmla="*/ 139700 h 263525"/>
                    <a:gd name="connsiteX4-149" fmla="*/ 104776 w 359570"/>
                    <a:gd name="connsiteY4-150" fmla="*/ 0 h 263525"/>
                    <a:gd name="connsiteX0-151" fmla="*/ 104776 w 359570"/>
                    <a:gd name="connsiteY0-152" fmla="*/ 0 h 263525"/>
                    <a:gd name="connsiteX1-153" fmla="*/ 359570 w 359570"/>
                    <a:gd name="connsiteY1-154" fmla="*/ 135731 h 263525"/>
                    <a:gd name="connsiteX2-155" fmla="*/ 271464 w 359570"/>
                    <a:gd name="connsiteY2-156" fmla="*/ 263525 h 263525"/>
                    <a:gd name="connsiteX3-157" fmla="*/ 0 w 359570"/>
                    <a:gd name="connsiteY3-158" fmla="*/ 139700 h 263525"/>
                    <a:gd name="connsiteX4-159" fmla="*/ 104776 w 359570"/>
                    <a:gd name="connsiteY4-160" fmla="*/ 0 h 263525"/>
                    <a:gd name="connsiteX0-161" fmla="*/ 104776 w 359570"/>
                    <a:gd name="connsiteY0-162" fmla="*/ 0 h 263525"/>
                    <a:gd name="connsiteX1-163" fmla="*/ 359570 w 359570"/>
                    <a:gd name="connsiteY1-164" fmla="*/ 135731 h 263525"/>
                    <a:gd name="connsiteX2-165" fmla="*/ 271464 w 359570"/>
                    <a:gd name="connsiteY2-166" fmla="*/ 263525 h 263525"/>
                    <a:gd name="connsiteX3-167" fmla="*/ 0 w 359570"/>
                    <a:gd name="connsiteY3-168" fmla="*/ 139700 h 263525"/>
                    <a:gd name="connsiteX4-169" fmla="*/ 104776 w 359570"/>
                    <a:gd name="connsiteY4-170" fmla="*/ 0 h 263525"/>
                    <a:gd name="connsiteX0-171" fmla="*/ 104776 w 359570"/>
                    <a:gd name="connsiteY0-172" fmla="*/ 0 h 263525"/>
                    <a:gd name="connsiteX1-173" fmla="*/ 359570 w 359570"/>
                    <a:gd name="connsiteY1-174" fmla="*/ 135731 h 263525"/>
                    <a:gd name="connsiteX2-175" fmla="*/ 271464 w 359570"/>
                    <a:gd name="connsiteY2-176" fmla="*/ 263525 h 263525"/>
                    <a:gd name="connsiteX3-177" fmla="*/ 0 w 359570"/>
                    <a:gd name="connsiteY3-178" fmla="*/ 139700 h 263525"/>
                    <a:gd name="connsiteX4-179" fmla="*/ 104776 w 359570"/>
                    <a:gd name="connsiteY4-180" fmla="*/ 0 h 263525"/>
                    <a:gd name="connsiteX0-181" fmla="*/ 104776 w 300039"/>
                    <a:gd name="connsiteY0-182" fmla="*/ 0 h 263525"/>
                    <a:gd name="connsiteX1-183" fmla="*/ 300039 w 300039"/>
                    <a:gd name="connsiteY1-184" fmla="*/ 97631 h 263525"/>
                    <a:gd name="connsiteX2-185" fmla="*/ 271464 w 300039"/>
                    <a:gd name="connsiteY2-186" fmla="*/ 263525 h 263525"/>
                    <a:gd name="connsiteX3-187" fmla="*/ 0 w 300039"/>
                    <a:gd name="connsiteY3-188" fmla="*/ 139700 h 263525"/>
                    <a:gd name="connsiteX4-189" fmla="*/ 104776 w 300039"/>
                    <a:gd name="connsiteY4-190" fmla="*/ 0 h 263525"/>
                    <a:gd name="connsiteX0-191" fmla="*/ 104776 w 352427"/>
                    <a:gd name="connsiteY0-192" fmla="*/ 0 h 263525"/>
                    <a:gd name="connsiteX1-193" fmla="*/ 352427 w 352427"/>
                    <a:gd name="connsiteY1-194" fmla="*/ 142874 h 263525"/>
                    <a:gd name="connsiteX2-195" fmla="*/ 271464 w 352427"/>
                    <a:gd name="connsiteY2-196" fmla="*/ 263525 h 263525"/>
                    <a:gd name="connsiteX3-197" fmla="*/ 0 w 352427"/>
                    <a:gd name="connsiteY3-198" fmla="*/ 139700 h 263525"/>
                    <a:gd name="connsiteX4-199" fmla="*/ 104776 w 352427"/>
                    <a:gd name="connsiteY4-200" fmla="*/ 0 h 263525"/>
                    <a:gd name="connsiteX0-201" fmla="*/ 104776 w 352427"/>
                    <a:gd name="connsiteY0-202" fmla="*/ 0 h 263525"/>
                    <a:gd name="connsiteX1-203" fmla="*/ 352427 w 352427"/>
                    <a:gd name="connsiteY1-204" fmla="*/ 142874 h 263525"/>
                    <a:gd name="connsiteX2-205" fmla="*/ 271464 w 352427"/>
                    <a:gd name="connsiteY2-206" fmla="*/ 263525 h 263525"/>
                    <a:gd name="connsiteX3-207" fmla="*/ 0 w 352427"/>
                    <a:gd name="connsiteY3-208" fmla="*/ 139700 h 263525"/>
                    <a:gd name="connsiteX4-209" fmla="*/ 104776 w 352427"/>
                    <a:gd name="connsiteY4-210" fmla="*/ 0 h 263525"/>
                    <a:gd name="connsiteX0-211" fmla="*/ 104776 w 345283"/>
                    <a:gd name="connsiteY0-212" fmla="*/ 0 h 263525"/>
                    <a:gd name="connsiteX1-213" fmla="*/ 345283 w 345283"/>
                    <a:gd name="connsiteY1-214" fmla="*/ 133349 h 263525"/>
                    <a:gd name="connsiteX2-215" fmla="*/ 271464 w 345283"/>
                    <a:gd name="connsiteY2-216" fmla="*/ 263525 h 263525"/>
                    <a:gd name="connsiteX3-217" fmla="*/ 0 w 345283"/>
                    <a:gd name="connsiteY3-218" fmla="*/ 139700 h 263525"/>
                    <a:gd name="connsiteX4-219" fmla="*/ 104776 w 345283"/>
                    <a:gd name="connsiteY4-220" fmla="*/ 0 h 263525"/>
                    <a:gd name="connsiteX0-221" fmla="*/ 104776 w 345283"/>
                    <a:gd name="connsiteY0-222" fmla="*/ 0 h 263525"/>
                    <a:gd name="connsiteX1-223" fmla="*/ 345283 w 345283"/>
                    <a:gd name="connsiteY1-224" fmla="*/ 133349 h 263525"/>
                    <a:gd name="connsiteX2-225" fmla="*/ 271464 w 345283"/>
                    <a:gd name="connsiteY2-226" fmla="*/ 263525 h 263525"/>
                    <a:gd name="connsiteX3-227" fmla="*/ 0 w 345283"/>
                    <a:gd name="connsiteY3-228" fmla="*/ 139700 h 263525"/>
                    <a:gd name="connsiteX4-229" fmla="*/ 104776 w 345283"/>
                    <a:gd name="connsiteY4-230" fmla="*/ 0 h 263525"/>
                    <a:gd name="connsiteX0-231" fmla="*/ 104776 w 345283"/>
                    <a:gd name="connsiteY0-232" fmla="*/ 0 h 263525"/>
                    <a:gd name="connsiteX1-233" fmla="*/ 345283 w 345283"/>
                    <a:gd name="connsiteY1-234" fmla="*/ 133349 h 263525"/>
                    <a:gd name="connsiteX2-235" fmla="*/ 271464 w 345283"/>
                    <a:gd name="connsiteY2-236" fmla="*/ 263525 h 263525"/>
                    <a:gd name="connsiteX3-237" fmla="*/ 0 w 345283"/>
                    <a:gd name="connsiteY3-238" fmla="*/ 139700 h 263525"/>
                    <a:gd name="connsiteX4-239" fmla="*/ 104776 w 345283"/>
                    <a:gd name="connsiteY4-240" fmla="*/ 0 h 263525"/>
                    <a:gd name="connsiteX0-241" fmla="*/ 104776 w 345283"/>
                    <a:gd name="connsiteY0-242" fmla="*/ 0 h 251619"/>
                    <a:gd name="connsiteX1-243" fmla="*/ 345283 w 345283"/>
                    <a:gd name="connsiteY1-244" fmla="*/ 133349 h 251619"/>
                    <a:gd name="connsiteX2-245" fmla="*/ 266702 w 345283"/>
                    <a:gd name="connsiteY2-246" fmla="*/ 251619 h 251619"/>
                    <a:gd name="connsiteX3-247" fmla="*/ 0 w 345283"/>
                    <a:gd name="connsiteY3-248" fmla="*/ 139700 h 251619"/>
                    <a:gd name="connsiteX4-249" fmla="*/ 104776 w 345283"/>
                    <a:gd name="connsiteY4-250" fmla="*/ 0 h 251619"/>
                    <a:gd name="connsiteX0-251" fmla="*/ 104776 w 345283"/>
                    <a:gd name="connsiteY0-252" fmla="*/ 0 h 251619"/>
                    <a:gd name="connsiteX1-253" fmla="*/ 345283 w 345283"/>
                    <a:gd name="connsiteY1-254" fmla="*/ 133349 h 251619"/>
                    <a:gd name="connsiteX2-255" fmla="*/ 266702 w 345283"/>
                    <a:gd name="connsiteY2-256" fmla="*/ 251619 h 251619"/>
                    <a:gd name="connsiteX3-257" fmla="*/ 0 w 345283"/>
                    <a:gd name="connsiteY3-258" fmla="*/ 139700 h 251619"/>
                    <a:gd name="connsiteX4-259" fmla="*/ 104776 w 345283"/>
                    <a:gd name="connsiteY4-260" fmla="*/ 0 h 251619"/>
                    <a:gd name="connsiteX0-261" fmla="*/ 104776 w 345283"/>
                    <a:gd name="connsiteY0-262" fmla="*/ 0 h 251619"/>
                    <a:gd name="connsiteX1-263" fmla="*/ 345283 w 345283"/>
                    <a:gd name="connsiteY1-264" fmla="*/ 133349 h 251619"/>
                    <a:gd name="connsiteX2-265" fmla="*/ 266702 w 345283"/>
                    <a:gd name="connsiteY2-266" fmla="*/ 251619 h 251619"/>
                    <a:gd name="connsiteX3-267" fmla="*/ 0 w 345283"/>
                    <a:gd name="connsiteY3-268" fmla="*/ 139700 h 251619"/>
                    <a:gd name="connsiteX4-269" fmla="*/ 104776 w 345283"/>
                    <a:gd name="connsiteY4-270" fmla="*/ 0 h 251619"/>
                    <a:gd name="connsiteX0-271" fmla="*/ 104776 w 345283"/>
                    <a:gd name="connsiteY0-272" fmla="*/ 0 h 254000"/>
                    <a:gd name="connsiteX1-273" fmla="*/ 345283 w 345283"/>
                    <a:gd name="connsiteY1-274" fmla="*/ 133349 h 254000"/>
                    <a:gd name="connsiteX2-275" fmla="*/ 261939 w 345283"/>
                    <a:gd name="connsiteY2-276" fmla="*/ 254000 h 254000"/>
                    <a:gd name="connsiteX3-277" fmla="*/ 0 w 345283"/>
                    <a:gd name="connsiteY3-278" fmla="*/ 139700 h 254000"/>
                    <a:gd name="connsiteX4-279" fmla="*/ 104776 w 345283"/>
                    <a:gd name="connsiteY4-280" fmla="*/ 0 h 254000"/>
                    <a:gd name="connsiteX0-281" fmla="*/ 104776 w 345283"/>
                    <a:gd name="connsiteY0-282" fmla="*/ 0 h 254000"/>
                    <a:gd name="connsiteX1-283" fmla="*/ 345283 w 345283"/>
                    <a:gd name="connsiteY1-284" fmla="*/ 133349 h 254000"/>
                    <a:gd name="connsiteX2-285" fmla="*/ 261939 w 345283"/>
                    <a:gd name="connsiteY2-286" fmla="*/ 254000 h 254000"/>
                    <a:gd name="connsiteX3-287" fmla="*/ 0 w 345283"/>
                    <a:gd name="connsiteY3-288" fmla="*/ 139700 h 254000"/>
                    <a:gd name="connsiteX4-289" fmla="*/ 104776 w 345283"/>
                    <a:gd name="connsiteY4-290" fmla="*/ 0 h 254000"/>
                    <a:gd name="connsiteX0-291" fmla="*/ 104776 w 345283"/>
                    <a:gd name="connsiteY0-292" fmla="*/ 0 h 254000"/>
                    <a:gd name="connsiteX1-293" fmla="*/ 345283 w 345283"/>
                    <a:gd name="connsiteY1-294" fmla="*/ 133349 h 254000"/>
                    <a:gd name="connsiteX2-295" fmla="*/ 261939 w 345283"/>
                    <a:gd name="connsiteY2-296" fmla="*/ 254000 h 254000"/>
                    <a:gd name="connsiteX3-297" fmla="*/ 0 w 345283"/>
                    <a:gd name="connsiteY3-298" fmla="*/ 139700 h 254000"/>
                    <a:gd name="connsiteX4-299" fmla="*/ 104776 w 345283"/>
                    <a:gd name="connsiteY4-300" fmla="*/ 0 h 254000"/>
                    <a:gd name="connsiteX0-301" fmla="*/ 104776 w 345283"/>
                    <a:gd name="connsiteY0-302" fmla="*/ 0 h 254000"/>
                    <a:gd name="connsiteX1-303" fmla="*/ 345283 w 345283"/>
                    <a:gd name="connsiteY1-304" fmla="*/ 133349 h 254000"/>
                    <a:gd name="connsiteX2-305" fmla="*/ 261939 w 345283"/>
                    <a:gd name="connsiteY2-306" fmla="*/ 254000 h 254000"/>
                    <a:gd name="connsiteX3-307" fmla="*/ 0 w 345283"/>
                    <a:gd name="connsiteY3-308" fmla="*/ 139700 h 254000"/>
                    <a:gd name="connsiteX4-309" fmla="*/ 104776 w 345283"/>
                    <a:gd name="connsiteY4-310" fmla="*/ 0 h 254000"/>
                    <a:gd name="connsiteX0-311" fmla="*/ 104776 w 345283"/>
                    <a:gd name="connsiteY0-312" fmla="*/ 0 h 256381"/>
                    <a:gd name="connsiteX1-313" fmla="*/ 345283 w 345283"/>
                    <a:gd name="connsiteY1-314" fmla="*/ 133349 h 256381"/>
                    <a:gd name="connsiteX2-315" fmla="*/ 266702 w 345283"/>
                    <a:gd name="connsiteY2-316" fmla="*/ 256381 h 256381"/>
                    <a:gd name="connsiteX3-317" fmla="*/ 0 w 345283"/>
                    <a:gd name="connsiteY3-318" fmla="*/ 139700 h 256381"/>
                    <a:gd name="connsiteX4-319" fmla="*/ 104776 w 345283"/>
                    <a:gd name="connsiteY4-320" fmla="*/ 0 h 256381"/>
                    <a:gd name="connsiteX0-321" fmla="*/ 104776 w 345283"/>
                    <a:gd name="connsiteY0-322" fmla="*/ 0 h 256381"/>
                    <a:gd name="connsiteX1-323" fmla="*/ 345283 w 345283"/>
                    <a:gd name="connsiteY1-324" fmla="*/ 133349 h 256381"/>
                    <a:gd name="connsiteX2-325" fmla="*/ 266702 w 345283"/>
                    <a:gd name="connsiteY2-326" fmla="*/ 256381 h 256381"/>
                    <a:gd name="connsiteX3-327" fmla="*/ 0 w 345283"/>
                    <a:gd name="connsiteY3-328" fmla="*/ 139700 h 256381"/>
                    <a:gd name="connsiteX4-329" fmla="*/ 104776 w 345283"/>
                    <a:gd name="connsiteY4-330" fmla="*/ 0 h 256381"/>
                    <a:gd name="connsiteX0-331" fmla="*/ 104776 w 345283"/>
                    <a:gd name="connsiteY0-332" fmla="*/ 0 h 251619"/>
                    <a:gd name="connsiteX1-333" fmla="*/ 345283 w 345283"/>
                    <a:gd name="connsiteY1-334" fmla="*/ 133349 h 251619"/>
                    <a:gd name="connsiteX2-335" fmla="*/ 266702 w 345283"/>
                    <a:gd name="connsiteY2-336" fmla="*/ 251619 h 251619"/>
                    <a:gd name="connsiteX3-337" fmla="*/ 0 w 345283"/>
                    <a:gd name="connsiteY3-338" fmla="*/ 139700 h 251619"/>
                    <a:gd name="connsiteX4-339" fmla="*/ 104776 w 345283"/>
                    <a:gd name="connsiteY4-340" fmla="*/ 0 h 251619"/>
                    <a:gd name="connsiteX0-341" fmla="*/ 104776 w 345283"/>
                    <a:gd name="connsiteY0-342" fmla="*/ 0 h 256381"/>
                    <a:gd name="connsiteX1-343" fmla="*/ 345283 w 345283"/>
                    <a:gd name="connsiteY1-344" fmla="*/ 133349 h 256381"/>
                    <a:gd name="connsiteX2-345" fmla="*/ 266702 w 345283"/>
                    <a:gd name="connsiteY2-346" fmla="*/ 256381 h 256381"/>
                    <a:gd name="connsiteX3-347" fmla="*/ 0 w 345283"/>
                    <a:gd name="connsiteY3-348" fmla="*/ 139700 h 256381"/>
                    <a:gd name="connsiteX4-349" fmla="*/ 104776 w 345283"/>
                    <a:gd name="connsiteY4-350" fmla="*/ 0 h 256381"/>
                    <a:gd name="connsiteX0-351" fmla="*/ 104776 w 345283"/>
                    <a:gd name="connsiteY0-352" fmla="*/ 0 h 256381"/>
                    <a:gd name="connsiteX1-353" fmla="*/ 345283 w 345283"/>
                    <a:gd name="connsiteY1-354" fmla="*/ 133349 h 256381"/>
                    <a:gd name="connsiteX2-355" fmla="*/ 266702 w 345283"/>
                    <a:gd name="connsiteY2-356" fmla="*/ 256381 h 256381"/>
                    <a:gd name="connsiteX3-357" fmla="*/ 0 w 345283"/>
                    <a:gd name="connsiteY3-358" fmla="*/ 139700 h 256381"/>
                    <a:gd name="connsiteX4-359" fmla="*/ 104776 w 345283"/>
                    <a:gd name="connsiteY4-360" fmla="*/ 0 h 256381"/>
                    <a:gd name="connsiteX0-361" fmla="*/ 104776 w 345283"/>
                    <a:gd name="connsiteY0-362" fmla="*/ 0 h 256381"/>
                    <a:gd name="connsiteX1-363" fmla="*/ 345283 w 345283"/>
                    <a:gd name="connsiteY1-364" fmla="*/ 133349 h 256381"/>
                    <a:gd name="connsiteX2-365" fmla="*/ 266702 w 345283"/>
                    <a:gd name="connsiteY2-366" fmla="*/ 256381 h 256381"/>
                    <a:gd name="connsiteX3-367" fmla="*/ 0 w 345283"/>
                    <a:gd name="connsiteY3-368" fmla="*/ 139700 h 256381"/>
                    <a:gd name="connsiteX4-369" fmla="*/ 104776 w 345283"/>
                    <a:gd name="connsiteY4-370" fmla="*/ 0 h 256381"/>
                    <a:gd name="connsiteX0-371" fmla="*/ 107157 w 345283"/>
                    <a:gd name="connsiteY0-372" fmla="*/ 0 h 258762"/>
                    <a:gd name="connsiteX1-373" fmla="*/ 345283 w 345283"/>
                    <a:gd name="connsiteY1-374" fmla="*/ 135730 h 258762"/>
                    <a:gd name="connsiteX2-375" fmla="*/ 266702 w 345283"/>
                    <a:gd name="connsiteY2-376" fmla="*/ 258762 h 258762"/>
                    <a:gd name="connsiteX3-377" fmla="*/ 0 w 345283"/>
                    <a:gd name="connsiteY3-378" fmla="*/ 142081 h 258762"/>
                    <a:gd name="connsiteX4-379" fmla="*/ 107157 w 345283"/>
                    <a:gd name="connsiteY4-380" fmla="*/ 0 h 258762"/>
                    <a:gd name="connsiteX0-381" fmla="*/ 107157 w 345283"/>
                    <a:gd name="connsiteY0-382" fmla="*/ 0 h 258762"/>
                    <a:gd name="connsiteX1-383" fmla="*/ 345283 w 345283"/>
                    <a:gd name="connsiteY1-384" fmla="*/ 135730 h 258762"/>
                    <a:gd name="connsiteX2-385" fmla="*/ 266702 w 345283"/>
                    <a:gd name="connsiteY2-386" fmla="*/ 258762 h 258762"/>
                    <a:gd name="connsiteX3-387" fmla="*/ 0 w 345283"/>
                    <a:gd name="connsiteY3-388" fmla="*/ 142081 h 258762"/>
                    <a:gd name="connsiteX4-389" fmla="*/ 107157 w 345283"/>
                    <a:gd name="connsiteY4-390" fmla="*/ 0 h 258762"/>
                    <a:gd name="connsiteX0-391" fmla="*/ 107157 w 345283"/>
                    <a:gd name="connsiteY0-392" fmla="*/ 0 h 258762"/>
                    <a:gd name="connsiteX1-393" fmla="*/ 345283 w 345283"/>
                    <a:gd name="connsiteY1-394" fmla="*/ 135730 h 258762"/>
                    <a:gd name="connsiteX2-395" fmla="*/ 266702 w 345283"/>
                    <a:gd name="connsiteY2-396" fmla="*/ 258762 h 258762"/>
                    <a:gd name="connsiteX3-397" fmla="*/ 0 w 345283"/>
                    <a:gd name="connsiteY3-398" fmla="*/ 142081 h 258762"/>
                    <a:gd name="connsiteX4-399" fmla="*/ 107157 w 345283"/>
                    <a:gd name="connsiteY4-400" fmla="*/ 0 h 258762"/>
                    <a:gd name="connsiteX0-401" fmla="*/ 107157 w 345322"/>
                    <a:gd name="connsiteY0-402" fmla="*/ 0 h 258762"/>
                    <a:gd name="connsiteX1-403" fmla="*/ 345283 w 345322"/>
                    <a:gd name="connsiteY1-404" fmla="*/ 135730 h 258762"/>
                    <a:gd name="connsiteX2-405" fmla="*/ 266702 w 345322"/>
                    <a:gd name="connsiteY2-406" fmla="*/ 258762 h 258762"/>
                    <a:gd name="connsiteX3-407" fmla="*/ 0 w 345322"/>
                    <a:gd name="connsiteY3-408" fmla="*/ 142081 h 258762"/>
                    <a:gd name="connsiteX4-409" fmla="*/ 107157 w 345322"/>
                    <a:gd name="connsiteY4-410" fmla="*/ 0 h 258762"/>
                    <a:gd name="connsiteX0-411" fmla="*/ 107157 w 345321"/>
                    <a:gd name="connsiteY0-412" fmla="*/ 0 h 258762"/>
                    <a:gd name="connsiteX1-413" fmla="*/ 345283 w 345321"/>
                    <a:gd name="connsiteY1-414" fmla="*/ 135730 h 258762"/>
                    <a:gd name="connsiteX2-415" fmla="*/ 264321 w 345321"/>
                    <a:gd name="connsiteY2-416" fmla="*/ 258762 h 258762"/>
                    <a:gd name="connsiteX3-417" fmla="*/ 0 w 345321"/>
                    <a:gd name="connsiteY3-418" fmla="*/ 142081 h 258762"/>
                    <a:gd name="connsiteX4-419" fmla="*/ 107157 w 345321"/>
                    <a:gd name="connsiteY4-420" fmla="*/ 0 h 258762"/>
                    <a:gd name="connsiteX0-421" fmla="*/ 107157 w 345319"/>
                    <a:gd name="connsiteY0-422" fmla="*/ 0 h 258762"/>
                    <a:gd name="connsiteX1-423" fmla="*/ 345283 w 345319"/>
                    <a:gd name="connsiteY1-424" fmla="*/ 135730 h 258762"/>
                    <a:gd name="connsiteX2-425" fmla="*/ 264321 w 345319"/>
                    <a:gd name="connsiteY2-426" fmla="*/ 258762 h 258762"/>
                    <a:gd name="connsiteX3-427" fmla="*/ 0 w 345319"/>
                    <a:gd name="connsiteY3-428" fmla="*/ 142081 h 258762"/>
                    <a:gd name="connsiteX4-429" fmla="*/ 107157 w 345319"/>
                    <a:gd name="connsiteY4-430" fmla="*/ 0 h 258762"/>
                    <a:gd name="connsiteX0-431" fmla="*/ 107157 w 345283"/>
                    <a:gd name="connsiteY0-432" fmla="*/ 0 h 258762"/>
                    <a:gd name="connsiteX1-433" fmla="*/ 345283 w 345283"/>
                    <a:gd name="connsiteY1-434" fmla="*/ 135730 h 258762"/>
                    <a:gd name="connsiteX2-435" fmla="*/ 264321 w 345283"/>
                    <a:gd name="connsiteY2-436" fmla="*/ 258762 h 258762"/>
                    <a:gd name="connsiteX3-437" fmla="*/ 0 w 345283"/>
                    <a:gd name="connsiteY3-438" fmla="*/ 142081 h 258762"/>
                    <a:gd name="connsiteX4-439" fmla="*/ 107157 w 345283"/>
                    <a:gd name="connsiteY4-440" fmla="*/ 0 h 258762"/>
                    <a:gd name="connsiteX0-441" fmla="*/ 107157 w 345283"/>
                    <a:gd name="connsiteY0-442" fmla="*/ 0 h 258762"/>
                    <a:gd name="connsiteX1-443" fmla="*/ 345283 w 345283"/>
                    <a:gd name="connsiteY1-444" fmla="*/ 135730 h 258762"/>
                    <a:gd name="connsiteX2-445" fmla="*/ 264321 w 345283"/>
                    <a:gd name="connsiteY2-446" fmla="*/ 258762 h 258762"/>
                    <a:gd name="connsiteX3-447" fmla="*/ 0 w 345283"/>
                    <a:gd name="connsiteY3-448" fmla="*/ 142081 h 258762"/>
                    <a:gd name="connsiteX4-449" fmla="*/ 107157 w 345283"/>
                    <a:gd name="connsiteY4-450" fmla="*/ 0 h 258762"/>
                    <a:gd name="connsiteX0-451" fmla="*/ 107157 w 345283"/>
                    <a:gd name="connsiteY0-452" fmla="*/ 0 h 258762"/>
                    <a:gd name="connsiteX1-453" fmla="*/ 345283 w 345283"/>
                    <a:gd name="connsiteY1-454" fmla="*/ 135730 h 258762"/>
                    <a:gd name="connsiteX2-455" fmla="*/ 264321 w 345283"/>
                    <a:gd name="connsiteY2-456" fmla="*/ 258762 h 258762"/>
                    <a:gd name="connsiteX3-457" fmla="*/ 0 w 345283"/>
                    <a:gd name="connsiteY3-458" fmla="*/ 142081 h 258762"/>
                    <a:gd name="connsiteX4-459" fmla="*/ 107157 w 345283"/>
                    <a:gd name="connsiteY4-460" fmla="*/ 0 h 258762"/>
                    <a:gd name="connsiteX0-461" fmla="*/ 107157 w 345283"/>
                    <a:gd name="connsiteY0-462" fmla="*/ 0 h 258762"/>
                    <a:gd name="connsiteX1-463" fmla="*/ 345283 w 345283"/>
                    <a:gd name="connsiteY1-464" fmla="*/ 135730 h 258762"/>
                    <a:gd name="connsiteX2-465" fmla="*/ 264321 w 345283"/>
                    <a:gd name="connsiteY2-466" fmla="*/ 258762 h 258762"/>
                    <a:gd name="connsiteX3-467" fmla="*/ 0 w 345283"/>
                    <a:gd name="connsiteY3-468" fmla="*/ 142081 h 258762"/>
                    <a:gd name="connsiteX4-469" fmla="*/ 107157 w 345283"/>
                    <a:gd name="connsiteY4-470" fmla="*/ 0 h 258762"/>
                    <a:gd name="connsiteX0-471" fmla="*/ 107157 w 345283"/>
                    <a:gd name="connsiteY0-472" fmla="*/ 0 h 258762"/>
                    <a:gd name="connsiteX1-473" fmla="*/ 345283 w 345283"/>
                    <a:gd name="connsiteY1-474" fmla="*/ 135730 h 258762"/>
                    <a:gd name="connsiteX2-475" fmla="*/ 264321 w 345283"/>
                    <a:gd name="connsiteY2-476" fmla="*/ 258762 h 258762"/>
                    <a:gd name="connsiteX3-477" fmla="*/ 0 w 345283"/>
                    <a:gd name="connsiteY3-478" fmla="*/ 142081 h 258762"/>
                    <a:gd name="connsiteX4-479" fmla="*/ 107157 w 345283"/>
                    <a:gd name="connsiteY4-480" fmla="*/ 0 h 258762"/>
                    <a:gd name="connsiteX0-481" fmla="*/ 102394 w 345283"/>
                    <a:gd name="connsiteY0-482" fmla="*/ 0 h 258762"/>
                    <a:gd name="connsiteX1-483" fmla="*/ 345283 w 345283"/>
                    <a:gd name="connsiteY1-484" fmla="*/ 135730 h 258762"/>
                    <a:gd name="connsiteX2-485" fmla="*/ 264321 w 345283"/>
                    <a:gd name="connsiteY2-486" fmla="*/ 258762 h 258762"/>
                    <a:gd name="connsiteX3-487" fmla="*/ 0 w 345283"/>
                    <a:gd name="connsiteY3-488" fmla="*/ 142081 h 258762"/>
                    <a:gd name="connsiteX4-489" fmla="*/ 102394 w 345283"/>
                    <a:gd name="connsiteY4-490" fmla="*/ 0 h 258762"/>
                    <a:gd name="connsiteX0-491" fmla="*/ 102394 w 345283"/>
                    <a:gd name="connsiteY0-492" fmla="*/ 0 h 258762"/>
                    <a:gd name="connsiteX1-493" fmla="*/ 345283 w 345283"/>
                    <a:gd name="connsiteY1-494" fmla="*/ 135730 h 258762"/>
                    <a:gd name="connsiteX2-495" fmla="*/ 264321 w 345283"/>
                    <a:gd name="connsiteY2-496" fmla="*/ 258762 h 258762"/>
                    <a:gd name="connsiteX3-497" fmla="*/ 0 w 345283"/>
                    <a:gd name="connsiteY3-498" fmla="*/ 142081 h 258762"/>
                    <a:gd name="connsiteX4-499" fmla="*/ 102394 w 345283"/>
                    <a:gd name="connsiteY4-500" fmla="*/ 0 h 258762"/>
                    <a:gd name="connsiteX0-501" fmla="*/ 102394 w 345283"/>
                    <a:gd name="connsiteY0-502" fmla="*/ 0 h 261143"/>
                    <a:gd name="connsiteX1-503" fmla="*/ 345283 w 345283"/>
                    <a:gd name="connsiteY1-504" fmla="*/ 138111 h 261143"/>
                    <a:gd name="connsiteX2-505" fmla="*/ 264321 w 345283"/>
                    <a:gd name="connsiteY2-506" fmla="*/ 261143 h 261143"/>
                    <a:gd name="connsiteX3-507" fmla="*/ 0 w 345283"/>
                    <a:gd name="connsiteY3-508" fmla="*/ 144462 h 261143"/>
                    <a:gd name="connsiteX4-509" fmla="*/ 102394 w 345283"/>
                    <a:gd name="connsiteY4-510" fmla="*/ 0 h 261143"/>
                    <a:gd name="connsiteX0-511" fmla="*/ 102394 w 345283"/>
                    <a:gd name="connsiteY0-512" fmla="*/ 0 h 261143"/>
                    <a:gd name="connsiteX1-513" fmla="*/ 345283 w 345283"/>
                    <a:gd name="connsiteY1-514" fmla="*/ 138111 h 261143"/>
                    <a:gd name="connsiteX2-515" fmla="*/ 264321 w 345283"/>
                    <a:gd name="connsiteY2-516" fmla="*/ 261143 h 261143"/>
                    <a:gd name="connsiteX3-517" fmla="*/ 0 w 345283"/>
                    <a:gd name="connsiteY3-518" fmla="*/ 144462 h 261143"/>
                    <a:gd name="connsiteX4-519" fmla="*/ 102394 w 345283"/>
                    <a:gd name="connsiteY4-520" fmla="*/ 0 h 261143"/>
                    <a:gd name="connsiteX0-521" fmla="*/ 102394 w 345283"/>
                    <a:gd name="connsiteY0-522" fmla="*/ 0 h 261143"/>
                    <a:gd name="connsiteX1-523" fmla="*/ 345283 w 345283"/>
                    <a:gd name="connsiteY1-524" fmla="*/ 138111 h 261143"/>
                    <a:gd name="connsiteX2-525" fmla="*/ 264321 w 345283"/>
                    <a:gd name="connsiteY2-526" fmla="*/ 261143 h 261143"/>
                    <a:gd name="connsiteX3-527" fmla="*/ 0 w 345283"/>
                    <a:gd name="connsiteY3-528" fmla="*/ 144462 h 261143"/>
                    <a:gd name="connsiteX4-529" fmla="*/ 102394 w 345283"/>
                    <a:gd name="connsiteY4-530" fmla="*/ 0 h 261143"/>
                    <a:gd name="connsiteX0-531" fmla="*/ 102394 w 345283"/>
                    <a:gd name="connsiteY0-532" fmla="*/ 0 h 261143"/>
                    <a:gd name="connsiteX1-533" fmla="*/ 345283 w 345283"/>
                    <a:gd name="connsiteY1-534" fmla="*/ 138111 h 261143"/>
                    <a:gd name="connsiteX2-535" fmla="*/ 264321 w 345283"/>
                    <a:gd name="connsiteY2-536" fmla="*/ 261143 h 261143"/>
                    <a:gd name="connsiteX3-537" fmla="*/ 0 w 345283"/>
                    <a:gd name="connsiteY3-538" fmla="*/ 144462 h 261143"/>
                    <a:gd name="connsiteX4-539" fmla="*/ 102394 w 345283"/>
                    <a:gd name="connsiteY4-540" fmla="*/ 0 h 261143"/>
                    <a:gd name="connsiteX0-541" fmla="*/ 102394 w 345283"/>
                    <a:gd name="connsiteY0-542" fmla="*/ 0 h 261143"/>
                    <a:gd name="connsiteX1-543" fmla="*/ 345283 w 345283"/>
                    <a:gd name="connsiteY1-544" fmla="*/ 138111 h 261143"/>
                    <a:gd name="connsiteX2-545" fmla="*/ 264321 w 345283"/>
                    <a:gd name="connsiteY2-546" fmla="*/ 261143 h 261143"/>
                    <a:gd name="connsiteX3-547" fmla="*/ 0 w 345283"/>
                    <a:gd name="connsiteY3-548" fmla="*/ 144462 h 261143"/>
                    <a:gd name="connsiteX4-549" fmla="*/ 102394 w 345283"/>
                    <a:gd name="connsiteY4-550" fmla="*/ 0 h 261143"/>
                    <a:gd name="connsiteX0-551" fmla="*/ 102394 w 345283"/>
                    <a:gd name="connsiteY0-552" fmla="*/ 0 h 261143"/>
                    <a:gd name="connsiteX1-553" fmla="*/ 345283 w 345283"/>
                    <a:gd name="connsiteY1-554" fmla="*/ 138111 h 261143"/>
                    <a:gd name="connsiteX2-555" fmla="*/ 264321 w 345283"/>
                    <a:gd name="connsiteY2-556" fmla="*/ 261143 h 261143"/>
                    <a:gd name="connsiteX3-557" fmla="*/ 0 w 345283"/>
                    <a:gd name="connsiteY3-558" fmla="*/ 144462 h 261143"/>
                    <a:gd name="connsiteX4-559" fmla="*/ 102394 w 345283"/>
                    <a:gd name="connsiteY4-560" fmla="*/ 0 h 261143"/>
                    <a:gd name="connsiteX0-561" fmla="*/ 102394 w 345283"/>
                    <a:gd name="connsiteY0-562" fmla="*/ 0 h 261143"/>
                    <a:gd name="connsiteX1-563" fmla="*/ 345283 w 345283"/>
                    <a:gd name="connsiteY1-564" fmla="*/ 138111 h 261143"/>
                    <a:gd name="connsiteX2-565" fmla="*/ 264321 w 345283"/>
                    <a:gd name="connsiteY2-566" fmla="*/ 261143 h 261143"/>
                    <a:gd name="connsiteX3-567" fmla="*/ 0 w 345283"/>
                    <a:gd name="connsiteY3-568" fmla="*/ 144462 h 261143"/>
                    <a:gd name="connsiteX4-569" fmla="*/ 102394 w 345283"/>
                    <a:gd name="connsiteY4-570" fmla="*/ 0 h 261143"/>
                    <a:gd name="connsiteX0-571" fmla="*/ 92869 w 335758"/>
                    <a:gd name="connsiteY0-572" fmla="*/ 0 h 261143"/>
                    <a:gd name="connsiteX1-573" fmla="*/ 335758 w 335758"/>
                    <a:gd name="connsiteY1-574" fmla="*/ 138111 h 261143"/>
                    <a:gd name="connsiteX2-575" fmla="*/ 254796 w 335758"/>
                    <a:gd name="connsiteY2-576" fmla="*/ 261143 h 261143"/>
                    <a:gd name="connsiteX3-577" fmla="*/ 0 w 335758"/>
                    <a:gd name="connsiteY3-578" fmla="*/ 134937 h 261143"/>
                    <a:gd name="connsiteX4-579" fmla="*/ 92869 w 335758"/>
                    <a:gd name="connsiteY4-580" fmla="*/ 0 h 261143"/>
                    <a:gd name="connsiteX0-581" fmla="*/ 92869 w 335758"/>
                    <a:gd name="connsiteY0-582" fmla="*/ 0 h 261143"/>
                    <a:gd name="connsiteX1-583" fmla="*/ 335758 w 335758"/>
                    <a:gd name="connsiteY1-584" fmla="*/ 138111 h 261143"/>
                    <a:gd name="connsiteX2-585" fmla="*/ 254796 w 335758"/>
                    <a:gd name="connsiteY2-586" fmla="*/ 261143 h 261143"/>
                    <a:gd name="connsiteX3-587" fmla="*/ 0 w 335758"/>
                    <a:gd name="connsiteY3-588" fmla="*/ 132556 h 261143"/>
                    <a:gd name="connsiteX4-589" fmla="*/ 92869 w 335758"/>
                    <a:gd name="connsiteY4-590" fmla="*/ 0 h 261143"/>
                    <a:gd name="connsiteX0-591" fmla="*/ 90488 w 333377"/>
                    <a:gd name="connsiteY0-592" fmla="*/ 0 h 261143"/>
                    <a:gd name="connsiteX1-593" fmla="*/ 333377 w 333377"/>
                    <a:gd name="connsiteY1-594" fmla="*/ 138111 h 261143"/>
                    <a:gd name="connsiteX2-595" fmla="*/ 252415 w 333377"/>
                    <a:gd name="connsiteY2-596" fmla="*/ 261143 h 261143"/>
                    <a:gd name="connsiteX3-597" fmla="*/ 0 w 333377"/>
                    <a:gd name="connsiteY3-598" fmla="*/ 139700 h 261143"/>
                    <a:gd name="connsiteX4-599" fmla="*/ 90488 w 333377"/>
                    <a:gd name="connsiteY4-600" fmla="*/ 0 h 261143"/>
                    <a:gd name="connsiteX0-601" fmla="*/ 90488 w 333377"/>
                    <a:gd name="connsiteY0-602" fmla="*/ 0 h 261143"/>
                    <a:gd name="connsiteX1-603" fmla="*/ 333377 w 333377"/>
                    <a:gd name="connsiteY1-604" fmla="*/ 138111 h 261143"/>
                    <a:gd name="connsiteX2-605" fmla="*/ 252415 w 333377"/>
                    <a:gd name="connsiteY2-606" fmla="*/ 261143 h 261143"/>
                    <a:gd name="connsiteX3-607" fmla="*/ 0 w 333377"/>
                    <a:gd name="connsiteY3-608" fmla="*/ 139700 h 261143"/>
                    <a:gd name="connsiteX4-609" fmla="*/ 90488 w 333377"/>
                    <a:gd name="connsiteY4-610" fmla="*/ 0 h 261143"/>
                    <a:gd name="connsiteX0-611" fmla="*/ 90488 w 333377"/>
                    <a:gd name="connsiteY0-612" fmla="*/ 0 h 261143"/>
                    <a:gd name="connsiteX1-613" fmla="*/ 333377 w 333377"/>
                    <a:gd name="connsiteY1-614" fmla="*/ 138111 h 261143"/>
                    <a:gd name="connsiteX2-615" fmla="*/ 252415 w 333377"/>
                    <a:gd name="connsiteY2-616" fmla="*/ 261143 h 261143"/>
                    <a:gd name="connsiteX3-617" fmla="*/ 0 w 333377"/>
                    <a:gd name="connsiteY3-618" fmla="*/ 139700 h 261143"/>
                    <a:gd name="connsiteX4-619" fmla="*/ 90488 w 333377"/>
                    <a:gd name="connsiteY4-620" fmla="*/ 0 h 261143"/>
                    <a:gd name="connsiteX0-621" fmla="*/ 90488 w 333377"/>
                    <a:gd name="connsiteY0-622" fmla="*/ 0 h 261143"/>
                    <a:gd name="connsiteX1-623" fmla="*/ 333377 w 333377"/>
                    <a:gd name="connsiteY1-624" fmla="*/ 138111 h 261143"/>
                    <a:gd name="connsiteX2-625" fmla="*/ 252415 w 333377"/>
                    <a:gd name="connsiteY2-626" fmla="*/ 261143 h 261143"/>
                    <a:gd name="connsiteX3-627" fmla="*/ 0 w 333377"/>
                    <a:gd name="connsiteY3-628" fmla="*/ 142082 h 261143"/>
                    <a:gd name="connsiteX4-629" fmla="*/ 90488 w 333377"/>
                    <a:gd name="connsiteY4-630" fmla="*/ 0 h 2611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33377" h="261143">
                      <a:moveTo>
                        <a:pt x="90488" y="0"/>
                      </a:moveTo>
                      <a:cubicBezTo>
                        <a:pt x="180182" y="38099"/>
                        <a:pt x="284165" y="100011"/>
                        <a:pt x="333377" y="138111"/>
                      </a:cubicBezTo>
                      <a:cubicBezTo>
                        <a:pt x="325440" y="214840"/>
                        <a:pt x="284164" y="246326"/>
                        <a:pt x="252415" y="261143"/>
                      </a:cubicBezTo>
                      <a:cubicBezTo>
                        <a:pt x="202408" y="250824"/>
                        <a:pt x="107158" y="197645"/>
                        <a:pt x="0" y="142082"/>
                      </a:cubicBezTo>
                      <a:cubicBezTo>
                        <a:pt x="63500" y="155047"/>
                        <a:pt x="98426" y="48949"/>
                        <a:pt x="90488"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74" name="Rectangle 16"/>
                <p:cNvSpPr/>
                <p:nvPr/>
              </p:nvSpPr>
              <p:spPr>
                <a:xfrm rot="1545906" flipH="1">
                  <a:off x="5620765" y="3140350"/>
                  <a:ext cx="143209" cy="155806"/>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669"/>
                    <a:gd name="connsiteY0-442" fmla="*/ 0 h 182561"/>
                    <a:gd name="connsiteX1-443" fmla="*/ 164308 w 164669"/>
                    <a:gd name="connsiteY1-444" fmla="*/ 47624 h 182561"/>
                    <a:gd name="connsiteX2-445" fmla="*/ 69059 w 164669"/>
                    <a:gd name="connsiteY2-446" fmla="*/ 182561 h 182561"/>
                    <a:gd name="connsiteX3-447" fmla="*/ 0 w 164669"/>
                    <a:gd name="connsiteY3-448" fmla="*/ 139699 h 182561"/>
                    <a:gd name="connsiteX4-449" fmla="*/ 73823 w 164669"/>
                    <a:gd name="connsiteY4-450" fmla="*/ 0 h 182561"/>
                    <a:gd name="connsiteX0-451" fmla="*/ 73823 w 164637"/>
                    <a:gd name="connsiteY0-452" fmla="*/ 0 h 182561"/>
                    <a:gd name="connsiteX1-453" fmla="*/ 164308 w 164637"/>
                    <a:gd name="connsiteY1-454" fmla="*/ 47624 h 182561"/>
                    <a:gd name="connsiteX2-455" fmla="*/ 69059 w 164637"/>
                    <a:gd name="connsiteY2-456" fmla="*/ 182561 h 182561"/>
                    <a:gd name="connsiteX3-457" fmla="*/ 0 w 164637"/>
                    <a:gd name="connsiteY3-458" fmla="*/ 139699 h 182561"/>
                    <a:gd name="connsiteX4-459" fmla="*/ 73823 w 164637"/>
                    <a:gd name="connsiteY4-460" fmla="*/ 0 h 182561"/>
                    <a:gd name="connsiteX0-461" fmla="*/ 73823 w 164623"/>
                    <a:gd name="connsiteY0-462" fmla="*/ 0 h 182561"/>
                    <a:gd name="connsiteX1-463" fmla="*/ 164308 w 164623"/>
                    <a:gd name="connsiteY1-464" fmla="*/ 47624 h 182561"/>
                    <a:gd name="connsiteX2-465" fmla="*/ 69059 w 164623"/>
                    <a:gd name="connsiteY2-466" fmla="*/ 182561 h 182561"/>
                    <a:gd name="connsiteX3-467" fmla="*/ 0 w 164623"/>
                    <a:gd name="connsiteY3-468" fmla="*/ 139699 h 182561"/>
                    <a:gd name="connsiteX4-469" fmla="*/ 73823 w 164623"/>
                    <a:gd name="connsiteY4-470" fmla="*/ 0 h 182561"/>
                    <a:gd name="connsiteX0-471" fmla="*/ 73823 w 164577"/>
                    <a:gd name="connsiteY0-472" fmla="*/ 0 h 182561"/>
                    <a:gd name="connsiteX1-473" fmla="*/ 164308 w 164577"/>
                    <a:gd name="connsiteY1-474" fmla="*/ 47624 h 182561"/>
                    <a:gd name="connsiteX2-475" fmla="*/ 69059 w 164577"/>
                    <a:gd name="connsiteY2-476" fmla="*/ 182561 h 182561"/>
                    <a:gd name="connsiteX3-477" fmla="*/ 0 w 164577"/>
                    <a:gd name="connsiteY3-478" fmla="*/ 139699 h 182561"/>
                    <a:gd name="connsiteX4-479" fmla="*/ 73823 w 164577"/>
                    <a:gd name="connsiteY4-480" fmla="*/ 0 h 182561"/>
                    <a:gd name="connsiteX0-481" fmla="*/ 73823 w 164577"/>
                    <a:gd name="connsiteY0-482" fmla="*/ 0 h 182561"/>
                    <a:gd name="connsiteX1-483" fmla="*/ 164308 w 164577"/>
                    <a:gd name="connsiteY1-484" fmla="*/ 47624 h 182561"/>
                    <a:gd name="connsiteX2-485" fmla="*/ 69059 w 164577"/>
                    <a:gd name="connsiteY2-486" fmla="*/ 182561 h 182561"/>
                    <a:gd name="connsiteX3-487" fmla="*/ 0 w 164577"/>
                    <a:gd name="connsiteY3-488" fmla="*/ 139699 h 182561"/>
                    <a:gd name="connsiteX4-489" fmla="*/ 73823 w 164577"/>
                    <a:gd name="connsiteY4-490" fmla="*/ 0 h 182561"/>
                    <a:gd name="connsiteX0-491" fmla="*/ 71442 w 162196"/>
                    <a:gd name="connsiteY0-492" fmla="*/ 0 h 182561"/>
                    <a:gd name="connsiteX1-493" fmla="*/ 161927 w 162196"/>
                    <a:gd name="connsiteY1-494" fmla="*/ 47624 h 182561"/>
                    <a:gd name="connsiteX2-495" fmla="*/ 66678 w 162196"/>
                    <a:gd name="connsiteY2-496" fmla="*/ 182561 h 182561"/>
                    <a:gd name="connsiteX3-497" fmla="*/ 0 w 162196"/>
                    <a:gd name="connsiteY3-498" fmla="*/ 142030 h 182561"/>
                    <a:gd name="connsiteX4-499" fmla="*/ 71442 w 162196"/>
                    <a:gd name="connsiteY4-500" fmla="*/ 0 h 182561"/>
                    <a:gd name="connsiteX0-501" fmla="*/ 71442 w 164567"/>
                    <a:gd name="connsiteY0-502" fmla="*/ 0 h 182561"/>
                    <a:gd name="connsiteX1-503" fmla="*/ 164308 w 164567"/>
                    <a:gd name="connsiteY1-504" fmla="*/ 45293 h 182561"/>
                    <a:gd name="connsiteX2-505" fmla="*/ 66678 w 164567"/>
                    <a:gd name="connsiteY2-506" fmla="*/ 182561 h 182561"/>
                    <a:gd name="connsiteX3-507" fmla="*/ 0 w 164567"/>
                    <a:gd name="connsiteY3-508" fmla="*/ 142030 h 182561"/>
                    <a:gd name="connsiteX4-509" fmla="*/ 71442 w 164567"/>
                    <a:gd name="connsiteY4-510" fmla="*/ 0 h 182561"/>
                    <a:gd name="connsiteX0-511" fmla="*/ 71442 w 164567"/>
                    <a:gd name="connsiteY0-512" fmla="*/ 0 h 182561"/>
                    <a:gd name="connsiteX1-513" fmla="*/ 164308 w 164567"/>
                    <a:gd name="connsiteY1-514" fmla="*/ 45293 h 182561"/>
                    <a:gd name="connsiteX2-515" fmla="*/ 66678 w 164567"/>
                    <a:gd name="connsiteY2-516" fmla="*/ 182561 h 182561"/>
                    <a:gd name="connsiteX3-517" fmla="*/ 0 w 164567"/>
                    <a:gd name="connsiteY3-518" fmla="*/ 142030 h 182561"/>
                    <a:gd name="connsiteX4-519" fmla="*/ 71442 w 164567"/>
                    <a:gd name="connsiteY4-520" fmla="*/ 0 h 182561"/>
                    <a:gd name="connsiteX0-521" fmla="*/ 71442 w 164567"/>
                    <a:gd name="connsiteY0-522" fmla="*/ 0 h 182561"/>
                    <a:gd name="connsiteX1-523" fmla="*/ 164308 w 164567"/>
                    <a:gd name="connsiteY1-524" fmla="*/ 45293 h 182561"/>
                    <a:gd name="connsiteX2-525" fmla="*/ 66678 w 164567"/>
                    <a:gd name="connsiteY2-526" fmla="*/ 182561 h 182561"/>
                    <a:gd name="connsiteX3-527" fmla="*/ 0 w 164567"/>
                    <a:gd name="connsiteY3-528" fmla="*/ 142030 h 182561"/>
                    <a:gd name="connsiteX4-529" fmla="*/ 71442 w 164567"/>
                    <a:gd name="connsiteY4-530" fmla="*/ 0 h 182561"/>
                    <a:gd name="connsiteX0-531" fmla="*/ 71442 w 164567"/>
                    <a:gd name="connsiteY0-532" fmla="*/ 0 h 182561"/>
                    <a:gd name="connsiteX1-533" fmla="*/ 164308 w 164567"/>
                    <a:gd name="connsiteY1-534" fmla="*/ 45293 h 182561"/>
                    <a:gd name="connsiteX2-535" fmla="*/ 66678 w 164567"/>
                    <a:gd name="connsiteY2-536" fmla="*/ 182561 h 182561"/>
                    <a:gd name="connsiteX3-537" fmla="*/ 0 w 164567"/>
                    <a:gd name="connsiteY3-538" fmla="*/ 142030 h 182561"/>
                    <a:gd name="connsiteX4-539" fmla="*/ 71442 w 164567"/>
                    <a:gd name="connsiteY4-540" fmla="*/ 0 h 182561"/>
                    <a:gd name="connsiteX0-541" fmla="*/ 73824 w 166949"/>
                    <a:gd name="connsiteY0-542" fmla="*/ 0 h 182561"/>
                    <a:gd name="connsiteX1-543" fmla="*/ 166690 w 166949"/>
                    <a:gd name="connsiteY1-544" fmla="*/ 45293 h 182561"/>
                    <a:gd name="connsiteX2-545" fmla="*/ 69060 w 166949"/>
                    <a:gd name="connsiteY2-546" fmla="*/ 182561 h 182561"/>
                    <a:gd name="connsiteX3-547" fmla="*/ 0 w 166949"/>
                    <a:gd name="connsiteY3-548" fmla="*/ 142030 h 182561"/>
                    <a:gd name="connsiteX4-549" fmla="*/ 73824 w 166949"/>
                    <a:gd name="connsiteY4-550" fmla="*/ 0 h 182561"/>
                    <a:gd name="connsiteX0-551" fmla="*/ 73824 w 166949"/>
                    <a:gd name="connsiteY0-552" fmla="*/ 0 h 182561"/>
                    <a:gd name="connsiteX1-553" fmla="*/ 166690 w 166949"/>
                    <a:gd name="connsiteY1-554" fmla="*/ 45293 h 182561"/>
                    <a:gd name="connsiteX2-555" fmla="*/ 69060 w 166949"/>
                    <a:gd name="connsiteY2-556" fmla="*/ 182561 h 182561"/>
                    <a:gd name="connsiteX3-557" fmla="*/ 0 w 166949"/>
                    <a:gd name="connsiteY3-558" fmla="*/ 142030 h 182561"/>
                    <a:gd name="connsiteX4-559" fmla="*/ 73824 w 166949"/>
                    <a:gd name="connsiteY4-560" fmla="*/ 0 h 182561"/>
                    <a:gd name="connsiteX0-561" fmla="*/ 73824 w 166949"/>
                    <a:gd name="connsiteY0-562" fmla="*/ 0 h 182561"/>
                    <a:gd name="connsiteX1-563" fmla="*/ 166690 w 166949"/>
                    <a:gd name="connsiteY1-564" fmla="*/ 45293 h 182561"/>
                    <a:gd name="connsiteX2-565" fmla="*/ 69060 w 166949"/>
                    <a:gd name="connsiteY2-566" fmla="*/ 182561 h 182561"/>
                    <a:gd name="connsiteX3-567" fmla="*/ 0 w 166949"/>
                    <a:gd name="connsiteY3-568" fmla="*/ 142030 h 182561"/>
                    <a:gd name="connsiteX4-569" fmla="*/ 73824 w 166949"/>
                    <a:gd name="connsiteY4-570" fmla="*/ 0 h 182561"/>
                    <a:gd name="connsiteX0-571" fmla="*/ 76205 w 169330"/>
                    <a:gd name="connsiteY0-572" fmla="*/ 0 h 182561"/>
                    <a:gd name="connsiteX1-573" fmla="*/ 169071 w 169330"/>
                    <a:gd name="connsiteY1-574" fmla="*/ 45293 h 182561"/>
                    <a:gd name="connsiteX2-575" fmla="*/ 71441 w 169330"/>
                    <a:gd name="connsiteY2-576" fmla="*/ 182561 h 182561"/>
                    <a:gd name="connsiteX3-577" fmla="*/ 0 w 169330"/>
                    <a:gd name="connsiteY3-578" fmla="*/ 142030 h 182561"/>
                    <a:gd name="connsiteX4-579" fmla="*/ 76205 w 169330"/>
                    <a:gd name="connsiteY4-580" fmla="*/ 0 h 182561"/>
                    <a:gd name="connsiteX0-581" fmla="*/ 78586 w 171711"/>
                    <a:gd name="connsiteY0-582" fmla="*/ 0 h 182561"/>
                    <a:gd name="connsiteX1-583" fmla="*/ 171452 w 171711"/>
                    <a:gd name="connsiteY1-584" fmla="*/ 45293 h 182561"/>
                    <a:gd name="connsiteX2-585" fmla="*/ 73822 w 171711"/>
                    <a:gd name="connsiteY2-586" fmla="*/ 182561 h 182561"/>
                    <a:gd name="connsiteX3-587" fmla="*/ 0 w 171711"/>
                    <a:gd name="connsiteY3-588" fmla="*/ 142030 h 182561"/>
                    <a:gd name="connsiteX4-589" fmla="*/ 78586 w 171711"/>
                    <a:gd name="connsiteY4-590" fmla="*/ 0 h 182561"/>
                    <a:gd name="connsiteX0-591" fmla="*/ 78586 w 171452"/>
                    <a:gd name="connsiteY0-592" fmla="*/ 0 h 182561"/>
                    <a:gd name="connsiteX1-593" fmla="*/ 171452 w 171452"/>
                    <a:gd name="connsiteY1-594" fmla="*/ 45293 h 182561"/>
                    <a:gd name="connsiteX2-595" fmla="*/ 73822 w 171452"/>
                    <a:gd name="connsiteY2-596" fmla="*/ 182561 h 182561"/>
                    <a:gd name="connsiteX3-597" fmla="*/ 0 w 171452"/>
                    <a:gd name="connsiteY3-598" fmla="*/ 142030 h 182561"/>
                    <a:gd name="connsiteX4-599" fmla="*/ 78586 w 171452"/>
                    <a:gd name="connsiteY4-600" fmla="*/ 0 h 182561"/>
                    <a:gd name="connsiteX0-601" fmla="*/ 78586 w 171452"/>
                    <a:gd name="connsiteY0-602" fmla="*/ 0 h 182561"/>
                    <a:gd name="connsiteX1-603" fmla="*/ 171452 w 171452"/>
                    <a:gd name="connsiteY1-604" fmla="*/ 45293 h 182561"/>
                    <a:gd name="connsiteX2-605" fmla="*/ 73822 w 171452"/>
                    <a:gd name="connsiteY2-606" fmla="*/ 182561 h 182561"/>
                    <a:gd name="connsiteX3-607" fmla="*/ 0 w 171452"/>
                    <a:gd name="connsiteY3-608" fmla="*/ 142030 h 182561"/>
                    <a:gd name="connsiteX4-609" fmla="*/ 78586 w 171452"/>
                    <a:gd name="connsiteY4-610" fmla="*/ 0 h 182561"/>
                    <a:gd name="connsiteX0-611" fmla="*/ 78586 w 171452"/>
                    <a:gd name="connsiteY0-612" fmla="*/ 0 h 182561"/>
                    <a:gd name="connsiteX1-613" fmla="*/ 171452 w 171452"/>
                    <a:gd name="connsiteY1-614" fmla="*/ 45293 h 182561"/>
                    <a:gd name="connsiteX2-615" fmla="*/ 73822 w 171452"/>
                    <a:gd name="connsiteY2-616" fmla="*/ 182561 h 182561"/>
                    <a:gd name="connsiteX3-617" fmla="*/ 0 w 171452"/>
                    <a:gd name="connsiteY3-618" fmla="*/ 142030 h 182561"/>
                    <a:gd name="connsiteX4-619" fmla="*/ 78586 w 171452"/>
                    <a:gd name="connsiteY4-620" fmla="*/ 0 h 182561"/>
                    <a:gd name="connsiteX0-621" fmla="*/ 78586 w 171452"/>
                    <a:gd name="connsiteY0-622" fmla="*/ 0 h 182561"/>
                    <a:gd name="connsiteX1-623" fmla="*/ 171452 w 171452"/>
                    <a:gd name="connsiteY1-624" fmla="*/ 45293 h 182561"/>
                    <a:gd name="connsiteX2-625" fmla="*/ 73822 w 171452"/>
                    <a:gd name="connsiteY2-626" fmla="*/ 182561 h 182561"/>
                    <a:gd name="connsiteX3-627" fmla="*/ 0 w 171452"/>
                    <a:gd name="connsiteY3-628" fmla="*/ 142030 h 182561"/>
                    <a:gd name="connsiteX4-629" fmla="*/ 78586 w 171452"/>
                    <a:gd name="connsiteY4-630" fmla="*/ 0 h 182561"/>
                    <a:gd name="connsiteX0-631" fmla="*/ 78586 w 171452"/>
                    <a:gd name="connsiteY0-632" fmla="*/ 0 h 182561"/>
                    <a:gd name="connsiteX1-633" fmla="*/ 171452 w 171452"/>
                    <a:gd name="connsiteY1-634" fmla="*/ 45293 h 182561"/>
                    <a:gd name="connsiteX2-635" fmla="*/ 73822 w 171452"/>
                    <a:gd name="connsiteY2-636" fmla="*/ 182561 h 182561"/>
                    <a:gd name="connsiteX3-637" fmla="*/ 0 w 171452"/>
                    <a:gd name="connsiteY3-638" fmla="*/ 142030 h 182561"/>
                    <a:gd name="connsiteX4-639" fmla="*/ 78586 w 171452"/>
                    <a:gd name="connsiteY4-640" fmla="*/ 0 h 182561"/>
                    <a:gd name="connsiteX0-641" fmla="*/ 78586 w 171452"/>
                    <a:gd name="connsiteY0-642" fmla="*/ 0 h 182561"/>
                    <a:gd name="connsiteX1-643" fmla="*/ 171452 w 171452"/>
                    <a:gd name="connsiteY1-644" fmla="*/ 45293 h 182561"/>
                    <a:gd name="connsiteX2-645" fmla="*/ 73822 w 171452"/>
                    <a:gd name="connsiteY2-646" fmla="*/ 182561 h 182561"/>
                    <a:gd name="connsiteX3-647" fmla="*/ 0 w 171452"/>
                    <a:gd name="connsiteY3-648" fmla="*/ 142030 h 182561"/>
                    <a:gd name="connsiteX4-649" fmla="*/ 78586 w 171452"/>
                    <a:gd name="connsiteY4-650" fmla="*/ 0 h 182561"/>
                    <a:gd name="connsiteX0-651" fmla="*/ 78586 w 171452"/>
                    <a:gd name="connsiteY0-652" fmla="*/ 0 h 182561"/>
                    <a:gd name="connsiteX1-653" fmla="*/ 171452 w 171452"/>
                    <a:gd name="connsiteY1-654" fmla="*/ 45293 h 182561"/>
                    <a:gd name="connsiteX2-655" fmla="*/ 73822 w 171452"/>
                    <a:gd name="connsiteY2-656" fmla="*/ 182561 h 182561"/>
                    <a:gd name="connsiteX3-657" fmla="*/ 0 w 171452"/>
                    <a:gd name="connsiteY3-658" fmla="*/ 142030 h 182561"/>
                    <a:gd name="connsiteX4-659" fmla="*/ 78586 w 171452"/>
                    <a:gd name="connsiteY4-660" fmla="*/ 0 h 182561"/>
                    <a:gd name="connsiteX0-661" fmla="*/ 78586 w 171452"/>
                    <a:gd name="connsiteY0-662" fmla="*/ 0 h 182561"/>
                    <a:gd name="connsiteX1-663" fmla="*/ 171452 w 171452"/>
                    <a:gd name="connsiteY1-664" fmla="*/ 45293 h 182561"/>
                    <a:gd name="connsiteX2-665" fmla="*/ 73822 w 171452"/>
                    <a:gd name="connsiteY2-666" fmla="*/ 182561 h 182561"/>
                    <a:gd name="connsiteX3-667" fmla="*/ 0 w 171452"/>
                    <a:gd name="connsiteY3-668" fmla="*/ 142030 h 182561"/>
                    <a:gd name="connsiteX4-669" fmla="*/ 78586 w 171452"/>
                    <a:gd name="connsiteY4-670" fmla="*/ 0 h 182561"/>
                    <a:gd name="connsiteX0-671" fmla="*/ 78586 w 171452"/>
                    <a:gd name="connsiteY0-672" fmla="*/ 0 h 182561"/>
                    <a:gd name="connsiteX1-673" fmla="*/ 171452 w 171452"/>
                    <a:gd name="connsiteY1-674" fmla="*/ 45293 h 182561"/>
                    <a:gd name="connsiteX2-675" fmla="*/ 73822 w 171452"/>
                    <a:gd name="connsiteY2-676" fmla="*/ 182561 h 182561"/>
                    <a:gd name="connsiteX3-677" fmla="*/ 0 w 171452"/>
                    <a:gd name="connsiteY3-678" fmla="*/ 142030 h 182561"/>
                    <a:gd name="connsiteX4-679" fmla="*/ 78586 w 171452"/>
                    <a:gd name="connsiteY4-680" fmla="*/ 0 h 182561"/>
                    <a:gd name="connsiteX0-681" fmla="*/ 78586 w 171452"/>
                    <a:gd name="connsiteY0-682" fmla="*/ 0 h 182561"/>
                    <a:gd name="connsiteX1-683" fmla="*/ 171452 w 171452"/>
                    <a:gd name="connsiteY1-684" fmla="*/ 45293 h 182561"/>
                    <a:gd name="connsiteX2-685" fmla="*/ 73822 w 171452"/>
                    <a:gd name="connsiteY2-686" fmla="*/ 182561 h 182561"/>
                    <a:gd name="connsiteX3-687" fmla="*/ 0 w 171452"/>
                    <a:gd name="connsiteY3-688" fmla="*/ 142030 h 182561"/>
                    <a:gd name="connsiteX4-689" fmla="*/ 78586 w 171452"/>
                    <a:gd name="connsiteY4-690" fmla="*/ 0 h 182561"/>
                    <a:gd name="connsiteX0-691" fmla="*/ 78586 w 171452"/>
                    <a:gd name="connsiteY0-692" fmla="*/ 0 h 182561"/>
                    <a:gd name="connsiteX1-693" fmla="*/ 171452 w 171452"/>
                    <a:gd name="connsiteY1-694" fmla="*/ 45293 h 182561"/>
                    <a:gd name="connsiteX2-695" fmla="*/ 73822 w 171452"/>
                    <a:gd name="connsiteY2-696" fmla="*/ 182561 h 182561"/>
                    <a:gd name="connsiteX3-697" fmla="*/ 0 w 171452"/>
                    <a:gd name="connsiteY3-698" fmla="*/ 142030 h 182561"/>
                    <a:gd name="connsiteX4-699" fmla="*/ 78586 w 171452"/>
                    <a:gd name="connsiteY4-700" fmla="*/ 0 h 182561"/>
                    <a:gd name="connsiteX0-701" fmla="*/ 78586 w 171452"/>
                    <a:gd name="connsiteY0-702" fmla="*/ 0 h 182561"/>
                    <a:gd name="connsiteX1-703" fmla="*/ 171452 w 171452"/>
                    <a:gd name="connsiteY1-704" fmla="*/ 45293 h 182561"/>
                    <a:gd name="connsiteX2-705" fmla="*/ 73822 w 171452"/>
                    <a:gd name="connsiteY2-706" fmla="*/ 182561 h 182561"/>
                    <a:gd name="connsiteX3-707" fmla="*/ 0 w 171452"/>
                    <a:gd name="connsiteY3-708" fmla="*/ 142030 h 182561"/>
                    <a:gd name="connsiteX4-709" fmla="*/ 78586 w 171452"/>
                    <a:gd name="connsiteY4-710" fmla="*/ 0 h 182561"/>
                    <a:gd name="connsiteX0-711" fmla="*/ 78586 w 171452"/>
                    <a:gd name="connsiteY0-712" fmla="*/ 0 h 182561"/>
                    <a:gd name="connsiteX1-713" fmla="*/ 171452 w 171452"/>
                    <a:gd name="connsiteY1-714" fmla="*/ 45293 h 182561"/>
                    <a:gd name="connsiteX2-715" fmla="*/ 73822 w 171452"/>
                    <a:gd name="connsiteY2-716" fmla="*/ 182561 h 182561"/>
                    <a:gd name="connsiteX3-717" fmla="*/ 0 w 171452"/>
                    <a:gd name="connsiteY3-718" fmla="*/ 142030 h 182561"/>
                    <a:gd name="connsiteX4-719" fmla="*/ 78586 w 171452"/>
                    <a:gd name="connsiteY4-720" fmla="*/ 0 h 182561"/>
                    <a:gd name="connsiteX0-721" fmla="*/ 78586 w 171452"/>
                    <a:gd name="connsiteY0-722" fmla="*/ 0 h 182561"/>
                    <a:gd name="connsiteX1-723" fmla="*/ 171452 w 171452"/>
                    <a:gd name="connsiteY1-724" fmla="*/ 45293 h 182561"/>
                    <a:gd name="connsiteX2-725" fmla="*/ 73822 w 171452"/>
                    <a:gd name="connsiteY2-726" fmla="*/ 182561 h 182561"/>
                    <a:gd name="connsiteX3-727" fmla="*/ 0 w 171452"/>
                    <a:gd name="connsiteY3-728" fmla="*/ 142030 h 182561"/>
                    <a:gd name="connsiteX4-729" fmla="*/ 78586 w 171452"/>
                    <a:gd name="connsiteY4-730" fmla="*/ 0 h 182561"/>
                    <a:gd name="connsiteX0-731" fmla="*/ 78586 w 171452"/>
                    <a:gd name="connsiteY0-732" fmla="*/ 0 h 182561"/>
                    <a:gd name="connsiteX1-733" fmla="*/ 171452 w 171452"/>
                    <a:gd name="connsiteY1-734" fmla="*/ 45293 h 182561"/>
                    <a:gd name="connsiteX2-735" fmla="*/ 73822 w 171452"/>
                    <a:gd name="connsiteY2-736" fmla="*/ 182561 h 182561"/>
                    <a:gd name="connsiteX3-737" fmla="*/ 0 w 171452"/>
                    <a:gd name="connsiteY3-738" fmla="*/ 142030 h 182561"/>
                    <a:gd name="connsiteX4-739" fmla="*/ 78586 w 171452"/>
                    <a:gd name="connsiteY4-740" fmla="*/ 0 h 182561"/>
                    <a:gd name="connsiteX0-741" fmla="*/ 78586 w 171452"/>
                    <a:gd name="connsiteY0-742" fmla="*/ 0 h 182561"/>
                    <a:gd name="connsiteX1-743" fmla="*/ 171452 w 171452"/>
                    <a:gd name="connsiteY1-744" fmla="*/ 45293 h 182561"/>
                    <a:gd name="connsiteX2-745" fmla="*/ 73822 w 171452"/>
                    <a:gd name="connsiteY2-746" fmla="*/ 182561 h 182561"/>
                    <a:gd name="connsiteX3-747" fmla="*/ 0 w 171452"/>
                    <a:gd name="connsiteY3-748" fmla="*/ 142030 h 182561"/>
                    <a:gd name="connsiteX4-749" fmla="*/ 78586 w 171452"/>
                    <a:gd name="connsiteY4-750" fmla="*/ 0 h 182561"/>
                    <a:gd name="connsiteX0-751" fmla="*/ 78586 w 171452"/>
                    <a:gd name="connsiteY0-752" fmla="*/ 0 h 182561"/>
                    <a:gd name="connsiteX1-753" fmla="*/ 171452 w 171452"/>
                    <a:gd name="connsiteY1-754" fmla="*/ 45293 h 182561"/>
                    <a:gd name="connsiteX2-755" fmla="*/ 73822 w 171452"/>
                    <a:gd name="connsiteY2-756" fmla="*/ 182561 h 182561"/>
                    <a:gd name="connsiteX3-757" fmla="*/ 0 w 171452"/>
                    <a:gd name="connsiteY3-758" fmla="*/ 142030 h 182561"/>
                    <a:gd name="connsiteX4-759" fmla="*/ 78586 w 171452"/>
                    <a:gd name="connsiteY4-760" fmla="*/ 0 h 182561"/>
                    <a:gd name="connsiteX0-761" fmla="*/ 78586 w 171452"/>
                    <a:gd name="connsiteY0-762" fmla="*/ 0 h 182561"/>
                    <a:gd name="connsiteX1-763" fmla="*/ 171452 w 171452"/>
                    <a:gd name="connsiteY1-764" fmla="*/ 45293 h 182561"/>
                    <a:gd name="connsiteX2-765" fmla="*/ 73822 w 171452"/>
                    <a:gd name="connsiteY2-766" fmla="*/ 182561 h 182561"/>
                    <a:gd name="connsiteX3-767" fmla="*/ 0 w 171452"/>
                    <a:gd name="connsiteY3-768" fmla="*/ 142030 h 182561"/>
                    <a:gd name="connsiteX4-769" fmla="*/ 78586 w 171452"/>
                    <a:gd name="connsiteY4-770" fmla="*/ 0 h 182561"/>
                    <a:gd name="connsiteX0-771" fmla="*/ 78586 w 171452"/>
                    <a:gd name="connsiteY0-772" fmla="*/ 0 h 182561"/>
                    <a:gd name="connsiteX1-773" fmla="*/ 171452 w 171452"/>
                    <a:gd name="connsiteY1-774" fmla="*/ 45293 h 182561"/>
                    <a:gd name="connsiteX2-775" fmla="*/ 73822 w 171452"/>
                    <a:gd name="connsiteY2-776" fmla="*/ 182561 h 182561"/>
                    <a:gd name="connsiteX3-777" fmla="*/ 0 w 171452"/>
                    <a:gd name="connsiteY3-778" fmla="*/ 142030 h 182561"/>
                    <a:gd name="connsiteX4-779" fmla="*/ 78586 w 171452"/>
                    <a:gd name="connsiteY4-780" fmla="*/ 0 h 182561"/>
                    <a:gd name="connsiteX0-781" fmla="*/ 78586 w 171452"/>
                    <a:gd name="connsiteY0-782" fmla="*/ 0 h 182561"/>
                    <a:gd name="connsiteX1-783" fmla="*/ 171452 w 171452"/>
                    <a:gd name="connsiteY1-784" fmla="*/ 45293 h 182561"/>
                    <a:gd name="connsiteX2-785" fmla="*/ 73822 w 171452"/>
                    <a:gd name="connsiteY2-786" fmla="*/ 182561 h 182561"/>
                    <a:gd name="connsiteX3-787" fmla="*/ 0 w 171452"/>
                    <a:gd name="connsiteY3-788" fmla="*/ 142030 h 182561"/>
                    <a:gd name="connsiteX4-789" fmla="*/ 78586 w 171452"/>
                    <a:gd name="connsiteY4-790" fmla="*/ 0 h 182561"/>
                    <a:gd name="connsiteX0-791" fmla="*/ 78586 w 171452"/>
                    <a:gd name="connsiteY0-792" fmla="*/ 0 h 182561"/>
                    <a:gd name="connsiteX1-793" fmla="*/ 171452 w 171452"/>
                    <a:gd name="connsiteY1-794" fmla="*/ 45293 h 182561"/>
                    <a:gd name="connsiteX2-795" fmla="*/ 73822 w 171452"/>
                    <a:gd name="connsiteY2-796" fmla="*/ 182561 h 182561"/>
                    <a:gd name="connsiteX3-797" fmla="*/ 0 w 171452"/>
                    <a:gd name="connsiteY3-798" fmla="*/ 142030 h 182561"/>
                    <a:gd name="connsiteX4-799" fmla="*/ 78586 w 171452"/>
                    <a:gd name="connsiteY4-800" fmla="*/ 0 h 182561"/>
                    <a:gd name="connsiteX0-801" fmla="*/ 78586 w 171452"/>
                    <a:gd name="connsiteY0-802" fmla="*/ 0 h 182561"/>
                    <a:gd name="connsiteX1-803" fmla="*/ 171452 w 171452"/>
                    <a:gd name="connsiteY1-804" fmla="*/ 45293 h 182561"/>
                    <a:gd name="connsiteX2-805" fmla="*/ 73822 w 171452"/>
                    <a:gd name="connsiteY2-806" fmla="*/ 182561 h 182561"/>
                    <a:gd name="connsiteX3-807" fmla="*/ 0 w 171452"/>
                    <a:gd name="connsiteY3-808" fmla="*/ 142030 h 182561"/>
                    <a:gd name="connsiteX4-809" fmla="*/ 78586 w 171452"/>
                    <a:gd name="connsiteY4-810" fmla="*/ 0 h 182561"/>
                    <a:gd name="connsiteX0-811" fmla="*/ 78586 w 171452"/>
                    <a:gd name="connsiteY0-812" fmla="*/ 0 h 182561"/>
                    <a:gd name="connsiteX1-813" fmla="*/ 171452 w 171452"/>
                    <a:gd name="connsiteY1-814" fmla="*/ 45293 h 182561"/>
                    <a:gd name="connsiteX2-815" fmla="*/ 73822 w 171452"/>
                    <a:gd name="connsiteY2-816" fmla="*/ 182561 h 182561"/>
                    <a:gd name="connsiteX3-817" fmla="*/ 0 w 171452"/>
                    <a:gd name="connsiteY3-818" fmla="*/ 142030 h 182561"/>
                    <a:gd name="connsiteX4-819" fmla="*/ 78586 w 171452"/>
                    <a:gd name="connsiteY4-820" fmla="*/ 0 h 182561"/>
                    <a:gd name="connsiteX0-821" fmla="*/ 78586 w 171452"/>
                    <a:gd name="connsiteY0-822" fmla="*/ 0 h 182561"/>
                    <a:gd name="connsiteX1-823" fmla="*/ 171452 w 171452"/>
                    <a:gd name="connsiteY1-824" fmla="*/ 45293 h 182561"/>
                    <a:gd name="connsiteX2-825" fmla="*/ 73822 w 171452"/>
                    <a:gd name="connsiteY2-826" fmla="*/ 182561 h 182561"/>
                    <a:gd name="connsiteX3-827" fmla="*/ 0 w 171452"/>
                    <a:gd name="connsiteY3-828" fmla="*/ 142030 h 182561"/>
                    <a:gd name="connsiteX4-829" fmla="*/ 78586 w 171452"/>
                    <a:gd name="connsiteY4-830" fmla="*/ 0 h 18256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1452" h="182561">
                      <a:moveTo>
                        <a:pt x="78586" y="0"/>
                      </a:moveTo>
                      <a:cubicBezTo>
                        <a:pt x="124624" y="20200"/>
                        <a:pt x="125415" y="22866"/>
                        <a:pt x="171452" y="45293"/>
                      </a:cubicBezTo>
                      <a:cubicBezTo>
                        <a:pt x="154783" y="155746"/>
                        <a:pt x="109540" y="176273"/>
                        <a:pt x="73822" y="182561"/>
                      </a:cubicBezTo>
                      <a:cubicBezTo>
                        <a:pt x="48421" y="168274"/>
                        <a:pt x="27783" y="156317"/>
                        <a:pt x="0" y="142030"/>
                      </a:cubicBezTo>
                      <a:cubicBezTo>
                        <a:pt x="61118" y="166377"/>
                        <a:pt x="107953" y="22773"/>
                        <a:pt x="7858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5" name="Rectangle 16"/>
                <p:cNvSpPr/>
                <p:nvPr/>
              </p:nvSpPr>
              <p:spPr>
                <a:xfrm rot="1545906" flipH="1">
                  <a:off x="5790121" y="3143551"/>
                  <a:ext cx="103480" cy="14695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9045 w 124287"/>
                    <a:gd name="connsiteY0-762" fmla="*/ 0 h 173036"/>
                    <a:gd name="connsiteX1-763" fmla="*/ 124287 w 124287"/>
                    <a:gd name="connsiteY1-764" fmla="*/ 21430 h 173036"/>
                    <a:gd name="connsiteX2-765" fmla="*/ 45706 w 124287"/>
                    <a:gd name="connsiteY2-766" fmla="*/ 173036 h 173036"/>
                    <a:gd name="connsiteX3-767" fmla="*/ 460 w 124287"/>
                    <a:gd name="connsiteY3-768" fmla="*/ 149224 h 173036"/>
                    <a:gd name="connsiteX4-769" fmla="*/ 79045 w 124287"/>
                    <a:gd name="connsiteY4-770" fmla="*/ 0 h 173036"/>
                    <a:gd name="connsiteX0-771" fmla="*/ 78585 w 123827"/>
                    <a:gd name="connsiteY0-772" fmla="*/ 0 h 173036"/>
                    <a:gd name="connsiteX1-773" fmla="*/ 123827 w 123827"/>
                    <a:gd name="connsiteY1-774" fmla="*/ 21430 h 173036"/>
                    <a:gd name="connsiteX2-775" fmla="*/ 45246 w 123827"/>
                    <a:gd name="connsiteY2-776" fmla="*/ 173036 h 173036"/>
                    <a:gd name="connsiteX3-777" fmla="*/ 0 w 123827"/>
                    <a:gd name="connsiteY3-778" fmla="*/ 149224 h 173036"/>
                    <a:gd name="connsiteX4-779" fmla="*/ 78585 w 123827"/>
                    <a:gd name="connsiteY4-780" fmla="*/ 0 h 173036"/>
                    <a:gd name="connsiteX0-781" fmla="*/ 78585 w 123827"/>
                    <a:gd name="connsiteY0-782" fmla="*/ 0 h 173036"/>
                    <a:gd name="connsiteX1-783" fmla="*/ 123827 w 123827"/>
                    <a:gd name="connsiteY1-784" fmla="*/ 21430 h 173036"/>
                    <a:gd name="connsiteX2-785" fmla="*/ 45246 w 123827"/>
                    <a:gd name="connsiteY2-786" fmla="*/ 173036 h 173036"/>
                    <a:gd name="connsiteX3-787" fmla="*/ 0 w 123827"/>
                    <a:gd name="connsiteY3-788" fmla="*/ 149224 h 173036"/>
                    <a:gd name="connsiteX4-789" fmla="*/ 78585 w 123827"/>
                    <a:gd name="connsiteY4-790" fmla="*/ 0 h 173036"/>
                    <a:gd name="connsiteX0-791" fmla="*/ 78585 w 123827"/>
                    <a:gd name="connsiteY0-792" fmla="*/ 0 h 173036"/>
                    <a:gd name="connsiteX1-793" fmla="*/ 123827 w 123827"/>
                    <a:gd name="connsiteY1-794" fmla="*/ 21430 h 173036"/>
                    <a:gd name="connsiteX2-795" fmla="*/ 45246 w 123827"/>
                    <a:gd name="connsiteY2-796" fmla="*/ 173036 h 173036"/>
                    <a:gd name="connsiteX3-797" fmla="*/ 0 w 123827"/>
                    <a:gd name="connsiteY3-798" fmla="*/ 149224 h 173036"/>
                    <a:gd name="connsiteX4-799" fmla="*/ 78585 w 123827"/>
                    <a:gd name="connsiteY4-800" fmla="*/ 0 h 173036"/>
                    <a:gd name="connsiteX0-801" fmla="*/ 78585 w 123827"/>
                    <a:gd name="connsiteY0-802" fmla="*/ 0 h 173036"/>
                    <a:gd name="connsiteX1-803" fmla="*/ 123827 w 123827"/>
                    <a:gd name="connsiteY1-804" fmla="*/ 21430 h 173036"/>
                    <a:gd name="connsiteX2-805" fmla="*/ 47627 w 123827"/>
                    <a:gd name="connsiteY2-806" fmla="*/ 173036 h 173036"/>
                    <a:gd name="connsiteX3-807" fmla="*/ 0 w 123827"/>
                    <a:gd name="connsiteY3-808" fmla="*/ 149224 h 173036"/>
                    <a:gd name="connsiteX4-809" fmla="*/ 78585 w 123827"/>
                    <a:gd name="connsiteY4-810" fmla="*/ 0 h 173036"/>
                    <a:gd name="connsiteX0-811" fmla="*/ 78585 w 123827"/>
                    <a:gd name="connsiteY0-812" fmla="*/ 0 h 173036"/>
                    <a:gd name="connsiteX1-813" fmla="*/ 123827 w 123827"/>
                    <a:gd name="connsiteY1-814" fmla="*/ 21430 h 173036"/>
                    <a:gd name="connsiteX2-815" fmla="*/ 47627 w 123827"/>
                    <a:gd name="connsiteY2-816" fmla="*/ 173036 h 173036"/>
                    <a:gd name="connsiteX3-817" fmla="*/ 0 w 123827"/>
                    <a:gd name="connsiteY3-818" fmla="*/ 149224 h 173036"/>
                    <a:gd name="connsiteX4-819" fmla="*/ 78585 w 123827"/>
                    <a:gd name="connsiteY4-820" fmla="*/ 0 h 173036"/>
                    <a:gd name="connsiteX0-821" fmla="*/ 83347 w 128589"/>
                    <a:gd name="connsiteY0-822" fmla="*/ 0 h 173036"/>
                    <a:gd name="connsiteX1-823" fmla="*/ 128589 w 128589"/>
                    <a:gd name="connsiteY1-824" fmla="*/ 21430 h 173036"/>
                    <a:gd name="connsiteX2-825" fmla="*/ 52389 w 128589"/>
                    <a:gd name="connsiteY2-826" fmla="*/ 173036 h 173036"/>
                    <a:gd name="connsiteX3-827" fmla="*/ 0 w 128589"/>
                    <a:gd name="connsiteY3-828" fmla="*/ 151606 h 173036"/>
                    <a:gd name="connsiteX4-829" fmla="*/ 83347 w 128589"/>
                    <a:gd name="connsiteY4-830" fmla="*/ 0 h 173036"/>
                    <a:gd name="connsiteX0-831" fmla="*/ 83347 w 128589"/>
                    <a:gd name="connsiteY0-832" fmla="*/ 0 h 177798"/>
                    <a:gd name="connsiteX1-833" fmla="*/ 128589 w 128589"/>
                    <a:gd name="connsiteY1-834" fmla="*/ 21430 h 177798"/>
                    <a:gd name="connsiteX2-835" fmla="*/ 54770 w 128589"/>
                    <a:gd name="connsiteY2-836" fmla="*/ 177798 h 177798"/>
                    <a:gd name="connsiteX3-837" fmla="*/ 0 w 128589"/>
                    <a:gd name="connsiteY3-838" fmla="*/ 151606 h 177798"/>
                    <a:gd name="connsiteX4-839" fmla="*/ 83347 w 128589"/>
                    <a:gd name="connsiteY4-840" fmla="*/ 0 h 177798"/>
                    <a:gd name="connsiteX0-841" fmla="*/ 83347 w 128589"/>
                    <a:gd name="connsiteY0-842" fmla="*/ 0 h 177798"/>
                    <a:gd name="connsiteX1-843" fmla="*/ 128589 w 128589"/>
                    <a:gd name="connsiteY1-844" fmla="*/ 21430 h 177798"/>
                    <a:gd name="connsiteX2-845" fmla="*/ 54770 w 128589"/>
                    <a:gd name="connsiteY2-846" fmla="*/ 177798 h 177798"/>
                    <a:gd name="connsiteX3-847" fmla="*/ 0 w 128589"/>
                    <a:gd name="connsiteY3-848" fmla="*/ 151606 h 177798"/>
                    <a:gd name="connsiteX4-849" fmla="*/ 83347 w 128589"/>
                    <a:gd name="connsiteY4-850" fmla="*/ 0 h 177798"/>
                    <a:gd name="connsiteX0-851" fmla="*/ 83347 w 128589"/>
                    <a:gd name="connsiteY0-852" fmla="*/ 0 h 177798"/>
                    <a:gd name="connsiteX1-853" fmla="*/ 128589 w 128589"/>
                    <a:gd name="connsiteY1-854" fmla="*/ 21430 h 177798"/>
                    <a:gd name="connsiteX2-855" fmla="*/ 54770 w 128589"/>
                    <a:gd name="connsiteY2-856" fmla="*/ 177798 h 177798"/>
                    <a:gd name="connsiteX3-857" fmla="*/ 0 w 128589"/>
                    <a:gd name="connsiteY3-858" fmla="*/ 151606 h 177798"/>
                    <a:gd name="connsiteX4-859" fmla="*/ 83347 w 128589"/>
                    <a:gd name="connsiteY4-860" fmla="*/ 0 h 177798"/>
                    <a:gd name="connsiteX0-861" fmla="*/ 83347 w 128589"/>
                    <a:gd name="connsiteY0-862" fmla="*/ 0 h 177798"/>
                    <a:gd name="connsiteX1-863" fmla="*/ 128589 w 128589"/>
                    <a:gd name="connsiteY1-864" fmla="*/ 21430 h 177798"/>
                    <a:gd name="connsiteX2-865" fmla="*/ 54770 w 128589"/>
                    <a:gd name="connsiteY2-866" fmla="*/ 177798 h 177798"/>
                    <a:gd name="connsiteX3-867" fmla="*/ 0 w 128589"/>
                    <a:gd name="connsiteY3-868" fmla="*/ 151606 h 177798"/>
                    <a:gd name="connsiteX4-869" fmla="*/ 83347 w 128589"/>
                    <a:gd name="connsiteY4-870" fmla="*/ 0 h 177798"/>
                    <a:gd name="connsiteX0-871" fmla="*/ 83347 w 128589"/>
                    <a:gd name="connsiteY0-872" fmla="*/ 0 h 180179"/>
                    <a:gd name="connsiteX1-873" fmla="*/ 128589 w 128589"/>
                    <a:gd name="connsiteY1-874" fmla="*/ 21430 h 180179"/>
                    <a:gd name="connsiteX2-875" fmla="*/ 54770 w 128589"/>
                    <a:gd name="connsiteY2-876" fmla="*/ 180179 h 180179"/>
                    <a:gd name="connsiteX3-877" fmla="*/ 0 w 128589"/>
                    <a:gd name="connsiteY3-878" fmla="*/ 151606 h 180179"/>
                    <a:gd name="connsiteX4-879" fmla="*/ 83347 w 128589"/>
                    <a:gd name="connsiteY4-880" fmla="*/ 0 h 180179"/>
                    <a:gd name="connsiteX0-881" fmla="*/ 83347 w 128589"/>
                    <a:gd name="connsiteY0-882" fmla="*/ 0 h 180179"/>
                    <a:gd name="connsiteX1-883" fmla="*/ 128589 w 128589"/>
                    <a:gd name="connsiteY1-884" fmla="*/ 21430 h 180179"/>
                    <a:gd name="connsiteX2-885" fmla="*/ 54770 w 128589"/>
                    <a:gd name="connsiteY2-886" fmla="*/ 180179 h 180179"/>
                    <a:gd name="connsiteX3-887" fmla="*/ 0 w 128589"/>
                    <a:gd name="connsiteY3-888" fmla="*/ 151606 h 180179"/>
                    <a:gd name="connsiteX4-889" fmla="*/ 83347 w 128589"/>
                    <a:gd name="connsiteY4-890" fmla="*/ 0 h 180179"/>
                    <a:gd name="connsiteX0-891" fmla="*/ 78584 w 123826"/>
                    <a:gd name="connsiteY0-892" fmla="*/ 0 h 180179"/>
                    <a:gd name="connsiteX1-893" fmla="*/ 123826 w 123826"/>
                    <a:gd name="connsiteY1-894" fmla="*/ 21430 h 180179"/>
                    <a:gd name="connsiteX2-895" fmla="*/ 50007 w 123826"/>
                    <a:gd name="connsiteY2-896" fmla="*/ 180179 h 180179"/>
                    <a:gd name="connsiteX3-897" fmla="*/ 0 w 123826"/>
                    <a:gd name="connsiteY3-898" fmla="*/ 153987 h 180179"/>
                    <a:gd name="connsiteX4-899" fmla="*/ 78584 w 123826"/>
                    <a:gd name="connsiteY4-900" fmla="*/ 0 h 180179"/>
                    <a:gd name="connsiteX0-901" fmla="*/ 78584 w 123826"/>
                    <a:gd name="connsiteY0-902" fmla="*/ 0 h 180179"/>
                    <a:gd name="connsiteX1-903" fmla="*/ 123826 w 123826"/>
                    <a:gd name="connsiteY1-904" fmla="*/ 21430 h 180179"/>
                    <a:gd name="connsiteX2-905" fmla="*/ 50007 w 123826"/>
                    <a:gd name="connsiteY2-906" fmla="*/ 180179 h 180179"/>
                    <a:gd name="connsiteX3-907" fmla="*/ 0 w 123826"/>
                    <a:gd name="connsiteY3-908" fmla="*/ 153987 h 180179"/>
                    <a:gd name="connsiteX4-909" fmla="*/ 78584 w 123826"/>
                    <a:gd name="connsiteY4-910" fmla="*/ 0 h 180179"/>
                    <a:gd name="connsiteX0-911" fmla="*/ 78584 w 123826"/>
                    <a:gd name="connsiteY0-912" fmla="*/ 0 h 177798"/>
                    <a:gd name="connsiteX1-913" fmla="*/ 123826 w 123826"/>
                    <a:gd name="connsiteY1-914" fmla="*/ 21430 h 177798"/>
                    <a:gd name="connsiteX2-915" fmla="*/ 45244 w 123826"/>
                    <a:gd name="connsiteY2-916" fmla="*/ 177798 h 177798"/>
                    <a:gd name="connsiteX3-917" fmla="*/ 0 w 123826"/>
                    <a:gd name="connsiteY3-918" fmla="*/ 153987 h 177798"/>
                    <a:gd name="connsiteX4-919" fmla="*/ 78584 w 123826"/>
                    <a:gd name="connsiteY4-920" fmla="*/ 0 h 177798"/>
                    <a:gd name="connsiteX0-921" fmla="*/ 78584 w 123826"/>
                    <a:gd name="connsiteY0-922" fmla="*/ 0 h 177798"/>
                    <a:gd name="connsiteX1-923" fmla="*/ 123826 w 123826"/>
                    <a:gd name="connsiteY1-924" fmla="*/ 21430 h 177798"/>
                    <a:gd name="connsiteX2-925" fmla="*/ 45244 w 123826"/>
                    <a:gd name="connsiteY2-926" fmla="*/ 177798 h 177798"/>
                    <a:gd name="connsiteX3-927" fmla="*/ 0 w 123826"/>
                    <a:gd name="connsiteY3-928" fmla="*/ 153987 h 177798"/>
                    <a:gd name="connsiteX4-929" fmla="*/ 78584 w 123826"/>
                    <a:gd name="connsiteY4-930" fmla="*/ 0 h 177798"/>
                    <a:gd name="connsiteX0-931" fmla="*/ 78584 w 123826"/>
                    <a:gd name="connsiteY0-932" fmla="*/ 0 h 177798"/>
                    <a:gd name="connsiteX1-933" fmla="*/ 123826 w 123826"/>
                    <a:gd name="connsiteY1-934" fmla="*/ 21430 h 177798"/>
                    <a:gd name="connsiteX2-935" fmla="*/ 45244 w 123826"/>
                    <a:gd name="connsiteY2-936" fmla="*/ 177798 h 177798"/>
                    <a:gd name="connsiteX3-937" fmla="*/ 0 w 123826"/>
                    <a:gd name="connsiteY3-938" fmla="*/ 153987 h 177798"/>
                    <a:gd name="connsiteX4-939" fmla="*/ 78584 w 123826"/>
                    <a:gd name="connsiteY4-940" fmla="*/ 0 h 177798"/>
                    <a:gd name="connsiteX0-941" fmla="*/ 78584 w 123826"/>
                    <a:gd name="connsiteY0-942" fmla="*/ 0 h 177798"/>
                    <a:gd name="connsiteX1-943" fmla="*/ 123826 w 123826"/>
                    <a:gd name="connsiteY1-944" fmla="*/ 21430 h 177798"/>
                    <a:gd name="connsiteX2-945" fmla="*/ 45244 w 123826"/>
                    <a:gd name="connsiteY2-946" fmla="*/ 177798 h 177798"/>
                    <a:gd name="connsiteX3-947" fmla="*/ 0 w 123826"/>
                    <a:gd name="connsiteY3-948" fmla="*/ 153987 h 177798"/>
                    <a:gd name="connsiteX4-949" fmla="*/ 78584 w 123826"/>
                    <a:gd name="connsiteY4-950" fmla="*/ 0 h 177798"/>
                    <a:gd name="connsiteX0-951" fmla="*/ 78584 w 123826"/>
                    <a:gd name="connsiteY0-952" fmla="*/ 0 h 177798"/>
                    <a:gd name="connsiteX1-953" fmla="*/ 123826 w 123826"/>
                    <a:gd name="connsiteY1-954" fmla="*/ 21430 h 177798"/>
                    <a:gd name="connsiteX2-955" fmla="*/ 45244 w 123826"/>
                    <a:gd name="connsiteY2-956" fmla="*/ 177798 h 177798"/>
                    <a:gd name="connsiteX3-957" fmla="*/ 0 w 123826"/>
                    <a:gd name="connsiteY3-958" fmla="*/ 153987 h 177798"/>
                    <a:gd name="connsiteX4-959" fmla="*/ 78584 w 123826"/>
                    <a:gd name="connsiteY4-960" fmla="*/ 0 h 177798"/>
                    <a:gd name="connsiteX0-961" fmla="*/ 78584 w 123826"/>
                    <a:gd name="connsiteY0-962" fmla="*/ 0 h 177798"/>
                    <a:gd name="connsiteX1-963" fmla="*/ 123826 w 123826"/>
                    <a:gd name="connsiteY1-964" fmla="*/ 21430 h 177798"/>
                    <a:gd name="connsiteX2-965" fmla="*/ 42863 w 123826"/>
                    <a:gd name="connsiteY2-966" fmla="*/ 177798 h 177798"/>
                    <a:gd name="connsiteX3-967" fmla="*/ 0 w 123826"/>
                    <a:gd name="connsiteY3-968" fmla="*/ 153987 h 177798"/>
                    <a:gd name="connsiteX4-969" fmla="*/ 78584 w 123826"/>
                    <a:gd name="connsiteY4-970" fmla="*/ 0 h 177798"/>
                    <a:gd name="connsiteX0-971" fmla="*/ 78584 w 123826"/>
                    <a:gd name="connsiteY0-972" fmla="*/ 0 h 177798"/>
                    <a:gd name="connsiteX1-973" fmla="*/ 123826 w 123826"/>
                    <a:gd name="connsiteY1-974" fmla="*/ 21430 h 177798"/>
                    <a:gd name="connsiteX2-975" fmla="*/ 42863 w 123826"/>
                    <a:gd name="connsiteY2-976" fmla="*/ 177798 h 177798"/>
                    <a:gd name="connsiteX3-977" fmla="*/ 0 w 123826"/>
                    <a:gd name="connsiteY3-978" fmla="*/ 153987 h 177798"/>
                    <a:gd name="connsiteX4-979" fmla="*/ 78584 w 123826"/>
                    <a:gd name="connsiteY4-980" fmla="*/ 0 h 177798"/>
                    <a:gd name="connsiteX0-981" fmla="*/ 78584 w 123826"/>
                    <a:gd name="connsiteY0-982" fmla="*/ 0 h 177798"/>
                    <a:gd name="connsiteX1-983" fmla="*/ 123826 w 123826"/>
                    <a:gd name="connsiteY1-984" fmla="*/ 21430 h 177798"/>
                    <a:gd name="connsiteX2-985" fmla="*/ 42863 w 123826"/>
                    <a:gd name="connsiteY2-986" fmla="*/ 177798 h 177798"/>
                    <a:gd name="connsiteX3-987" fmla="*/ 0 w 123826"/>
                    <a:gd name="connsiteY3-988" fmla="*/ 153987 h 177798"/>
                    <a:gd name="connsiteX4-989" fmla="*/ 78584 w 123826"/>
                    <a:gd name="connsiteY4-990" fmla="*/ 0 h 177798"/>
                    <a:gd name="connsiteX0-991" fmla="*/ 78584 w 123826"/>
                    <a:gd name="connsiteY0-992" fmla="*/ 0 h 177798"/>
                    <a:gd name="connsiteX1-993" fmla="*/ 123826 w 123826"/>
                    <a:gd name="connsiteY1-994" fmla="*/ 21430 h 177798"/>
                    <a:gd name="connsiteX2-995" fmla="*/ 42863 w 123826"/>
                    <a:gd name="connsiteY2-996" fmla="*/ 177798 h 177798"/>
                    <a:gd name="connsiteX3-997" fmla="*/ 0 w 123826"/>
                    <a:gd name="connsiteY3-998" fmla="*/ 153987 h 177798"/>
                    <a:gd name="connsiteX4-999" fmla="*/ 78584 w 123826"/>
                    <a:gd name="connsiteY4-1000" fmla="*/ 0 h 177798"/>
                    <a:gd name="connsiteX0-1001" fmla="*/ 78584 w 123826"/>
                    <a:gd name="connsiteY0-1002" fmla="*/ 0 h 177798"/>
                    <a:gd name="connsiteX1-1003" fmla="*/ 123826 w 123826"/>
                    <a:gd name="connsiteY1-1004" fmla="*/ 21430 h 177798"/>
                    <a:gd name="connsiteX2-1005" fmla="*/ 42863 w 123826"/>
                    <a:gd name="connsiteY2-1006" fmla="*/ 177798 h 177798"/>
                    <a:gd name="connsiteX3-1007" fmla="*/ 0 w 123826"/>
                    <a:gd name="connsiteY3-1008" fmla="*/ 153987 h 177798"/>
                    <a:gd name="connsiteX4-1009" fmla="*/ 78584 w 123826"/>
                    <a:gd name="connsiteY4-1010" fmla="*/ 0 h 177798"/>
                    <a:gd name="connsiteX0-1011" fmla="*/ 78584 w 123826"/>
                    <a:gd name="connsiteY0-1012" fmla="*/ 0 h 177798"/>
                    <a:gd name="connsiteX1-1013" fmla="*/ 123826 w 123826"/>
                    <a:gd name="connsiteY1-1014" fmla="*/ 21430 h 177798"/>
                    <a:gd name="connsiteX2-1015" fmla="*/ 42863 w 123826"/>
                    <a:gd name="connsiteY2-1016" fmla="*/ 177798 h 177798"/>
                    <a:gd name="connsiteX3-1017" fmla="*/ 0 w 123826"/>
                    <a:gd name="connsiteY3-1018" fmla="*/ 153987 h 177798"/>
                    <a:gd name="connsiteX4-1019" fmla="*/ 78584 w 123826"/>
                    <a:gd name="connsiteY4-1020" fmla="*/ 0 h 177798"/>
                    <a:gd name="connsiteX0-1021" fmla="*/ 78584 w 123826"/>
                    <a:gd name="connsiteY0-1022" fmla="*/ 0 h 177798"/>
                    <a:gd name="connsiteX1-1023" fmla="*/ 123826 w 123826"/>
                    <a:gd name="connsiteY1-1024" fmla="*/ 21430 h 177798"/>
                    <a:gd name="connsiteX2-1025" fmla="*/ 42863 w 123826"/>
                    <a:gd name="connsiteY2-1026" fmla="*/ 177798 h 177798"/>
                    <a:gd name="connsiteX3-1027" fmla="*/ 0 w 123826"/>
                    <a:gd name="connsiteY3-1028" fmla="*/ 153987 h 177798"/>
                    <a:gd name="connsiteX4-1029" fmla="*/ 78584 w 123826"/>
                    <a:gd name="connsiteY4-1030" fmla="*/ 0 h 177798"/>
                    <a:gd name="connsiteX0-1031" fmla="*/ 78584 w 123826"/>
                    <a:gd name="connsiteY0-1032" fmla="*/ 0 h 177798"/>
                    <a:gd name="connsiteX1-1033" fmla="*/ 123826 w 123826"/>
                    <a:gd name="connsiteY1-1034" fmla="*/ 21430 h 177798"/>
                    <a:gd name="connsiteX2-1035" fmla="*/ 42863 w 123826"/>
                    <a:gd name="connsiteY2-1036" fmla="*/ 177798 h 177798"/>
                    <a:gd name="connsiteX3-1037" fmla="*/ 0 w 123826"/>
                    <a:gd name="connsiteY3-1038" fmla="*/ 153987 h 177798"/>
                    <a:gd name="connsiteX4-1039" fmla="*/ 78584 w 123826"/>
                    <a:gd name="connsiteY4-1040" fmla="*/ 0 h 177798"/>
                    <a:gd name="connsiteX0-1041" fmla="*/ 78584 w 123826"/>
                    <a:gd name="connsiteY0-1042" fmla="*/ 0 h 177798"/>
                    <a:gd name="connsiteX1-1043" fmla="*/ 123826 w 123826"/>
                    <a:gd name="connsiteY1-1044" fmla="*/ 21430 h 177798"/>
                    <a:gd name="connsiteX2-1045" fmla="*/ 42863 w 123826"/>
                    <a:gd name="connsiteY2-1046" fmla="*/ 177798 h 177798"/>
                    <a:gd name="connsiteX3-1047" fmla="*/ 0 w 123826"/>
                    <a:gd name="connsiteY3-1048" fmla="*/ 153987 h 177798"/>
                    <a:gd name="connsiteX4-1049" fmla="*/ 78584 w 123826"/>
                    <a:gd name="connsiteY4-1050" fmla="*/ 0 h 177798"/>
                    <a:gd name="connsiteX0-1051" fmla="*/ 78584 w 123826"/>
                    <a:gd name="connsiteY0-1052" fmla="*/ 0 h 177798"/>
                    <a:gd name="connsiteX1-1053" fmla="*/ 123826 w 123826"/>
                    <a:gd name="connsiteY1-1054" fmla="*/ 21430 h 177798"/>
                    <a:gd name="connsiteX2-1055" fmla="*/ 42863 w 123826"/>
                    <a:gd name="connsiteY2-1056" fmla="*/ 177798 h 177798"/>
                    <a:gd name="connsiteX3-1057" fmla="*/ 0 w 123826"/>
                    <a:gd name="connsiteY3-1058" fmla="*/ 153987 h 177798"/>
                    <a:gd name="connsiteX4-1059" fmla="*/ 78584 w 123826"/>
                    <a:gd name="connsiteY4-1060" fmla="*/ 0 h 177798"/>
                    <a:gd name="connsiteX0-1061" fmla="*/ 78584 w 123826"/>
                    <a:gd name="connsiteY0-1062" fmla="*/ 0 h 177798"/>
                    <a:gd name="connsiteX1-1063" fmla="*/ 123826 w 123826"/>
                    <a:gd name="connsiteY1-1064" fmla="*/ 21430 h 177798"/>
                    <a:gd name="connsiteX2-1065" fmla="*/ 42863 w 123826"/>
                    <a:gd name="connsiteY2-1066" fmla="*/ 177798 h 177798"/>
                    <a:gd name="connsiteX3-1067" fmla="*/ 0 w 123826"/>
                    <a:gd name="connsiteY3-1068" fmla="*/ 153987 h 177798"/>
                    <a:gd name="connsiteX4-1069" fmla="*/ 78584 w 123826"/>
                    <a:gd name="connsiteY4-1070" fmla="*/ 0 h 177798"/>
                    <a:gd name="connsiteX0-1071" fmla="*/ 78584 w 123826"/>
                    <a:gd name="connsiteY0-1072" fmla="*/ 0 h 177798"/>
                    <a:gd name="connsiteX1-1073" fmla="*/ 123826 w 123826"/>
                    <a:gd name="connsiteY1-1074" fmla="*/ 21430 h 177798"/>
                    <a:gd name="connsiteX2-1075" fmla="*/ 42863 w 123826"/>
                    <a:gd name="connsiteY2-1076" fmla="*/ 177798 h 177798"/>
                    <a:gd name="connsiteX3-1077" fmla="*/ 0 w 123826"/>
                    <a:gd name="connsiteY3-1078" fmla="*/ 153987 h 177798"/>
                    <a:gd name="connsiteX4-1079" fmla="*/ 78584 w 123826"/>
                    <a:gd name="connsiteY4-1080" fmla="*/ 0 h 177798"/>
                    <a:gd name="connsiteX0-1081" fmla="*/ 78584 w 128578"/>
                    <a:gd name="connsiteY0-1082" fmla="*/ 0 h 177798"/>
                    <a:gd name="connsiteX1-1083" fmla="*/ 123826 w 128578"/>
                    <a:gd name="connsiteY1-1084" fmla="*/ 21430 h 177798"/>
                    <a:gd name="connsiteX2-1085" fmla="*/ 42863 w 128578"/>
                    <a:gd name="connsiteY2-1086" fmla="*/ 177798 h 177798"/>
                    <a:gd name="connsiteX3-1087" fmla="*/ 0 w 128578"/>
                    <a:gd name="connsiteY3-1088" fmla="*/ 153987 h 177798"/>
                    <a:gd name="connsiteX4-1089" fmla="*/ 78584 w 128578"/>
                    <a:gd name="connsiteY4-1090" fmla="*/ 0 h 177798"/>
                    <a:gd name="connsiteX0-1091" fmla="*/ 78584 w 127757"/>
                    <a:gd name="connsiteY0-1092" fmla="*/ 0 h 177798"/>
                    <a:gd name="connsiteX1-1093" fmla="*/ 123826 w 127757"/>
                    <a:gd name="connsiteY1-1094" fmla="*/ 21430 h 177798"/>
                    <a:gd name="connsiteX2-1095" fmla="*/ 42863 w 127757"/>
                    <a:gd name="connsiteY2-1096" fmla="*/ 177798 h 177798"/>
                    <a:gd name="connsiteX3-1097" fmla="*/ 0 w 127757"/>
                    <a:gd name="connsiteY3-1098" fmla="*/ 153987 h 177798"/>
                    <a:gd name="connsiteX4-1099" fmla="*/ 78584 w 127757"/>
                    <a:gd name="connsiteY4-1100" fmla="*/ 0 h 177798"/>
                    <a:gd name="connsiteX0-1101" fmla="*/ 78584 w 129427"/>
                    <a:gd name="connsiteY0-1102" fmla="*/ 0 h 177798"/>
                    <a:gd name="connsiteX1-1103" fmla="*/ 123826 w 129427"/>
                    <a:gd name="connsiteY1-1104" fmla="*/ 21430 h 177798"/>
                    <a:gd name="connsiteX2-1105" fmla="*/ 42863 w 129427"/>
                    <a:gd name="connsiteY2-1106" fmla="*/ 177798 h 177798"/>
                    <a:gd name="connsiteX3-1107" fmla="*/ 0 w 129427"/>
                    <a:gd name="connsiteY3-1108" fmla="*/ 153987 h 177798"/>
                    <a:gd name="connsiteX4-1109" fmla="*/ 78584 w 129427"/>
                    <a:gd name="connsiteY4-1110" fmla="*/ 0 h 177798"/>
                    <a:gd name="connsiteX0-1111" fmla="*/ 78584 w 129427"/>
                    <a:gd name="connsiteY0-1112" fmla="*/ 0 h 177798"/>
                    <a:gd name="connsiteX1-1113" fmla="*/ 123826 w 129427"/>
                    <a:gd name="connsiteY1-1114" fmla="*/ 21430 h 177798"/>
                    <a:gd name="connsiteX2-1115" fmla="*/ 42863 w 129427"/>
                    <a:gd name="connsiteY2-1116" fmla="*/ 177798 h 177798"/>
                    <a:gd name="connsiteX3-1117" fmla="*/ 0 w 129427"/>
                    <a:gd name="connsiteY3-1118" fmla="*/ 153987 h 177798"/>
                    <a:gd name="connsiteX4-1119" fmla="*/ 78584 w 129427"/>
                    <a:gd name="connsiteY4-1120" fmla="*/ 0 h 177798"/>
                    <a:gd name="connsiteX0-1121" fmla="*/ 78584 w 129620"/>
                    <a:gd name="connsiteY0-1122" fmla="*/ 0 h 178197"/>
                    <a:gd name="connsiteX1-1123" fmla="*/ 123826 w 129620"/>
                    <a:gd name="connsiteY1-1124" fmla="*/ 21430 h 178197"/>
                    <a:gd name="connsiteX2-1125" fmla="*/ 42863 w 129620"/>
                    <a:gd name="connsiteY2-1126" fmla="*/ 177798 h 178197"/>
                    <a:gd name="connsiteX3-1127" fmla="*/ 0 w 129620"/>
                    <a:gd name="connsiteY3-1128" fmla="*/ 153987 h 178197"/>
                    <a:gd name="connsiteX4-1129" fmla="*/ 78584 w 129620"/>
                    <a:gd name="connsiteY4-1130" fmla="*/ 0 h 178197"/>
                    <a:gd name="connsiteX0-1131" fmla="*/ 78584 w 130038"/>
                    <a:gd name="connsiteY0-1132" fmla="*/ 0 h 177798"/>
                    <a:gd name="connsiteX1-1133" fmla="*/ 123826 w 130038"/>
                    <a:gd name="connsiteY1-1134" fmla="*/ 21430 h 177798"/>
                    <a:gd name="connsiteX2-1135" fmla="*/ 42863 w 130038"/>
                    <a:gd name="connsiteY2-1136" fmla="*/ 177798 h 177798"/>
                    <a:gd name="connsiteX3-1137" fmla="*/ 0 w 130038"/>
                    <a:gd name="connsiteY3-1138" fmla="*/ 153987 h 177798"/>
                    <a:gd name="connsiteX4-1139" fmla="*/ 78584 w 130038"/>
                    <a:gd name="connsiteY4-1140" fmla="*/ 0 h 177798"/>
                    <a:gd name="connsiteX0-1141" fmla="*/ 78584 w 127420"/>
                    <a:gd name="connsiteY0-1142" fmla="*/ 0 h 177798"/>
                    <a:gd name="connsiteX1-1143" fmla="*/ 123826 w 127420"/>
                    <a:gd name="connsiteY1-1144" fmla="*/ 21430 h 177798"/>
                    <a:gd name="connsiteX2-1145" fmla="*/ 42863 w 127420"/>
                    <a:gd name="connsiteY2-1146" fmla="*/ 177798 h 177798"/>
                    <a:gd name="connsiteX3-1147" fmla="*/ 0 w 127420"/>
                    <a:gd name="connsiteY3-1148" fmla="*/ 153987 h 177798"/>
                    <a:gd name="connsiteX4-1149" fmla="*/ 78584 w 127420"/>
                    <a:gd name="connsiteY4-1150" fmla="*/ 0 h 177798"/>
                    <a:gd name="connsiteX0-1151" fmla="*/ 78584 w 127595"/>
                    <a:gd name="connsiteY0-1152" fmla="*/ 0 h 177798"/>
                    <a:gd name="connsiteX1-1153" fmla="*/ 123826 w 127595"/>
                    <a:gd name="connsiteY1-1154" fmla="*/ 21430 h 177798"/>
                    <a:gd name="connsiteX2-1155" fmla="*/ 42863 w 127595"/>
                    <a:gd name="connsiteY2-1156" fmla="*/ 177798 h 177798"/>
                    <a:gd name="connsiteX3-1157" fmla="*/ 0 w 127595"/>
                    <a:gd name="connsiteY3-1158" fmla="*/ 153987 h 177798"/>
                    <a:gd name="connsiteX4-1159" fmla="*/ 78584 w 127595"/>
                    <a:gd name="connsiteY4-1160" fmla="*/ 0 h 177798"/>
                    <a:gd name="connsiteX0-1161" fmla="*/ 78584 w 127752"/>
                    <a:gd name="connsiteY0-1162" fmla="*/ 0 h 177798"/>
                    <a:gd name="connsiteX1-1163" fmla="*/ 123826 w 127752"/>
                    <a:gd name="connsiteY1-1164" fmla="*/ 21430 h 177798"/>
                    <a:gd name="connsiteX2-1165" fmla="*/ 44727 w 127752"/>
                    <a:gd name="connsiteY2-1166" fmla="*/ 177798 h 177798"/>
                    <a:gd name="connsiteX3-1167" fmla="*/ 0 w 127752"/>
                    <a:gd name="connsiteY3-1168" fmla="*/ 153987 h 177798"/>
                    <a:gd name="connsiteX4-1169" fmla="*/ 78584 w 127752"/>
                    <a:gd name="connsiteY4-1170" fmla="*/ 0 h 177798"/>
                    <a:gd name="connsiteX0-1171" fmla="*/ 78584 w 127752"/>
                    <a:gd name="connsiteY0-1172" fmla="*/ 0 h 177798"/>
                    <a:gd name="connsiteX1-1173" fmla="*/ 123826 w 127752"/>
                    <a:gd name="connsiteY1-1174" fmla="*/ 21430 h 177798"/>
                    <a:gd name="connsiteX2-1175" fmla="*/ 44727 w 127752"/>
                    <a:gd name="connsiteY2-1176" fmla="*/ 177798 h 177798"/>
                    <a:gd name="connsiteX3-1177" fmla="*/ 0 w 127752"/>
                    <a:gd name="connsiteY3-1178" fmla="*/ 153987 h 177798"/>
                    <a:gd name="connsiteX4-1179" fmla="*/ 78584 w 127752"/>
                    <a:gd name="connsiteY4-1180" fmla="*/ 0 h 177798"/>
                    <a:gd name="connsiteX0-1181" fmla="*/ 78584 w 127752"/>
                    <a:gd name="connsiteY0-1182" fmla="*/ 0 h 177798"/>
                    <a:gd name="connsiteX1-1183" fmla="*/ 123826 w 127752"/>
                    <a:gd name="connsiteY1-1184" fmla="*/ 21430 h 177798"/>
                    <a:gd name="connsiteX2-1185" fmla="*/ 44727 w 127752"/>
                    <a:gd name="connsiteY2-1186" fmla="*/ 177798 h 177798"/>
                    <a:gd name="connsiteX3-1187" fmla="*/ 0 w 127752"/>
                    <a:gd name="connsiteY3-1188" fmla="*/ 153987 h 177798"/>
                    <a:gd name="connsiteX4-1189" fmla="*/ 78584 w 127752"/>
                    <a:gd name="connsiteY4-1190" fmla="*/ 0 h 177798"/>
                    <a:gd name="connsiteX0-1191" fmla="*/ 78584 w 127752"/>
                    <a:gd name="connsiteY0-1192" fmla="*/ 0 h 177798"/>
                    <a:gd name="connsiteX1-1193" fmla="*/ 123826 w 127752"/>
                    <a:gd name="connsiteY1-1194" fmla="*/ 21430 h 177798"/>
                    <a:gd name="connsiteX2-1195" fmla="*/ 44727 w 127752"/>
                    <a:gd name="connsiteY2-1196" fmla="*/ 177798 h 177798"/>
                    <a:gd name="connsiteX3-1197" fmla="*/ 0 w 127752"/>
                    <a:gd name="connsiteY3-1198" fmla="*/ 153987 h 177798"/>
                    <a:gd name="connsiteX4-1199" fmla="*/ 78584 w 127752"/>
                    <a:gd name="connsiteY4-1200" fmla="*/ 0 h 177798"/>
                    <a:gd name="connsiteX0-1201" fmla="*/ 78584 w 127752"/>
                    <a:gd name="connsiteY0-1202" fmla="*/ 0 h 177798"/>
                    <a:gd name="connsiteX1-1203" fmla="*/ 123826 w 127752"/>
                    <a:gd name="connsiteY1-1204" fmla="*/ 21430 h 177798"/>
                    <a:gd name="connsiteX2-1205" fmla="*/ 44727 w 127752"/>
                    <a:gd name="connsiteY2-1206" fmla="*/ 177798 h 177798"/>
                    <a:gd name="connsiteX3-1207" fmla="*/ 0 w 127752"/>
                    <a:gd name="connsiteY3-1208" fmla="*/ 153987 h 177798"/>
                    <a:gd name="connsiteX4-1209" fmla="*/ 78584 w 127752"/>
                    <a:gd name="connsiteY4-1210" fmla="*/ 0 h 177798"/>
                    <a:gd name="connsiteX0-1211" fmla="*/ 78584 w 127752"/>
                    <a:gd name="connsiteY0-1212" fmla="*/ 0 h 177798"/>
                    <a:gd name="connsiteX1-1213" fmla="*/ 123826 w 127752"/>
                    <a:gd name="connsiteY1-1214" fmla="*/ 21430 h 177798"/>
                    <a:gd name="connsiteX2-1215" fmla="*/ 44727 w 127752"/>
                    <a:gd name="connsiteY2-1216" fmla="*/ 177798 h 177798"/>
                    <a:gd name="connsiteX3-1217" fmla="*/ 0 w 127752"/>
                    <a:gd name="connsiteY3-1218" fmla="*/ 153987 h 177798"/>
                    <a:gd name="connsiteX4-1219" fmla="*/ 78584 w 127752"/>
                    <a:gd name="connsiteY4-1220" fmla="*/ 0 h 177798"/>
                    <a:gd name="connsiteX0-1221" fmla="*/ 78584 w 127752"/>
                    <a:gd name="connsiteY0-1222" fmla="*/ 0 h 177798"/>
                    <a:gd name="connsiteX1-1223" fmla="*/ 123826 w 127752"/>
                    <a:gd name="connsiteY1-1224" fmla="*/ 21430 h 177798"/>
                    <a:gd name="connsiteX2-1225" fmla="*/ 44727 w 127752"/>
                    <a:gd name="connsiteY2-1226" fmla="*/ 177798 h 177798"/>
                    <a:gd name="connsiteX3-1227" fmla="*/ 0 w 127752"/>
                    <a:gd name="connsiteY3-1228" fmla="*/ 153987 h 177798"/>
                    <a:gd name="connsiteX4-1229" fmla="*/ 78584 w 127752"/>
                    <a:gd name="connsiteY4-1230" fmla="*/ 0 h 177798"/>
                    <a:gd name="connsiteX0-1231" fmla="*/ 78584 w 127752"/>
                    <a:gd name="connsiteY0-1232" fmla="*/ 0 h 177798"/>
                    <a:gd name="connsiteX1-1233" fmla="*/ 123826 w 127752"/>
                    <a:gd name="connsiteY1-1234" fmla="*/ 21430 h 177798"/>
                    <a:gd name="connsiteX2-1235" fmla="*/ 44727 w 127752"/>
                    <a:gd name="connsiteY2-1236" fmla="*/ 177798 h 177798"/>
                    <a:gd name="connsiteX3-1237" fmla="*/ 0 w 127752"/>
                    <a:gd name="connsiteY3-1238" fmla="*/ 153987 h 177798"/>
                    <a:gd name="connsiteX4-1239" fmla="*/ 78584 w 127752"/>
                    <a:gd name="connsiteY4-1240" fmla="*/ 0 h 177798"/>
                    <a:gd name="connsiteX0-1241" fmla="*/ 78584 w 127752"/>
                    <a:gd name="connsiteY0-1242" fmla="*/ 0 h 177798"/>
                    <a:gd name="connsiteX1-1243" fmla="*/ 123826 w 127752"/>
                    <a:gd name="connsiteY1-1244" fmla="*/ 21430 h 177798"/>
                    <a:gd name="connsiteX2-1245" fmla="*/ 44727 w 127752"/>
                    <a:gd name="connsiteY2-1246" fmla="*/ 177798 h 177798"/>
                    <a:gd name="connsiteX3-1247" fmla="*/ 0 w 127752"/>
                    <a:gd name="connsiteY3-1248" fmla="*/ 153987 h 177798"/>
                    <a:gd name="connsiteX4-1249" fmla="*/ 78584 w 127752"/>
                    <a:gd name="connsiteY4-1250" fmla="*/ 0 h 177798"/>
                    <a:gd name="connsiteX0-1251" fmla="*/ 78584 w 127752"/>
                    <a:gd name="connsiteY0-1252" fmla="*/ 0 h 177798"/>
                    <a:gd name="connsiteX1-1253" fmla="*/ 123826 w 127752"/>
                    <a:gd name="connsiteY1-1254" fmla="*/ 21430 h 177798"/>
                    <a:gd name="connsiteX2-1255" fmla="*/ 44727 w 127752"/>
                    <a:gd name="connsiteY2-1256" fmla="*/ 177798 h 177798"/>
                    <a:gd name="connsiteX3-1257" fmla="*/ 0 w 127752"/>
                    <a:gd name="connsiteY3-1258" fmla="*/ 153987 h 177798"/>
                    <a:gd name="connsiteX4-1259" fmla="*/ 78584 w 127752"/>
                    <a:gd name="connsiteY4-1260" fmla="*/ 0 h 177798"/>
                    <a:gd name="connsiteX0-1261" fmla="*/ 82312 w 131480"/>
                    <a:gd name="connsiteY0-1262" fmla="*/ 0 h 177798"/>
                    <a:gd name="connsiteX1-1263" fmla="*/ 127554 w 131480"/>
                    <a:gd name="connsiteY1-1264" fmla="*/ 21430 h 177798"/>
                    <a:gd name="connsiteX2-1265" fmla="*/ 48455 w 131480"/>
                    <a:gd name="connsiteY2-1266" fmla="*/ 177798 h 177798"/>
                    <a:gd name="connsiteX3-1267" fmla="*/ 0 w 131480"/>
                    <a:gd name="connsiteY3-1268" fmla="*/ 153987 h 177798"/>
                    <a:gd name="connsiteX4-1269" fmla="*/ 82312 w 131480"/>
                    <a:gd name="connsiteY4-1270" fmla="*/ 0 h 177798"/>
                    <a:gd name="connsiteX0-1271" fmla="*/ 82312 w 131480"/>
                    <a:gd name="connsiteY0-1272" fmla="*/ 0 h 177798"/>
                    <a:gd name="connsiteX1-1273" fmla="*/ 127554 w 131480"/>
                    <a:gd name="connsiteY1-1274" fmla="*/ 21430 h 177798"/>
                    <a:gd name="connsiteX2-1275" fmla="*/ 48455 w 131480"/>
                    <a:gd name="connsiteY2-1276" fmla="*/ 177798 h 177798"/>
                    <a:gd name="connsiteX3-1277" fmla="*/ 0 w 131480"/>
                    <a:gd name="connsiteY3-1278" fmla="*/ 153987 h 177798"/>
                    <a:gd name="connsiteX4-1279" fmla="*/ 82312 w 131480"/>
                    <a:gd name="connsiteY4-1280" fmla="*/ 0 h 177798"/>
                    <a:gd name="connsiteX0-1281" fmla="*/ 82312 w 131480"/>
                    <a:gd name="connsiteY0-1282" fmla="*/ 0 h 177798"/>
                    <a:gd name="connsiteX1-1283" fmla="*/ 127554 w 131480"/>
                    <a:gd name="connsiteY1-1284" fmla="*/ 21430 h 177798"/>
                    <a:gd name="connsiteX2-1285" fmla="*/ 48455 w 131480"/>
                    <a:gd name="connsiteY2-1286" fmla="*/ 177798 h 177798"/>
                    <a:gd name="connsiteX3-1287" fmla="*/ 0 w 131480"/>
                    <a:gd name="connsiteY3-1288" fmla="*/ 153987 h 177798"/>
                    <a:gd name="connsiteX4-1289" fmla="*/ 82312 w 131480"/>
                    <a:gd name="connsiteY4-1290" fmla="*/ 0 h 177798"/>
                    <a:gd name="connsiteX0-1291" fmla="*/ 82312 w 131480"/>
                    <a:gd name="connsiteY0-1292" fmla="*/ 0 h 177798"/>
                    <a:gd name="connsiteX1-1293" fmla="*/ 127554 w 131480"/>
                    <a:gd name="connsiteY1-1294" fmla="*/ 21430 h 177798"/>
                    <a:gd name="connsiteX2-1295" fmla="*/ 48455 w 131480"/>
                    <a:gd name="connsiteY2-1296" fmla="*/ 177798 h 177798"/>
                    <a:gd name="connsiteX3-1297" fmla="*/ 0 w 131480"/>
                    <a:gd name="connsiteY3-1298" fmla="*/ 153987 h 177798"/>
                    <a:gd name="connsiteX4-1299" fmla="*/ 82312 w 131480"/>
                    <a:gd name="connsiteY4-1300" fmla="*/ 0 h 177798"/>
                    <a:gd name="connsiteX0-1301" fmla="*/ 82312 w 131480"/>
                    <a:gd name="connsiteY0-1302" fmla="*/ 0 h 177798"/>
                    <a:gd name="connsiteX1-1303" fmla="*/ 127554 w 131480"/>
                    <a:gd name="connsiteY1-1304" fmla="*/ 21430 h 177798"/>
                    <a:gd name="connsiteX2-1305" fmla="*/ 48455 w 131480"/>
                    <a:gd name="connsiteY2-1306" fmla="*/ 177798 h 177798"/>
                    <a:gd name="connsiteX3-1307" fmla="*/ 0 w 131480"/>
                    <a:gd name="connsiteY3-1308" fmla="*/ 153987 h 177798"/>
                    <a:gd name="connsiteX4-1309" fmla="*/ 82312 w 131480"/>
                    <a:gd name="connsiteY4-1310" fmla="*/ 0 h 177798"/>
                    <a:gd name="connsiteX0-1311" fmla="*/ 82312 w 131480"/>
                    <a:gd name="connsiteY0-1312" fmla="*/ 0 h 177798"/>
                    <a:gd name="connsiteX1-1313" fmla="*/ 127554 w 131480"/>
                    <a:gd name="connsiteY1-1314" fmla="*/ 21430 h 177798"/>
                    <a:gd name="connsiteX2-1315" fmla="*/ 48455 w 131480"/>
                    <a:gd name="connsiteY2-1316" fmla="*/ 177798 h 177798"/>
                    <a:gd name="connsiteX3-1317" fmla="*/ 0 w 131480"/>
                    <a:gd name="connsiteY3-1318" fmla="*/ 153987 h 177798"/>
                    <a:gd name="connsiteX4-1319" fmla="*/ 82312 w 131480"/>
                    <a:gd name="connsiteY4-1320" fmla="*/ 0 h 177798"/>
                    <a:gd name="connsiteX0-1321" fmla="*/ 82312 w 131480"/>
                    <a:gd name="connsiteY0-1322" fmla="*/ 0 h 177798"/>
                    <a:gd name="connsiteX1-1323" fmla="*/ 127554 w 131480"/>
                    <a:gd name="connsiteY1-1324" fmla="*/ 21430 h 177798"/>
                    <a:gd name="connsiteX2-1325" fmla="*/ 48455 w 131480"/>
                    <a:gd name="connsiteY2-1326" fmla="*/ 177798 h 177798"/>
                    <a:gd name="connsiteX3-1327" fmla="*/ 0 w 131480"/>
                    <a:gd name="connsiteY3-1328" fmla="*/ 153987 h 177798"/>
                    <a:gd name="connsiteX4-1329" fmla="*/ 82312 w 131480"/>
                    <a:gd name="connsiteY4-1330" fmla="*/ 0 h 177798"/>
                    <a:gd name="connsiteX0-1331" fmla="*/ 82312 w 131480"/>
                    <a:gd name="connsiteY0-1332" fmla="*/ 0 h 177798"/>
                    <a:gd name="connsiteX1-1333" fmla="*/ 127554 w 131480"/>
                    <a:gd name="connsiteY1-1334" fmla="*/ 21430 h 177798"/>
                    <a:gd name="connsiteX2-1335" fmla="*/ 48455 w 131480"/>
                    <a:gd name="connsiteY2-1336" fmla="*/ 177798 h 177798"/>
                    <a:gd name="connsiteX3-1337" fmla="*/ 0 w 131480"/>
                    <a:gd name="connsiteY3-1338" fmla="*/ 153987 h 177798"/>
                    <a:gd name="connsiteX4-1339" fmla="*/ 82312 w 131480"/>
                    <a:gd name="connsiteY4-1340" fmla="*/ 0 h 177798"/>
                    <a:gd name="connsiteX0-1341" fmla="*/ 82312 w 131480"/>
                    <a:gd name="connsiteY0-1342" fmla="*/ 0 h 177798"/>
                    <a:gd name="connsiteX1-1343" fmla="*/ 127554 w 131480"/>
                    <a:gd name="connsiteY1-1344" fmla="*/ 21430 h 177798"/>
                    <a:gd name="connsiteX2-1345" fmla="*/ 48455 w 131480"/>
                    <a:gd name="connsiteY2-1346" fmla="*/ 177798 h 177798"/>
                    <a:gd name="connsiteX3-1347" fmla="*/ 0 w 131480"/>
                    <a:gd name="connsiteY3-1348" fmla="*/ 153987 h 177798"/>
                    <a:gd name="connsiteX4-1349" fmla="*/ 82312 w 131480"/>
                    <a:gd name="connsiteY4-1350" fmla="*/ 0 h 177798"/>
                    <a:gd name="connsiteX0-1351" fmla="*/ 82312 w 131480"/>
                    <a:gd name="connsiteY0-1352" fmla="*/ 0 h 177798"/>
                    <a:gd name="connsiteX1-1353" fmla="*/ 127554 w 131480"/>
                    <a:gd name="connsiteY1-1354" fmla="*/ 21430 h 177798"/>
                    <a:gd name="connsiteX2-1355" fmla="*/ 48455 w 131480"/>
                    <a:gd name="connsiteY2-1356" fmla="*/ 177798 h 177798"/>
                    <a:gd name="connsiteX3-1357" fmla="*/ 0 w 131480"/>
                    <a:gd name="connsiteY3-1358" fmla="*/ 153987 h 177798"/>
                    <a:gd name="connsiteX4-1359" fmla="*/ 82312 w 131480"/>
                    <a:gd name="connsiteY4-1360" fmla="*/ 0 h 177798"/>
                    <a:gd name="connsiteX0-1361" fmla="*/ 82312 w 131480"/>
                    <a:gd name="connsiteY0-1362" fmla="*/ 0 h 177798"/>
                    <a:gd name="connsiteX1-1363" fmla="*/ 127554 w 131480"/>
                    <a:gd name="connsiteY1-1364" fmla="*/ 21430 h 177798"/>
                    <a:gd name="connsiteX2-1365" fmla="*/ 48455 w 131480"/>
                    <a:gd name="connsiteY2-1366" fmla="*/ 177798 h 177798"/>
                    <a:gd name="connsiteX3-1367" fmla="*/ 0 w 131480"/>
                    <a:gd name="connsiteY3-1368" fmla="*/ 153987 h 177798"/>
                    <a:gd name="connsiteX4-1369" fmla="*/ 82312 w 131480"/>
                    <a:gd name="connsiteY4-1370" fmla="*/ 0 h 177798"/>
                    <a:gd name="connsiteX0-1371" fmla="*/ 82312 w 131480"/>
                    <a:gd name="connsiteY0-1372" fmla="*/ 0 h 177798"/>
                    <a:gd name="connsiteX1-1373" fmla="*/ 127554 w 131480"/>
                    <a:gd name="connsiteY1-1374" fmla="*/ 21430 h 177798"/>
                    <a:gd name="connsiteX2-1375" fmla="*/ 48455 w 131480"/>
                    <a:gd name="connsiteY2-1376" fmla="*/ 177798 h 177798"/>
                    <a:gd name="connsiteX3-1377" fmla="*/ 0 w 131480"/>
                    <a:gd name="connsiteY3-1378" fmla="*/ 153987 h 177798"/>
                    <a:gd name="connsiteX4-1379" fmla="*/ 82312 w 131480"/>
                    <a:gd name="connsiteY4-1380" fmla="*/ 0 h 177798"/>
                    <a:gd name="connsiteX0-1381" fmla="*/ 82312 w 131480"/>
                    <a:gd name="connsiteY0-1382" fmla="*/ 0 h 177798"/>
                    <a:gd name="connsiteX1-1383" fmla="*/ 127554 w 131480"/>
                    <a:gd name="connsiteY1-1384" fmla="*/ 21430 h 177798"/>
                    <a:gd name="connsiteX2-1385" fmla="*/ 48455 w 131480"/>
                    <a:gd name="connsiteY2-1386" fmla="*/ 177798 h 177798"/>
                    <a:gd name="connsiteX3-1387" fmla="*/ 0 w 131480"/>
                    <a:gd name="connsiteY3-1388" fmla="*/ 153987 h 177798"/>
                    <a:gd name="connsiteX4-1389" fmla="*/ 82312 w 131480"/>
                    <a:gd name="connsiteY4-1390" fmla="*/ 0 h 177798"/>
                    <a:gd name="connsiteX0-1391" fmla="*/ 82312 w 131480"/>
                    <a:gd name="connsiteY0-1392" fmla="*/ 0 h 177798"/>
                    <a:gd name="connsiteX1-1393" fmla="*/ 127554 w 131480"/>
                    <a:gd name="connsiteY1-1394" fmla="*/ 21430 h 177798"/>
                    <a:gd name="connsiteX2-1395" fmla="*/ 48455 w 131480"/>
                    <a:gd name="connsiteY2-1396" fmla="*/ 177798 h 177798"/>
                    <a:gd name="connsiteX3-1397" fmla="*/ 0 w 131480"/>
                    <a:gd name="connsiteY3-1398" fmla="*/ 153987 h 177798"/>
                    <a:gd name="connsiteX4-1399" fmla="*/ 82312 w 131480"/>
                    <a:gd name="connsiteY4-1400" fmla="*/ 0 h 177798"/>
                    <a:gd name="connsiteX0-1401" fmla="*/ 82312 w 131480"/>
                    <a:gd name="connsiteY0-1402" fmla="*/ 0 h 177798"/>
                    <a:gd name="connsiteX1-1403" fmla="*/ 127554 w 131480"/>
                    <a:gd name="connsiteY1-1404" fmla="*/ 21430 h 177798"/>
                    <a:gd name="connsiteX2-1405" fmla="*/ 48455 w 131480"/>
                    <a:gd name="connsiteY2-1406" fmla="*/ 177798 h 177798"/>
                    <a:gd name="connsiteX3-1407" fmla="*/ 0 w 131480"/>
                    <a:gd name="connsiteY3-1408" fmla="*/ 153987 h 177798"/>
                    <a:gd name="connsiteX4-1409" fmla="*/ 82312 w 131480"/>
                    <a:gd name="connsiteY4-1410" fmla="*/ 0 h 177798"/>
                    <a:gd name="connsiteX0-1411" fmla="*/ 82312 w 131480"/>
                    <a:gd name="connsiteY0-1412" fmla="*/ 0 h 177798"/>
                    <a:gd name="connsiteX1-1413" fmla="*/ 127554 w 131480"/>
                    <a:gd name="connsiteY1-1414" fmla="*/ 21430 h 177798"/>
                    <a:gd name="connsiteX2-1415" fmla="*/ 48455 w 131480"/>
                    <a:gd name="connsiteY2-1416" fmla="*/ 177798 h 177798"/>
                    <a:gd name="connsiteX3-1417" fmla="*/ 0 w 131480"/>
                    <a:gd name="connsiteY3-1418" fmla="*/ 153987 h 177798"/>
                    <a:gd name="connsiteX4-1419" fmla="*/ 82312 w 131480"/>
                    <a:gd name="connsiteY4-1420" fmla="*/ 0 h 177798"/>
                    <a:gd name="connsiteX0-1421" fmla="*/ 82312 w 131480"/>
                    <a:gd name="connsiteY0-1422" fmla="*/ 0 h 175934"/>
                    <a:gd name="connsiteX1-1423" fmla="*/ 127554 w 131480"/>
                    <a:gd name="connsiteY1-1424" fmla="*/ 21430 h 175934"/>
                    <a:gd name="connsiteX2-1425" fmla="*/ 48455 w 131480"/>
                    <a:gd name="connsiteY2-1426" fmla="*/ 175934 h 175934"/>
                    <a:gd name="connsiteX3-1427" fmla="*/ 0 w 131480"/>
                    <a:gd name="connsiteY3-1428" fmla="*/ 153987 h 175934"/>
                    <a:gd name="connsiteX4-1429" fmla="*/ 82312 w 131480"/>
                    <a:gd name="connsiteY4-1430" fmla="*/ 0 h 175934"/>
                    <a:gd name="connsiteX0-1431" fmla="*/ 82312 w 131480"/>
                    <a:gd name="connsiteY0-1432" fmla="*/ 0 h 175934"/>
                    <a:gd name="connsiteX1-1433" fmla="*/ 127554 w 131480"/>
                    <a:gd name="connsiteY1-1434" fmla="*/ 21430 h 175934"/>
                    <a:gd name="connsiteX2-1435" fmla="*/ 48455 w 131480"/>
                    <a:gd name="connsiteY2-1436" fmla="*/ 175934 h 175934"/>
                    <a:gd name="connsiteX3-1437" fmla="*/ 0 w 131480"/>
                    <a:gd name="connsiteY3-1438" fmla="*/ 153987 h 175934"/>
                    <a:gd name="connsiteX4-1439" fmla="*/ 82312 w 131480"/>
                    <a:gd name="connsiteY4-1440" fmla="*/ 0 h 175934"/>
                    <a:gd name="connsiteX0-1441" fmla="*/ 82312 w 131480"/>
                    <a:gd name="connsiteY0-1442" fmla="*/ 0 h 175934"/>
                    <a:gd name="connsiteX1-1443" fmla="*/ 127554 w 131480"/>
                    <a:gd name="connsiteY1-1444" fmla="*/ 21430 h 175934"/>
                    <a:gd name="connsiteX2-1445" fmla="*/ 48455 w 131480"/>
                    <a:gd name="connsiteY2-1446" fmla="*/ 175934 h 175934"/>
                    <a:gd name="connsiteX3-1447" fmla="*/ 0 w 131480"/>
                    <a:gd name="connsiteY3-1448" fmla="*/ 153987 h 175934"/>
                    <a:gd name="connsiteX4-1449" fmla="*/ 82312 w 131480"/>
                    <a:gd name="connsiteY4-1450" fmla="*/ 0 h 175934"/>
                    <a:gd name="connsiteX0-1451" fmla="*/ 74856 w 124024"/>
                    <a:gd name="connsiteY0-1452" fmla="*/ 0 h 175934"/>
                    <a:gd name="connsiteX1-1453" fmla="*/ 120098 w 124024"/>
                    <a:gd name="connsiteY1-1454" fmla="*/ 21430 h 175934"/>
                    <a:gd name="connsiteX2-1455" fmla="*/ 40999 w 124024"/>
                    <a:gd name="connsiteY2-1456" fmla="*/ 175934 h 175934"/>
                    <a:gd name="connsiteX3-1457" fmla="*/ 0 w 124024"/>
                    <a:gd name="connsiteY3-1458" fmla="*/ 159579 h 175934"/>
                    <a:gd name="connsiteX4-1459" fmla="*/ 74856 w 124024"/>
                    <a:gd name="connsiteY4-1460" fmla="*/ 0 h 175934"/>
                    <a:gd name="connsiteX0-1461" fmla="*/ 74856 w 124376"/>
                    <a:gd name="connsiteY0-1462" fmla="*/ 0 h 177799"/>
                    <a:gd name="connsiteX1-1463" fmla="*/ 120098 w 124376"/>
                    <a:gd name="connsiteY1-1464" fmla="*/ 21430 h 177799"/>
                    <a:gd name="connsiteX2-1465" fmla="*/ 44727 w 124376"/>
                    <a:gd name="connsiteY2-1466" fmla="*/ 177799 h 177799"/>
                    <a:gd name="connsiteX3-1467" fmla="*/ 0 w 124376"/>
                    <a:gd name="connsiteY3-1468" fmla="*/ 159579 h 177799"/>
                    <a:gd name="connsiteX4-1469" fmla="*/ 74856 w 124376"/>
                    <a:gd name="connsiteY4-1470" fmla="*/ 0 h 177799"/>
                    <a:gd name="connsiteX0-1471" fmla="*/ 74856 w 124376"/>
                    <a:gd name="connsiteY0-1472" fmla="*/ 0 h 177799"/>
                    <a:gd name="connsiteX1-1473" fmla="*/ 120098 w 124376"/>
                    <a:gd name="connsiteY1-1474" fmla="*/ 21430 h 177799"/>
                    <a:gd name="connsiteX2-1475" fmla="*/ 44727 w 124376"/>
                    <a:gd name="connsiteY2-1476" fmla="*/ 177799 h 177799"/>
                    <a:gd name="connsiteX3-1477" fmla="*/ 0 w 124376"/>
                    <a:gd name="connsiteY3-1478" fmla="*/ 159579 h 177799"/>
                    <a:gd name="connsiteX4-1479" fmla="*/ 74856 w 124376"/>
                    <a:gd name="connsiteY4-1480" fmla="*/ 0 h 177799"/>
                    <a:gd name="connsiteX0-1481" fmla="*/ 74856 w 124194"/>
                    <a:gd name="connsiteY0-1482" fmla="*/ 0 h 175934"/>
                    <a:gd name="connsiteX1-1483" fmla="*/ 120098 w 124194"/>
                    <a:gd name="connsiteY1-1484" fmla="*/ 21430 h 175934"/>
                    <a:gd name="connsiteX2-1485" fmla="*/ 42863 w 124194"/>
                    <a:gd name="connsiteY2-1486" fmla="*/ 175934 h 175934"/>
                    <a:gd name="connsiteX3-1487" fmla="*/ 0 w 124194"/>
                    <a:gd name="connsiteY3-1488" fmla="*/ 159579 h 175934"/>
                    <a:gd name="connsiteX4-1489" fmla="*/ 74856 w 124194"/>
                    <a:gd name="connsiteY4-1490" fmla="*/ 0 h 175934"/>
                    <a:gd name="connsiteX0-1491" fmla="*/ 74856 w 124194"/>
                    <a:gd name="connsiteY0-1492" fmla="*/ 0 h 175934"/>
                    <a:gd name="connsiteX1-1493" fmla="*/ 120098 w 124194"/>
                    <a:gd name="connsiteY1-1494" fmla="*/ 21430 h 175934"/>
                    <a:gd name="connsiteX2-1495" fmla="*/ 42863 w 124194"/>
                    <a:gd name="connsiteY2-1496" fmla="*/ 175934 h 175934"/>
                    <a:gd name="connsiteX3-1497" fmla="*/ 0 w 124194"/>
                    <a:gd name="connsiteY3-1498" fmla="*/ 159579 h 175934"/>
                    <a:gd name="connsiteX4-1499" fmla="*/ 74856 w 124194"/>
                    <a:gd name="connsiteY4-1500" fmla="*/ 0 h 175934"/>
                    <a:gd name="connsiteX0-1501" fmla="*/ 74856 w 123615"/>
                    <a:gd name="connsiteY0-1502" fmla="*/ 0 h 175934"/>
                    <a:gd name="connsiteX1-1503" fmla="*/ 120098 w 123615"/>
                    <a:gd name="connsiteY1-1504" fmla="*/ 21430 h 175934"/>
                    <a:gd name="connsiteX2-1505" fmla="*/ 42863 w 123615"/>
                    <a:gd name="connsiteY2-1506" fmla="*/ 175934 h 175934"/>
                    <a:gd name="connsiteX3-1507" fmla="*/ 0 w 123615"/>
                    <a:gd name="connsiteY3-1508" fmla="*/ 159579 h 175934"/>
                    <a:gd name="connsiteX4-1509" fmla="*/ 74856 w 123615"/>
                    <a:gd name="connsiteY4-1510" fmla="*/ 0 h 175934"/>
                    <a:gd name="connsiteX0-1511" fmla="*/ 74856 w 123615"/>
                    <a:gd name="connsiteY0-1512" fmla="*/ 0 h 175934"/>
                    <a:gd name="connsiteX1-1513" fmla="*/ 120098 w 123615"/>
                    <a:gd name="connsiteY1-1514" fmla="*/ 21430 h 175934"/>
                    <a:gd name="connsiteX2-1515" fmla="*/ 42863 w 123615"/>
                    <a:gd name="connsiteY2-1516" fmla="*/ 175934 h 175934"/>
                    <a:gd name="connsiteX3-1517" fmla="*/ 0 w 123615"/>
                    <a:gd name="connsiteY3-1518" fmla="*/ 159579 h 175934"/>
                    <a:gd name="connsiteX4-1519" fmla="*/ 74856 w 123615"/>
                    <a:gd name="connsiteY4-1520" fmla="*/ 0 h 175934"/>
                    <a:gd name="connsiteX0-1521" fmla="*/ 74856 w 123615"/>
                    <a:gd name="connsiteY0-1522" fmla="*/ 0 h 175934"/>
                    <a:gd name="connsiteX1-1523" fmla="*/ 120098 w 123615"/>
                    <a:gd name="connsiteY1-1524" fmla="*/ 21430 h 175934"/>
                    <a:gd name="connsiteX2-1525" fmla="*/ 42863 w 123615"/>
                    <a:gd name="connsiteY2-1526" fmla="*/ 175934 h 175934"/>
                    <a:gd name="connsiteX3-1527" fmla="*/ 0 w 123615"/>
                    <a:gd name="connsiteY3-1528" fmla="*/ 159579 h 175934"/>
                    <a:gd name="connsiteX4-1529" fmla="*/ 74856 w 123615"/>
                    <a:gd name="connsiteY4-1530" fmla="*/ 0 h 175934"/>
                    <a:gd name="connsiteX0-1531" fmla="*/ 74856 w 123615"/>
                    <a:gd name="connsiteY0-1532" fmla="*/ 0 h 175934"/>
                    <a:gd name="connsiteX1-1533" fmla="*/ 120098 w 123615"/>
                    <a:gd name="connsiteY1-1534" fmla="*/ 21430 h 175934"/>
                    <a:gd name="connsiteX2-1535" fmla="*/ 42863 w 123615"/>
                    <a:gd name="connsiteY2-1536" fmla="*/ 175934 h 175934"/>
                    <a:gd name="connsiteX3-1537" fmla="*/ 0 w 123615"/>
                    <a:gd name="connsiteY3-1538" fmla="*/ 159579 h 175934"/>
                    <a:gd name="connsiteX4-1539" fmla="*/ 74856 w 123615"/>
                    <a:gd name="connsiteY4-1540" fmla="*/ 0 h 175934"/>
                    <a:gd name="connsiteX0-1541" fmla="*/ 74856 w 123887"/>
                    <a:gd name="connsiteY0-1542" fmla="*/ 0 h 175934"/>
                    <a:gd name="connsiteX1-1543" fmla="*/ 120098 w 123887"/>
                    <a:gd name="connsiteY1-1544" fmla="*/ 21430 h 175934"/>
                    <a:gd name="connsiteX2-1545" fmla="*/ 42863 w 123887"/>
                    <a:gd name="connsiteY2-1546" fmla="*/ 175934 h 175934"/>
                    <a:gd name="connsiteX3-1547" fmla="*/ 0 w 123887"/>
                    <a:gd name="connsiteY3-1548" fmla="*/ 159579 h 175934"/>
                    <a:gd name="connsiteX4-1549" fmla="*/ 74856 w 123887"/>
                    <a:gd name="connsiteY4-1550" fmla="*/ 0 h 17593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87" h="175934">
                      <a:moveTo>
                        <a:pt x="74856" y="0"/>
                      </a:moveTo>
                      <a:cubicBezTo>
                        <a:pt x="99464" y="13530"/>
                        <a:pt x="96839" y="12458"/>
                        <a:pt x="120098" y="21430"/>
                      </a:cubicBezTo>
                      <a:cubicBezTo>
                        <a:pt x="134386" y="72758"/>
                        <a:pt x="108192" y="165398"/>
                        <a:pt x="42863" y="175934"/>
                      </a:cubicBezTo>
                      <a:cubicBezTo>
                        <a:pt x="23019" y="167995"/>
                        <a:pt x="19845" y="167208"/>
                        <a:pt x="0" y="159579"/>
                      </a:cubicBezTo>
                      <a:cubicBezTo>
                        <a:pt x="61119" y="140000"/>
                        <a:pt x="85172" y="60062"/>
                        <a:pt x="74856"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6" name="Rectangle 16"/>
                <p:cNvSpPr/>
                <p:nvPr/>
              </p:nvSpPr>
              <p:spPr>
                <a:xfrm rot="1545906" flipH="1">
                  <a:off x="6051604" y="3140499"/>
                  <a:ext cx="154502" cy="169494"/>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81"/>
                    <a:gd name="connsiteY0-572" fmla="*/ 0 h 201611"/>
                    <a:gd name="connsiteX1-573" fmla="*/ 180977 w 181781"/>
                    <a:gd name="connsiteY1-574" fmla="*/ 59530 h 201611"/>
                    <a:gd name="connsiteX2-575" fmla="*/ 104778 w 181781"/>
                    <a:gd name="connsiteY2-576" fmla="*/ 201611 h 201611"/>
                    <a:gd name="connsiteX3-577" fmla="*/ 0 w 181781"/>
                    <a:gd name="connsiteY3-578" fmla="*/ 151605 h 201611"/>
                    <a:gd name="connsiteX4-579" fmla="*/ 71442 w 181781"/>
                    <a:gd name="connsiteY4-580" fmla="*/ 0 h 201611"/>
                    <a:gd name="connsiteX0-581" fmla="*/ 71442 w 185660"/>
                    <a:gd name="connsiteY0-582" fmla="*/ 0 h 201611"/>
                    <a:gd name="connsiteX1-583" fmla="*/ 180977 w 185660"/>
                    <a:gd name="connsiteY1-584" fmla="*/ 59530 h 201611"/>
                    <a:gd name="connsiteX2-585" fmla="*/ 104778 w 185660"/>
                    <a:gd name="connsiteY2-586" fmla="*/ 201611 h 201611"/>
                    <a:gd name="connsiteX3-587" fmla="*/ 0 w 185660"/>
                    <a:gd name="connsiteY3-588" fmla="*/ 151605 h 201611"/>
                    <a:gd name="connsiteX4-589" fmla="*/ 71442 w 185660"/>
                    <a:gd name="connsiteY4-590" fmla="*/ 0 h 201611"/>
                    <a:gd name="connsiteX0-591" fmla="*/ 71442 w 183178"/>
                    <a:gd name="connsiteY0-592" fmla="*/ 0 h 201611"/>
                    <a:gd name="connsiteX1-593" fmla="*/ 180977 w 183178"/>
                    <a:gd name="connsiteY1-594" fmla="*/ 59530 h 201611"/>
                    <a:gd name="connsiteX2-595" fmla="*/ 104778 w 183178"/>
                    <a:gd name="connsiteY2-596" fmla="*/ 201611 h 201611"/>
                    <a:gd name="connsiteX3-597" fmla="*/ 0 w 183178"/>
                    <a:gd name="connsiteY3-598" fmla="*/ 151605 h 201611"/>
                    <a:gd name="connsiteX4-599" fmla="*/ 71442 w 183178"/>
                    <a:gd name="connsiteY4-600" fmla="*/ 0 h 201611"/>
                    <a:gd name="connsiteX0-601" fmla="*/ 73766 w 183178"/>
                    <a:gd name="connsiteY0-602" fmla="*/ 0 h 169276"/>
                    <a:gd name="connsiteX1-603" fmla="*/ 180977 w 183178"/>
                    <a:gd name="connsiteY1-604" fmla="*/ 27195 h 169276"/>
                    <a:gd name="connsiteX2-605" fmla="*/ 104778 w 183178"/>
                    <a:gd name="connsiteY2-606" fmla="*/ 169276 h 169276"/>
                    <a:gd name="connsiteX3-607" fmla="*/ 0 w 183178"/>
                    <a:gd name="connsiteY3-608" fmla="*/ 119270 h 169276"/>
                    <a:gd name="connsiteX4-609" fmla="*/ 73766 w 183178"/>
                    <a:gd name="connsiteY4-610" fmla="*/ 0 h 169276"/>
                    <a:gd name="connsiteX0-611" fmla="*/ 73766 w 183178"/>
                    <a:gd name="connsiteY0-612" fmla="*/ 0 h 182590"/>
                    <a:gd name="connsiteX1-613" fmla="*/ 180977 w 183178"/>
                    <a:gd name="connsiteY1-614" fmla="*/ 40509 h 182590"/>
                    <a:gd name="connsiteX2-615" fmla="*/ 104778 w 183178"/>
                    <a:gd name="connsiteY2-616" fmla="*/ 182590 h 182590"/>
                    <a:gd name="connsiteX3-617" fmla="*/ 0 w 183178"/>
                    <a:gd name="connsiteY3-618" fmla="*/ 132584 h 182590"/>
                    <a:gd name="connsiteX4-619" fmla="*/ 73766 w 183178"/>
                    <a:gd name="connsiteY4-620" fmla="*/ 0 h 182590"/>
                    <a:gd name="connsiteX0-621" fmla="*/ 73766 w 183178"/>
                    <a:gd name="connsiteY0-622" fmla="*/ 0 h 182590"/>
                    <a:gd name="connsiteX1-623" fmla="*/ 180977 w 183178"/>
                    <a:gd name="connsiteY1-624" fmla="*/ 40509 h 182590"/>
                    <a:gd name="connsiteX2-625" fmla="*/ 104778 w 183178"/>
                    <a:gd name="connsiteY2-626" fmla="*/ 182590 h 182590"/>
                    <a:gd name="connsiteX3-627" fmla="*/ 0 w 183178"/>
                    <a:gd name="connsiteY3-628" fmla="*/ 132584 h 182590"/>
                    <a:gd name="connsiteX4-629" fmla="*/ 73766 w 183178"/>
                    <a:gd name="connsiteY4-630" fmla="*/ 0 h 182590"/>
                    <a:gd name="connsiteX0-631" fmla="*/ 92358 w 183178"/>
                    <a:gd name="connsiteY0-632" fmla="*/ 14205 h 153049"/>
                    <a:gd name="connsiteX1-633" fmla="*/ 180977 w 183178"/>
                    <a:gd name="connsiteY1-634" fmla="*/ 10968 h 153049"/>
                    <a:gd name="connsiteX2-635" fmla="*/ 104778 w 183178"/>
                    <a:gd name="connsiteY2-636" fmla="*/ 153049 h 153049"/>
                    <a:gd name="connsiteX3-637" fmla="*/ 0 w 183178"/>
                    <a:gd name="connsiteY3-638" fmla="*/ 103043 h 153049"/>
                    <a:gd name="connsiteX4-639" fmla="*/ 92358 w 183178"/>
                    <a:gd name="connsiteY4-640" fmla="*/ 14205 h 153049"/>
                    <a:gd name="connsiteX0-641" fmla="*/ 90034 w 183178"/>
                    <a:gd name="connsiteY0-642" fmla="*/ 0 h 159766"/>
                    <a:gd name="connsiteX1-643" fmla="*/ 180977 w 183178"/>
                    <a:gd name="connsiteY1-644" fmla="*/ 17685 h 159766"/>
                    <a:gd name="connsiteX2-645" fmla="*/ 104778 w 183178"/>
                    <a:gd name="connsiteY2-646" fmla="*/ 159766 h 159766"/>
                    <a:gd name="connsiteX3-647" fmla="*/ 0 w 183178"/>
                    <a:gd name="connsiteY3-648" fmla="*/ 109760 h 159766"/>
                    <a:gd name="connsiteX4-649" fmla="*/ 90034 w 183178"/>
                    <a:gd name="connsiteY4-650" fmla="*/ 0 h 159766"/>
                    <a:gd name="connsiteX0-651" fmla="*/ 90034 w 183178"/>
                    <a:gd name="connsiteY0-652" fmla="*/ 0 h 159766"/>
                    <a:gd name="connsiteX1-653" fmla="*/ 180977 w 183178"/>
                    <a:gd name="connsiteY1-654" fmla="*/ 17685 h 159766"/>
                    <a:gd name="connsiteX2-655" fmla="*/ 104778 w 183178"/>
                    <a:gd name="connsiteY2-656" fmla="*/ 159766 h 159766"/>
                    <a:gd name="connsiteX3-657" fmla="*/ 0 w 183178"/>
                    <a:gd name="connsiteY3-658" fmla="*/ 109760 h 159766"/>
                    <a:gd name="connsiteX4-659" fmla="*/ 90034 w 183178"/>
                    <a:gd name="connsiteY4-660" fmla="*/ 0 h 159766"/>
                    <a:gd name="connsiteX0-661" fmla="*/ 90034 w 183178"/>
                    <a:gd name="connsiteY0-662" fmla="*/ 0 h 159766"/>
                    <a:gd name="connsiteX1-663" fmla="*/ 180977 w 183178"/>
                    <a:gd name="connsiteY1-664" fmla="*/ 17685 h 159766"/>
                    <a:gd name="connsiteX2-665" fmla="*/ 104778 w 183178"/>
                    <a:gd name="connsiteY2-666" fmla="*/ 159766 h 159766"/>
                    <a:gd name="connsiteX3-667" fmla="*/ 0 w 183178"/>
                    <a:gd name="connsiteY3-668" fmla="*/ 109760 h 159766"/>
                    <a:gd name="connsiteX4-669" fmla="*/ 90034 w 183178"/>
                    <a:gd name="connsiteY4-670" fmla="*/ 0 h 159766"/>
                    <a:gd name="connsiteX0-671" fmla="*/ 90034 w 183178"/>
                    <a:gd name="connsiteY0-672" fmla="*/ 0 h 159766"/>
                    <a:gd name="connsiteX1-673" fmla="*/ 180977 w 183178"/>
                    <a:gd name="connsiteY1-674" fmla="*/ 17685 h 159766"/>
                    <a:gd name="connsiteX2-675" fmla="*/ 104778 w 183178"/>
                    <a:gd name="connsiteY2-676" fmla="*/ 159766 h 159766"/>
                    <a:gd name="connsiteX3-677" fmla="*/ 0 w 183178"/>
                    <a:gd name="connsiteY3-678" fmla="*/ 109760 h 159766"/>
                    <a:gd name="connsiteX4-679" fmla="*/ 90034 w 183178"/>
                    <a:gd name="connsiteY4-680" fmla="*/ 0 h 159766"/>
                    <a:gd name="connsiteX0-681" fmla="*/ 101653 w 183178"/>
                    <a:gd name="connsiteY0-682" fmla="*/ 0 h 169276"/>
                    <a:gd name="connsiteX1-683" fmla="*/ 180977 w 183178"/>
                    <a:gd name="connsiteY1-684" fmla="*/ 27195 h 169276"/>
                    <a:gd name="connsiteX2-685" fmla="*/ 104778 w 183178"/>
                    <a:gd name="connsiteY2-686" fmla="*/ 169276 h 169276"/>
                    <a:gd name="connsiteX3-687" fmla="*/ 0 w 183178"/>
                    <a:gd name="connsiteY3-688" fmla="*/ 119270 h 169276"/>
                    <a:gd name="connsiteX4-689" fmla="*/ 101653 w 183178"/>
                    <a:gd name="connsiteY4-690" fmla="*/ 0 h 169276"/>
                    <a:gd name="connsiteX0-691" fmla="*/ 101653 w 183178"/>
                    <a:gd name="connsiteY0-692" fmla="*/ 0 h 169276"/>
                    <a:gd name="connsiteX1-693" fmla="*/ 180977 w 183178"/>
                    <a:gd name="connsiteY1-694" fmla="*/ 27195 h 169276"/>
                    <a:gd name="connsiteX2-695" fmla="*/ 104778 w 183178"/>
                    <a:gd name="connsiteY2-696" fmla="*/ 169276 h 169276"/>
                    <a:gd name="connsiteX3-697" fmla="*/ 0 w 183178"/>
                    <a:gd name="connsiteY3-698" fmla="*/ 119270 h 169276"/>
                    <a:gd name="connsiteX4-699" fmla="*/ 101653 w 183178"/>
                    <a:gd name="connsiteY4-700" fmla="*/ 0 h 169276"/>
                    <a:gd name="connsiteX0-701" fmla="*/ 101653 w 183178"/>
                    <a:gd name="connsiteY0-702" fmla="*/ 0 h 169276"/>
                    <a:gd name="connsiteX1-703" fmla="*/ 180977 w 183178"/>
                    <a:gd name="connsiteY1-704" fmla="*/ 27195 h 169276"/>
                    <a:gd name="connsiteX2-705" fmla="*/ 104778 w 183178"/>
                    <a:gd name="connsiteY2-706" fmla="*/ 169276 h 169276"/>
                    <a:gd name="connsiteX3-707" fmla="*/ 0 w 183178"/>
                    <a:gd name="connsiteY3-708" fmla="*/ 119270 h 169276"/>
                    <a:gd name="connsiteX4-709" fmla="*/ 101653 w 183178"/>
                    <a:gd name="connsiteY4-710" fmla="*/ 0 h 169276"/>
                    <a:gd name="connsiteX0-711" fmla="*/ 101653 w 183178"/>
                    <a:gd name="connsiteY0-712" fmla="*/ 0 h 169276"/>
                    <a:gd name="connsiteX1-713" fmla="*/ 180977 w 183178"/>
                    <a:gd name="connsiteY1-714" fmla="*/ 27195 h 169276"/>
                    <a:gd name="connsiteX2-715" fmla="*/ 104778 w 183178"/>
                    <a:gd name="connsiteY2-716" fmla="*/ 169276 h 169276"/>
                    <a:gd name="connsiteX3-717" fmla="*/ 0 w 183178"/>
                    <a:gd name="connsiteY3-718" fmla="*/ 119270 h 169276"/>
                    <a:gd name="connsiteX4-719" fmla="*/ 101653 w 183178"/>
                    <a:gd name="connsiteY4-720" fmla="*/ 0 h 169276"/>
                    <a:gd name="connsiteX0-721" fmla="*/ 101653 w 183178"/>
                    <a:gd name="connsiteY0-722" fmla="*/ 0 h 169276"/>
                    <a:gd name="connsiteX1-723" fmla="*/ 180977 w 183178"/>
                    <a:gd name="connsiteY1-724" fmla="*/ 27195 h 169276"/>
                    <a:gd name="connsiteX2-725" fmla="*/ 104778 w 183178"/>
                    <a:gd name="connsiteY2-726" fmla="*/ 169276 h 169276"/>
                    <a:gd name="connsiteX3-727" fmla="*/ 0 w 183178"/>
                    <a:gd name="connsiteY3-728" fmla="*/ 119270 h 169276"/>
                    <a:gd name="connsiteX4-729" fmla="*/ 101653 w 183178"/>
                    <a:gd name="connsiteY4-730" fmla="*/ 0 h 169276"/>
                    <a:gd name="connsiteX0-731" fmla="*/ 101653 w 183178"/>
                    <a:gd name="connsiteY0-732" fmla="*/ 0 h 169276"/>
                    <a:gd name="connsiteX1-733" fmla="*/ 180977 w 183178"/>
                    <a:gd name="connsiteY1-734" fmla="*/ 27195 h 169276"/>
                    <a:gd name="connsiteX2-735" fmla="*/ 104778 w 183178"/>
                    <a:gd name="connsiteY2-736" fmla="*/ 169276 h 169276"/>
                    <a:gd name="connsiteX3-737" fmla="*/ 0 w 183178"/>
                    <a:gd name="connsiteY3-738" fmla="*/ 119270 h 169276"/>
                    <a:gd name="connsiteX4-739" fmla="*/ 101653 w 183178"/>
                    <a:gd name="connsiteY4-740" fmla="*/ 0 h 169276"/>
                    <a:gd name="connsiteX0-741" fmla="*/ 99329 w 183178"/>
                    <a:gd name="connsiteY0-742" fmla="*/ 0 h 171178"/>
                    <a:gd name="connsiteX1-743" fmla="*/ 180977 w 183178"/>
                    <a:gd name="connsiteY1-744" fmla="*/ 29097 h 171178"/>
                    <a:gd name="connsiteX2-745" fmla="*/ 104778 w 183178"/>
                    <a:gd name="connsiteY2-746" fmla="*/ 171178 h 171178"/>
                    <a:gd name="connsiteX3-747" fmla="*/ 0 w 183178"/>
                    <a:gd name="connsiteY3-748" fmla="*/ 121172 h 171178"/>
                    <a:gd name="connsiteX4-749" fmla="*/ 99329 w 183178"/>
                    <a:gd name="connsiteY4-750" fmla="*/ 0 h 171178"/>
                    <a:gd name="connsiteX0-751" fmla="*/ 99329 w 183178"/>
                    <a:gd name="connsiteY0-752" fmla="*/ 0 h 171178"/>
                    <a:gd name="connsiteX1-753" fmla="*/ 180977 w 183178"/>
                    <a:gd name="connsiteY1-754" fmla="*/ 29097 h 171178"/>
                    <a:gd name="connsiteX2-755" fmla="*/ 104778 w 183178"/>
                    <a:gd name="connsiteY2-756" fmla="*/ 171178 h 171178"/>
                    <a:gd name="connsiteX3-757" fmla="*/ 0 w 183178"/>
                    <a:gd name="connsiteY3-758" fmla="*/ 121172 h 171178"/>
                    <a:gd name="connsiteX4-759" fmla="*/ 99329 w 183178"/>
                    <a:gd name="connsiteY4-760" fmla="*/ 0 h 171178"/>
                    <a:gd name="connsiteX0-761" fmla="*/ 99329 w 183178"/>
                    <a:gd name="connsiteY0-762" fmla="*/ 0 h 171178"/>
                    <a:gd name="connsiteX1-763" fmla="*/ 180977 w 183178"/>
                    <a:gd name="connsiteY1-764" fmla="*/ 29097 h 171178"/>
                    <a:gd name="connsiteX2-765" fmla="*/ 104778 w 183178"/>
                    <a:gd name="connsiteY2-766" fmla="*/ 171178 h 171178"/>
                    <a:gd name="connsiteX3-767" fmla="*/ 0 w 183178"/>
                    <a:gd name="connsiteY3-768" fmla="*/ 121172 h 171178"/>
                    <a:gd name="connsiteX4-769" fmla="*/ 99329 w 183178"/>
                    <a:gd name="connsiteY4-770" fmla="*/ 0 h 171178"/>
                    <a:gd name="connsiteX0-771" fmla="*/ 99329 w 183178"/>
                    <a:gd name="connsiteY0-772" fmla="*/ 0 h 171178"/>
                    <a:gd name="connsiteX1-773" fmla="*/ 180977 w 183178"/>
                    <a:gd name="connsiteY1-774" fmla="*/ 29097 h 171178"/>
                    <a:gd name="connsiteX2-775" fmla="*/ 104778 w 183178"/>
                    <a:gd name="connsiteY2-776" fmla="*/ 171178 h 171178"/>
                    <a:gd name="connsiteX3-777" fmla="*/ 0 w 183178"/>
                    <a:gd name="connsiteY3-778" fmla="*/ 121172 h 171178"/>
                    <a:gd name="connsiteX4-779" fmla="*/ 99329 w 183178"/>
                    <a:gd name="connsiteY4-780" fmla="*/ 0 h 171178"/>
                    <a:gd name="connsiteX0-781" fmla="*/ 99329 w 185659"/>
                    <a:gd name="connsiteY0-782" fmla="*/ 0 h 171178"/>
                    <a:gd name="connsiteX1-783" fmla="*/ 180977 w 185659"/>
                    <a:gd name="connsiteY1-784" fmla="*/ 29097 h 171178"/>
                    <a:gd name="connsiteX2-785" fmla="*/ 104778 w 185659"/>
                    <a:gd name="connsiteY2-786" fmla="*/ 171178 h 171178"/>
                    <a:gd name="connsiteX3-787" fmla="*/ 0 w 185659"/>
                    <a:gd name="connsiteY3-788" fmla="*/ 121172 h 171178"/>
                    <a:gd name="connsiteX4-789" fmla="*/ 99329 w 185659"/>
                    <a:gd name="connsiteY4-790" fmla="*/ 0 h 171178"/>
                    <a:gd name="connsiteX0-791" fmla="*/ 99329 w 186143"/>
                    <a:gd name="connsiteY0-792" fmla="*/ 0 h 171178"/>
                    <a:gd name="connsiteX1-793" fmla="*/ 180977 w 186143"/>
                    <a:gd name="connsiteY1-794" fmla="*/ 29097 h 171178"/>
                    <a:gd name="connsiteX2-795" fmla="*/ 109425 w 186143"/>
                    <a:gd name="connsiteY2-796" fmla="*/ 171178 h 171178"/>
                    <a:gd name="connsiteX3-797" fmla="*/ 0 w 186143"/>
                    <a:gd name="connsiteY3-798" fmla="*/ 121172 h 171178"/>
                    <a:gd name="connsiteX4-799" fmla="*/ 99329 w 186143"/>
                    <a:gd name="connsiteY4-800" fmla="*/ 0 h 171178"/>
                    <a:gd name="connsiteX0-801" fmla="*/ 99329 w 186143"/>
                    <a:gd name="connsiteY0-802" fmla="*/ 0 h 171178"/>
                    <a:gd name="connsiteX1-803" fmla="*/ 180977 w 186143"/>
                    <a:gd name="connsiteY1-804" fmla="*/ 29097 h 171178"/>
                    <a:gd name="connsiteX2-805" fmla="*/ 109425 w 186143"/>
                    <a:gd name="connsiteY2-806" fmla="*/ 171178 h 171178"/>
                    <a:gd name="connsiteX3-807" fmla="*/ 0 w 186143"/>
                    <a:gd name="connsiteY3-808" fmla="*/ 121172 h 171178"/>
                    <a:gd name="connsiteX4-809" fmla="*/ 99329 w 186143"/>
                    <a:gd name="connsiteY4-810" fmla="*/ 0 h 171178"/>
                    <a:gd name="connsiteX0-811" fmla="*/ 99329 w 186418"/>
                    <a:gd name="connsiteY0-812" fmla="*/ 0 h 171178"/>
                    <a:gd name="connsiteX1-813" fmla="*/ 180977 w 186418"/>
                    <a:gd name="connsiteY1-814" fmla="*/ 29097 h 171178"/>
                    <a:gd name="connsiteX2-815" fmla="*/ 111749 w 186418"/>
                    <a:gd name="connsiteY2-816" fmla="*/ 171178 h 171178"/>
                    <a:gd name="connsiteX3-817" fmla="*/ 0 w 186418"/>
                    <a:gd name="connsiteY3-818" fmla="*/ 121172 h 171178"/>
                    <a:gd name="connsiteX4-819" fmla="*/ 99329 w 186418"/>
                    <a:gd name="connsiteY4-820" fmla="*/ 0 h 171178"/>
                    <a:gd name="connsiteX0-821" fmla="*/ 99329 w 186418"/>
                    <a:gd name="connsiteY0-822" fmla="*/ 0 h 171178"/>
                    <a:gd name="connsiteX1-823" fmla="*/ 180977 w 186418"/>
                    <a:gd name="connsiteY1-824" fmla="*/ 29097 h 171178"/>
                    <a:gd name="connsiteX2-825" fmla="*/ 111749 w 186418"/>
                    <a:gd name="connsiteY2-826" fmla="*/ 171178 h 171178"/>
                    <a:gd name="connsiteX3-827" fmla="*/ 0 w 186418"/>
                    <a:gd name="connsiteY3-828" fmla="*/ 121172 h 171178"/>
                    <a:gd name="connsiteX4-829" fmla="*/ 99329 w 186418"/>
                    <a:gd name="connsiteY4-830" fmla="*/ 0 h 171178"/>
                    <a:gd name="connsiteX0-831" fmla="*/ 99329 w 186418"/>
                    <a:gd name="connsiteY0-832" fmla="*/ 0 h 171178"/>
                    <a:gd name="connsiteX1-833" fmla="*/ 180977 w 186418"/>
                    <a:gd name="connsiteY1-834" fmla="*/ 29097 h 171178"/>
                    <a:gd name="connsiteX2-835" fmla="*/ 111749 w 186418"/>
                    <a:gd name="connsiteY2-836" fmla="*/ 171178 h 171178"/>
                    <a:gd name="connsiteX3-837" fmla="*/ 0 w 186418"/>
                    <a:gd name="connsiteY3-838" fmla="*/ 121172 h 171178"/>
                    <a:gd name="connsiteX4-839" fmla="*/ 99329 w 186418"/>
                    <a:gd name="connsiteY4-840" fmla="*/ 0 h 171178"/>
                    <a:gd name="connsiteX0-841" fmla="*/ 99329 w 185891"/>
                    <a:gd name="connsiteY0-842" fmla="*/ 0 h 169276"/>
                    <a:gd name="connsiteX1-843" fmla="*/ 180977 w 185891"/>
                    <a:gd name="connsiteY1-844" fmla="*/ 29097 h 169276"/>
                    <a:gd name="connsiteX2-845" fmla="*/ 107101 w 185891"/>
                    <a:gd name="connsiteY2-846" fmla="*/ 169276 h 169276"/>
                    <a:gd name="connsiteX3-847" fmla="*/ 0 w 185891"/>
                    <a:gd name="connsiteY3-848" fmla="*/ 121172 h 169276"/>
                    <a:gd name="connsiteX4-849" fmla="*/ 99329 w 185891"/>
                    <a:gd name="connsiteY4-850" fmla="*/ 0 h 169276"/>
                    <a:gd name="connsiteX0-851" fmla="*/ 99329 w 184795"/>
                    <a:gd name="connsiteY0-852" fmla="*/ 0 h 169276"/>
                    <a:gd name="connsiteX1-853" fmla="*/ 180977 w 184795"/>
                    <a:gd name="connsiteY1-854" fmla="*/ 29097 h 169276"/>
                    <a:gd name="connsiteX2-855" fmla="*/ 107101 w 184795"/>
                    <a:gd name="connsiteY2-856" fmla="*/ 169276 h 169276"/>
                    <a:gd name="connsiteX3-857" fmla="*/ 0 w 184795"/>
                    <a:gd name="connsiteY3-858" fmla="*/ 121172 h 169276"/>
                    <a:gd name="connsiteX4-859" fmla="*/ 99329 w 184795"/>
                    <a:gd name="connsiteY4-860" fmla="*/ 0 h 169276"/>
                    <a:gd name="connsiteX0-861" fmla="*/ 99329 w 184373"/>
                    <a:gd name="connsiteY0-862" fmla="*/ 0 h 165472"/>
                    <a:gd name="connsiteX1-863" fmla="*/ 180977 w 184373"/>
                    <a:gd name="connsiteY1-864" fmla="*/ 29097 h 165472"/>
                    <a:gd name="connsiteX2-865" fmla="*/ 100129 w 184373"/>
                    <a:gd name="connsiteY2-866" fmla="*/ 165472 h 165472"/>
                    <a:gd name="connsiteX3-867" fmla="*/ 0 w 184373"/>
                    <a:gd name="connsiteY3-868" fmla="*/ 121172 h 165472"/>
                    <a:gd name="connsiteX4-869" fmla="*/ 99329 w 184373"/>
                    <a:gd name="connsiteY4-870" fmla="*/ 0 h 165472"/>
                    <a:gd name="connsiteX0-871" fmla="*/ 99329 w 184373"/>
                    <a:gd name="connsiteY0-872" fmla="*/ 0 h 165472"/>
                    <a:gd name="connsiteX1-873" fmla="*/ 180977 w 184373"/>
                    <a:gd name="connsiteY1-874" fmla="*/ 29097 h 165472"/>
                    <a:gd name="connsiteX2-875" fmla="*/ 100129 w 184373"/>
                    <a:gd name="connsiteY2-876" fmla="*/ 165472 h 165472"/>
                    <a:gd name="connsiteX3-877" fmla="*/ 0 w 184373"/>
                    <a:gd name="connsiteY3-878" fmla="*/ 121172 h 165472"/>
                    <a:gd name="connsiteX4-879" fmla="*/ 99329 w 184373"/>
                    <a:gd name="connsiteY4-880" fmla="*/ 0 h 165472"/>
                    <a:gd name="connsiteX0-881" fmla="*/ 99329 w 183948"/>
                    <a:gd name="connsiteY0-882" fmla="*/ 0 h 165472"/>
                    <a:gd name="connsiteX1-883" fmla="*/ 180977 w 183948"/>
                    <a:gd name="connsiteY1-884" fmla="*/ 29097 h 165472"/>
                    <a:gd name="connsiteX2-885" fmla="*/ 100129 w 183948"/>
                    <a:gd name="connsiteY2-886" fmla="*/ 165472 h 165472"/>
                    <a:gd name="connsiteX3-887" fmla="*/ 0 w 183948"/>
                    <a:gd name="connsiteY3-888" fmla="*/ 121172 h 165472"/>
                    <a:gd name="connsiteX4-889" fmla="*/ 99329 w 183948"/>
                    <a:gd name="connsiteY4-890" fmla="*/ 0 h 165472"/>
                    <a:gd name="connsiteX0-891" fmla="*/ 99329 w 181711"/>
                    <a:gd name="connsiteY0-892" fmla="*/ 0 h 165472"/>
                    <a:gd name="connsiteX1-893" fmla="*/ 180977 w 181711"/>
                    <a:gd name="connsiteY1-894" fmla="*/ 29097 h 165472"/>
                    <a:gd name="connsiteX2-895" fmla="*/ 100129 w 181711"/>
                    <a:gd name="connsiteY2-896" fmla="*/ 165472 h 165472"/>
                    <a:gd name="connsiteX3-897" fmla="*/ 0 w 181711"/>
                    <a:gd name="connsiteY3-898" fmla="*/ 121172 h 165472"/>
                    <a:gd name="connsiteX4-899" fmla="*/ 99329 w 181711"/>
                    <a:gd name="connsiteY4-900" fmla="*/ 0 h 165472"/>
                    <a:gd name="connsiteX0-901" fmla="*/ 99329 w 181338"/>
                    <a:gd name="connsiteY0-902" fmla="*/ 0 h 165472"/>
                    <a:gd name="connsiteX1-903" fmla="*/ 180977 w 181338"/>
                    <a:gd name="connsiteY1-904" fmla="*/ 29097 h 165472"/>
                    <a:gd name="connsiteX2-905" fmla="*/ 100129 w 181338"/>
                    <a:gd name="connsiteY2-906" fmla="*/ 165472 h 165472"/>
                    <a:gd name="connsiteX3-907" fmla="*/ 0 w 181338"/>
                    <a:gd name="connsiteY3-908" fmla="*/ 121172 h 165472"/>
                    <a:gd name="connsiteX4-909" fmla="*/ 99329 w 181338"/>
                    <a:gd name="connsiteY4-910" fmla="*/ 0 h 165472"/>
                    <a:gd name="connsiteX0-911" fmla="*/ 99329 w 181321"/>
                    <a:gd name="connsiteY0-912" fmla="*/ 0 h 165472"/>
                    <a:gd name="connsiteX1-913" fmla="*/ 180977 w 181321"/>
                    <a:gd name="connsiteY1-914" fmla="*/ 29097 h 165472"/>
                    <a:gd name="connsiteX2-915" fmla="*/ 100129 w 181321"/>
                    <a:gd name="connsiteY2-916" fmla="*/ 165472 h 165472"/>
                    <a:gd name="connsiteX3-917" fmla="*/ 0 w 181321"/>
                    <a:gd name="connsiteY3-918" fmla="*/ 121172 h 165472"/>
                    <a:gd name="connsiteX4-919" fmla="*/ 99329 w 181321"/>
                    <a:gd name="connsiteY4-920" fmla="*/ 0 h 165472"/>
                    <a:gd name="connsiteX0-921" fmla="*/ 99329 w 181321"/>
                    <a:gd name="connsiteY0-922" fmla="*/ 0 h 165472"/>
                    <a:gd name="connsiteX1-923" fmla="*/ 180977 w 181321"/>
                    <a:gd name="connsiteY1-924" fmla="*/ 29097 h 165472"/>
                    <a:gd name="connsiteX2-925" fmla="*/ 100129 w 181321"/>
                    <a:gd name="connsiteY2-926" fmla="*/ 165472 h 165472"/>
                    <a:gd name="connsiteX3-927" fmla="*/ 0 w 181321"/>
                    <a:gd name="connsiteY3-928" fmla="*/ 121172 h 165472"/>
                    <a:gd name="connsiteX4-929" fmla="*/ 99329 w 181321"/>
                    <a:gd name="connsiteY4-930" fmla="*/ 0 h 165472"/>
                    <a:gd name="connsiteX0-931" fmla="*/ 99329 w 182129"/>
                    <a:gd name="connsiteY0-932" fmla="*/ 0 h 165472"/>
                    <a:gd name="connsiteX1-933" fmla="*/ 180977 w 182129"/>
                    <a:gd name="connsiteY1-934" fmla="*/ 29097 h 165472"/>
                    <a:gd name="connsiteX2-935" fmla="*/ 100129 w 182129"/>
                    <a:gd name="connsiteY2-936" fmla="*/ 165472 h 165472"/>
                    <a:gd name="connsiteX3-937" fmla="*/ 0 w 182129"/>
                    <a:gd name="connsiteY3-938" fmla="*/ 121172 h 165472"/>
                    <a:gd name="connsiteX4-939" fmla="*/ 99329 w 182129"/>
                    <a:gd name="connsiteY4-940" fmla="*/ 0 h 165472"/>
                    <a:gd name="connsiteX0-941" fmla="*/ 99329 w 182129"/>
                    <a:gd name="connsiteY0-942" fmla="*/ 0 h 165472"/>
                    <a:gd name="connsiteX1-943" fmla="*/ 180977 w 182129"/>
                    <a:gd name="connsiteY1-944" fmla="*/ 29097 h 165472"/>
                    <a:gd name="connsiteX2-945" fmla="*/ 100129 w 182129"/>
                    <a:gd name="connsiteY2-946" fmla="*/ 165472 h 165472"/>
                    <a:gd name="connsiteX3-947" fmla="*/ 0 w 182129"/>
                    <a:gd name="connsiteY3-948" fmla="*/ 121172 h 165472"/>
                    <a:gd name="connsiteX4-949" fmla="*/ 99329 w 182129"/>
                    <a:gd name="connsiteY4-950" fmla="*/ 0 h 165472"/>
                    <a:gd name="connsiteX0-951" fmla="*/ 101653 w 182129"/>
                    <a:gd name="connsiteY0-952" fmla="*/ 0 h 165472"/>
                    <a:gd name="connsiteX1-953" fmla="*/ 180977 w 182129"/>
                    <a:gd name="connsiteY1-954" fmla="*/ 29097 h 165472"/>
                    <a:gd name="connsiteX2-955" fmla="*/ 100129 w 182129"/>
                    <a:gd name="connsiteY2-956" fmla="*/ 165472 h 165472"/>
                    <a:gd name="connsiteX3-957" fmla="*/ 0 w 182129"/>
                    <a:gd name="connsiteY3-958" fmla="*/ 121172 h 165472"/>
                    <a:gd name="connsiteX4-959" fmla="*/ 101653 w 182129"/>
                    <a:gd name="connsiteY4-960" fmla="*/ 0 h 165472"/>
                    <a:gd name="connsiteX0-961" fmla="*/ 101653 w 182129"/>
                    <a:gd name="connsiteY0-962" fmla="*/ 0 h 165472"/>
                    <a:gd name="connsiteX1-963" fmla="*/ 180977 w 182129"/>
                    <a:gd name="connsiteY1-964" fmla="*/ 29097 h 165472"/>
                    <a:gd name="connsiteX2-965" fmla="*/ 100129 w 182129"/>
                    <a:gd name="connsiteY2-966" fmla="*/ 165472 h 165472"/>
                    <a:gd name="connsiteX3-967" fmla="*/ 0 w 182129"/>
                    <a:gd name="connsiteY3-968" fmla="*/ 121172 h 165472"/>
                    <a:gd name="connsiteX4-969" fmla="*/ 101653 w 182129"/>
                    <a:gd name="connsiteY4-970" fmla="*/ 0 h 165472"/>
                    <a:gd name="connsiteX0-971" fmla="*/ 99329 w 179805"/>
                    <a:gd name="connsiteY0-972" fmla="*/ 0 h 165472"/>
                    <a:gd name="connsiteX1-973" fmla="*/ 178653 w 179805"/>
                    <a:gd name="connsiteY1-974" fmla="*/ 29097 h 165472"/>
                    <a:gd name="connsiteX2-975" fmla="*/ 97805 w 179805"/>
                    <a:gd name="connsiteY2-976" fmla="*/ 165472 h 165472"/>
                    <a:gd name="connsiteX3-977" fmla="*/ 0 w 179805"/>
                    <a:gd name="connsiteY3-978" fmla="*/ 121172 h 165472"/>
                    <a:gd name="connsiteX4-979" fmla="*/ 99329 w 179805"/>
                    <a:gd name="connsiteY4-980" fmla="*/ 0 h 165472"/>
                    <a:gd name="connsiteX0-981" fmla="*/ 99329 w 179805"/>
                    <a:gd name="connsiteY0-982" fmla="*/ 0 h 165472"/>
                    <a:gd name="connsiteX1-983" fmla="*/ 178653 w 179805"/>
                    <a:gd name="connsiteY1-984" fmla="*/ 29097 h 165472"/>
                    <a:gd name="connsiteX2-985" fmla="*/ 97805 w 179805"/>
                    <a:gd name="connsiteY2-986" fmla="*/ 165472 h 165472"/>
                    <a:gd name="connsiteX3-987" fmla="*/ 0 w 179805"/>
                    <a:gd name="connsiteY3-988" fmla="*/ 121172 h 165472"/>
                    <a:gd name="connsiteX4-989" fmla="*/ 99329 w 179805"/>
                    <a:gd name="connsiteY4-990" fmla="*/ 0 h 165472"/>
                    <a:gd name="connsiteX0-991" fmla="*/ 99329 w 179805"/>
                    <a:gd name="connsiteY0-992" fmla="*/ 0 h 165472"/>
                    <a:gd name="connsiteX1-993" fmla="*/ 178653 w 179805"/>
                    <a:gd name="connsiteY1-994" fmla="*/ 29097 h 165472"/>
                    <a:gd name="connsiteX2-995" fmla="*/ 97805 w 179805"/>
                    <a:gd name="connsiteY2-996" fmla="*/ 165472 h 165472"/>
                    <a:gd name="connsiteX3-997" fmla="*/ 0 w 179805"/>
                    <a:gd name="connsiteY3-998" fmla="*/ 121172 h 165472"/>
                    <a:gd name="connsiteX4-999" fmla="*/ 99329 w 179805"/>
                    <a:gd name="connsiteY4-1000" fmla="*/ 0 h 165472"/>
                    <a:gd name="connsiteX0-1001" fmla="*/ 103977 w 179805"/>
                    <a:gd name="connsiteY0-1002" fmla="*/ 0 h 163569"/>
                    <a:gd name="connsiteX1-1003" fmla="*/ 178653 w 179805"/>
                    <a:gd name="connsiteY1-1004" fmla="*/ 27194 h 163569"/>
                    <a:gd name="connsiteX2-1005" fmla="*/ 97805 w 179805"/>
                    <a:gd name="connsiteY2-1006" fmla="*/ 163569 h 163569"/>
                    <a:gd name="connsiteX3-1007" fmla="*/ 0 w 179805"/>
                    <a:gd name="connsiteY3-1008" fmla="*/ 119269 h 163569"/>
                    <a:gd name="connsiteX4-1009" fmla="*/ 103977 w 179805"/>
                    <a:gd name="connsiteY4-1010" fmla="*/ 0 h 163569"/>
                    <a:gd name="connsiteX0-1011" fmla="*/ 103977 w 179805"/>
                    <a:gd name="connsiteY0-1012" fmla="*/ 0 h 163569"/>
                    <a:gd name="connsiteX1-1013" fmla="*/ 178653 w 179805"/>
                    <a:gd name="connsiteY1-1014" fmla="*/ 27194 h 163569"/>
                    <a:gd name="connsiteX2-1015" fmla="*/ 97805 w 179805"/>
                    <a:gd name="connsiteY2-1016" fmla="*/ 163569 h 163569"/>
                    <a:gd name="connsiteX3-1017" fmla="*/ 0 w 179805"/>
                    <a:gd name="connsiteY3-1018" fmla="*/ 119269 h 163569"/>
                    <a:gd name="connsiteX4-1019" fmla="*/ 103977 w 179805"/>
                    <a:gd name="connsiteY4-1020" fmla="*/ 0 h 163569"/>
                    <a:gd name="connsiteX0-1021" fmla="*/ 103977 w 179805"/>
                    <a:gd name="connsiteY0-1022" fmla="*/ 0 h 163569"/>
                    <a:gd name="connsiteX1-1023" fmla="*/ 178653 w 179805"/>
                    <a:gd name="connsiteY1-1024" fmla="*/ 27194 h 163569"/>
                    <a:gd name="connsiteX2-1025" fmla="*/ 97805 w 179805"/>
                    <a:gd name="connsiteY2-1026" fmla="*/ 163569 h 163569"/>
                    <a:gd name="connsiteX3-1027" fmla="*/ 0 w 179805"/>
                    <a:gd name="connsiteY3-1028" fmla="*/ 119269 h 163569"/>
                    <a:gd name="connsiteX4-1029" fmla="*/ 103977 w 179805"/>
                    <a:gd name="connsiteY4-1030" fmla="*/ 0 h 163569"/>
                    <a:gd name="connsiteX0-1031" fmla="*/ 103977 w 179805"/>
                    <a:gd name="connsiteY0-1032" fmla="*/ 0 h 163569"/>
                    <a:gd name="connsiteX1-1033" fmla="*/ 178653 w 179805"/>
                    <a:gd name="connsiteY1-1034" fmla="*/ 27194 h 163569"/>
                    <a:gd name="connsiteX2-1035" fmla="*/ 97805 w 179805"/>
                    <a:gd name="connsiteY2-1036" fmla="*/ 163569 h 163569"/>
                    <a:gd name="connsiteX3-1037" fmla="*/ 0 w 179805"/>
                    <a:gd name="connsiteY3-1038" fmla="*/ 119269 h 163569"/>
                    <a:gd name="connsiteX4-1039" fmla="*/ 103977 w 179805"/>
                    <a:gd name="connsiteY4-1040" fmla="*/ 0 h 163569"/>
                    <a:gd name="connsiteX0-1041" fmla="*/ 103977 w 179805"/>
                    <a:gd name="connsiteY0-1042" fmla="*/ 0 h 163569"/>
                    <a:gd name="connsiteX1-1043" fmla="*/ 178653 w 179805"/>
                    <a:gd name="connsiteY1-1044" fmla="*/ 27194 h 163569"/>
                    <a:gd name="connsiteX2-1045" fmla="*/ 97805 w 179805"/>
                    <a:gd name="connsiteY2-1046" fmla="*/ 163569 h 163569"/>
                    <a:gd name="connsiteX3-1047" fmla="*/ 0 w 179805"/>
                    <a:gd name="connsiteY3-1048" fmla="*/ 119269 h 163569"/>
                    <a:gd name="connsiteX4-1049" fmla="*/ 103977 w 179805"/>
                    <a:gd name="connsiteY4-1050" fmla="*/ 0 h 163569"/>
                    <a:gd name="connsiteX0-1051" fmla="*/ 103977 w 179805"/>
                    <a:gd name="connsiteY0-1052" fmla="*/ 0 h 163569"/>
                    <a:gd name="connsiteX1-1053" fmla="*/ 178653 w 179805"/>
                    <a:gd name="connsiteY1-1054" fmla="*/ 27194 h 163569"/>
                    <a:gd name="connsiteX2-1055" fmla="*/ 97805 w 179805"/>
                    <a:gd name="connsiteY2-1056" fmla="*/ 163569 h 163569"/>
                    <a:gd name="connsiteX3-1057" fmla="*/ 0 w 179805"/>
                    <a:gd name="connsiteY3-1058" fmla="*/ 119269 h 163569"/>
                    <a:gd name="connsiteX4-1059" fmla="*/ 103977 w 179805"/>
                    <a:gd name="connsiteY4-1060" fmla="*/ 0 h 163569"/>
                    <a:gd name="connsiteX0-1061" fmla="*/ 103977 w 179805"/>
                    <a:gd name="connsiteY0-1062" fmla="*/ 0 h 163569"/>
                    <a:gd name="connsiteX1-1063" fmla="*/ 178653 w 179805"/>
                    <a:gd name="connsiteY1-1064" fmla="*/ 27194 h 163569"/>
                    <a:gd name="connsiteX2-1065" fmla="*/ 97805 w 179805"/>
                    <a:gd name="connsiteY2-1066" fmla="*/ 163569 h 163569"/>
                    <a:gd name="connsiteX3-1067" fmla="*/ 0 w 179805"/>
                    <a:gd name="connsiteY3-1068" fmla="*/ 119269 h 163569"/>
                    <a:gd name="connsiteX4-1069" fmla="*/ 103977 w 179805"/>
                    <a:gd name="connsiteY4-1070" fmla="*/ 0 h 163569"/>
                    <a:gd name="connsiteX0-1071" fmla="*/ 103977 w 179805"/>
                    <a:gd name="connsiteY0-1072" fmla="*/ 0 h 163569"/>
                    <a:gd name="connsiteX1-1073" fmla="*/ 178653 w 179805"/>
                    <a:gd name="connsiteY1-1074" fmla="*/ 27194 h 163569"/>
                    <a:gd name="connsiteX2-1075" fmla="*/ 97805 w 179805"/>
                    <a:gd name="connsiteY2-1076" fmla="*/ 163569 h 163569"/>
                    <a:gd name="connsiteX3-1077" fmla="*/ 0 w 179805"/>
                    <a:gd name="connsiteY3-1078" fmla="*/ 119269 h 163569"/>
                    <a:gd name="connsiteX4-1079" fmla="*/ 103977 w 179805"/>
                    <a:gd name="connsiteY4-1080" fmla="*/ 0 h 163569"/>
                    <a:gd name="connsiteX0-1081" fmla="*/ 103977 w 179805"/>
                    <a:gd name="connsiteY0-1082" fmla="*/ 0 h 163569"/>
                    <a:gd name="connsiteX1-1083" fmla="*/ 178653 w 179805"/>
                    <a:gd name="connsiteY1-1084" fmla="*/ 27194 h 163569"/>
                    <a:gd name="connsiteX2-1085" fmla="*/ 97805 w 179805"/>
                    <a:gd name="connsiteY2-1086" fmla="*/ 163569 h 163569"/>
                    <a:gd name="connsiteX3-1087" fmla="*/ 0 w 179805"/>
                    <a:gd name="connsiteY3-1088" fmla="*/ 119269 h 163569"/>
                    <a:gd name="connsiteX4-1089" fmla="*/ 103977 w 179805"/>
                    <a:gd name="connsiteY4-1090" fmla="*/ 0 h 163569"/>
                    <a:gd name="connsiteX0-1091" fmla="*/ 103977 w 179805"/>
                    <a:gd name="connsiteY0-1092" fmla="*/ 0 h 163569"/>
                    <a:gd name="connsiteX1-1093" fmla="*/ 178653 w 179805"/>
                    <a:gd name="connsiteY1-1094" fmla="*/ 27194 h 163569"/>
                    <a:gd name="connsiteX2-1095" fmla="*/ 97805 w 179805"/>
                    <a:gd name="connsiteY2-1096" fmla="*/ 163569 h 163569"/>
                    <a:gd name="connsiteX3-1097" fmla="*/ 0 w 179805"/>
                    <a:gd name="connsiteY3-1098" fmla="*/ 119269 h 163569"/>
                    <a:gd name="connsiteX4-1099" fmla="*/ 103977 w 179805"/>
                    <a:gd name="connsiteY4-1100" fmla="*/ 0 h 163569"/>
                    <a:gd name="connsiteX0-1101" fmla="*/ 103977 w 177529"/>
                    <a:gd name="connsiteY0-1102" fmla="*/ 0 h 163569"/>
                    <a:gd name="connsiteX1-1103" fmla="*/ 176330 w 177529"/>
                    <a:gd name="connsiteY1-1104" fmla="*/ 27194 h 163569"/>
                    <a:gd name="connsiteX2-1105" fmla="*/ 97805 w 177529"/>
                    <a:gd name="connsiteY2-1106" fmla="*/ 163569 h 163569"/>
                    <a:gd name="connsiteX3-1107" fmla="*/ 0 w 177529"/>
                    <a:gd name="connsiteY3-1108" fmla="*/ 119269 h 163569"/>
                    <a:gd name="connsiteX4-1109" fmla="*/ 103977 w 177529"/>
                    <a:gd name="connsiteY4-1110" fmla="*/ 0 h 163569"/>
                    <a:gd name="connsiteX0-1111" fmla="*/ 103977 w 179305"/>
                    <a:gd name="connsiteY0-1112" fmla="*/ 0 h 163569"/>
                    <a:gd name="connsiteX1-1113" fmla="*/ 176330 w 179305"/>
                    <a:gd name="connsiteY1-1114" fmla="*/ 27194 h 163569"/>
                    <a:gd name="connsiteX2-1115" fmla="*/ 97805 w 179305"/>
                    <a:gd name="connsiteY2-1116" fmla="*/ 163569 h 163569"/>
                    <a:gd name="connsiteX3-1117" fmla="*/ 0 w 179305"/>
                    <a:gd name="connsiteY3-1118" fmla="*/ 119269 h 163569"/>
                    <a:gd name="connsiteX4-1119" fmla="*/ 103977 w 179305"/>
                    <a:gd name="connsiteY4-1120" fmla="*/ 0 h 163569"/>
                    <a:gd name="connsiteX0-1121" fmla="*/ 103977 w 179305"/>
                    <a:gd name="connsiteY0-1122" fmla="*/ 0 h 163569"/>
                    <a:gd name="connsiteX1-1123" fmla="*/ 176330 w 179305"/>
                    <a:gd name="connsiteY1-1124" fmla="*/ 27194 h 163569"/>
                    <a:gd name="connsiteX2-1125" fmla="*/ 97805 w 179305"/>
                    <a:gd name="connsiteY2-1126" fmla="*/ 163569 h 163569"/>
                    <a:gd name="connsiteX3-1127" fmla="*/ 0 w 179305"/>
                    <a:gd name="connsiteY3-1128" fmla="*/ 119269 h 163569"/>
                    <a:gd name="connsiteX4-1129" fmla="*/ 103977 w 179305"/>
                    <a:gd name="connsiteY4-1130" fmla="*/ 0 h 163569"/>
                    <a:gd name="connsiteX0-1131" fmla="*/ 103977 w 179305"/>
                    <a:gd name="connsiteY0-1132" fmla="*/ 0 h 163569"/>
                    <a:gd name="connsiteX1-1133" fmla="*/ 176330 w 179305"/>
                    <a:gd name="connsiteY1-1134" fmla="*/ 27194 h 163569"/>
                    <a:gd name="connsiteX2-1135" fmla="*/ 97805 w 179305"/>
                    <a:gd name="connsiteY2-1136" fmla="*/ 163569 h 163569"/>
                    <a:gd name="connsiteX3-1137" fmla="*/ 0 w 179305"/>
                    <a:gd name="connsiteY3-1138" fmla="*/ 119269 h 163569"/>
                    <a:gd name="connsiteX4-1139" fmla="*/ 103977 w 179305"/>
                    <a:gd name="connsiteY4-1140" fmla="*/ 0 h 163569"/>
                    <a:gd name="connsiteX0-1141" fmla="*/ 103977 w 179305"/>
                    <a:gd name="connsiteY0-1142" fmla="*/ 0 h 163569"/>
                    <a:gd name="connsiteX1-1143" fmla="*/ 176330 w 179305"/>
                    <a:gd name="connsiteY1-1144" fmla="*/ 27194 h 163569"/>
                    <a:gd name="connsiteX2-1145" fmla="*/ 97805 w 179305"/>
                    <a:gd name="connsiteY2-1146" fmla="*/ 163569 h 163569"/>
                    <a:gd name="connsiteX3-1147" fmla="*/ 0 w 179305"/>
                    <a:gd name="connsiteY3-1148" fmla="*/ 119269 h 163569"/>
                    <a:gd name="connsiteX4-1149" fmla="*/ 103977 w 179305"/>
                    <a:gd name="connsiteY4-1150" fmla="*/ 0 h 163569"/>
                    <a:gd name="connsiteX0-1151" fmla="*/ 103977 w 179305"/>
                    <a:gd name="connsiteY0-1152" fmla="*/ 0 h 163569"/>
                    <a:gd name="connsiteX1-1153" fmla="*/ 176330 w 179305"/>
                    <a:gd name="connsiteY1-1154" fmla="*/ 27194 h 163569"/>
                    <a:gd name="connsiteX2-1155" fmla="*/ 97805 w 179305"/>
                    <a:gd name="connsiteY2-1156" fmla="*/ 163569 h 163569"/>
                    <a:gd name="connsiteX3-1157" fmla="*/ 0 w 179305"/>
                    <a:gd name="connsiteY3-1158" fmla="*/ 119269 h 163569"/>
                    <a:gd name="connsiteX4-1159" fmla="*/ 103977 w 179305"/>
                    <a:gd name="connsiteY4-1160" fmla="*/ 0 h 163569"/>
                    <a:gd name="connsiteX0-1161" fmla="*/ 103977 w 179305"/>
                    <a:gd name="connsiteY0-1162" fmla="*/ 0 h 163569"/>
                    <a:gd name="connsiteX1-1163" fmla="*/ 176330 w 179305"/>
                    <a:gd name="connsiteY1-1164" fmla="*/ 27194 h 163569"/>
                    <a:gd name="connsiteX2-1165" fmla="*/ 97805 w 179305"/>
                    <a:gd name="connsiteY2-1166" fmla="*/ 163569 h 163569"/>
                    <a:gd name="connsiteX3-1167" fmla="*/ 0 w 179305"/>
                    <a:gd name="connsiteY3-1168" fmla="*/ 119269 h 163569"/>
                    <a:gd name="connsiteX4-1169" fmla="*/ 103977 w 179305"/>
                    <a:gd name="connsiteY4-1170" fmla="*/ 0 h 163569"/>
                    <a:gd name="connsiteX0-1171" fmla="*/ 103977 w 179229"/>
                    <a:gd name="connsiteY0-1172" fmla="*/ 0 h 162080"/>
                    <a:gd name="connsiteX1-1173" fmla="*/ 176330 w 179229"/>
                    <a:gd name="connsiteY1-1174" fmla="*/ 27194 h 162080"/>
                    <a:gd name="connsiteX2-1175" fmla="*/ 95986 w 179229"/>
                    <a:gd name="connsiteY2-1176" fmla="*/ 162080 h 162080"/>
                    <a:gd name="connsiteX3-1177" fmla="*/ 0 w 179229"/>
                    <a:gd name="connsiteY3-1178" fmla="*/ 119269 h 162080"/>
                    <a:gd name="connsiteX4-1179" fmla="*/ 103977 w 179229"/>
                    <a:gd name="connsiteY4-1180" fmla="*/ 0 h 162080"/>
                    <a:gd name="connsiteX0-1181" fmla="*/ 103977 w 179229"/>
                    <a:gd name="connsiteY0-1182" fmla="*/ 0 h 162080"/>
                    <a:gd name="connsiteX1-1183" fmla="*/ 176330 w 179229"/>
                    <a:gd name="connsiteY1-1184" fmla="*/ 27194 h 162080"/>
                    <a:gd name="connsiteX2-1185" fmla="*/ 95986 w 179229"/>
                    <a:gd name="connsiteY2-1186" fmla="*/ 162080 h 162080"/>
                    <a:gd name="connsiteX3-1187" fmla="*/ 0 w 179229"/>
                    <a:gd name="connsiteY3-1188" fmla="*/ 119269 h 162080"/>
                    <a:gd name="connsiteX4-1189" fmla="*/ 103977 w 179229"/>
                    <a:gd name="connsiteY4-1190" fmla="*/ 0 h 162080"/>
                    <a:gd name="connsiteX0-1191" fmla="*/ 103977 w 179717"/>
                    <a:gd name="connsiteY0-1192" fmla="*/ 0 h 162080"/>
                    <a:gd name="connsiteX1-1193" fmla="*/ 176330 w 179717"/>
                    <a:gd name="connsiteY1-1194" fmla="*/ 27194 h 162080"/>
                    <a:gd name="connsiteX2-1195" fmla="*/ 95986 w 179717"/>
                    <a:gd name="connsiteY2-1196" fmla="*/ 162080 h 162080"/>
                    <a:gd name="connsiteX3-1197" fmla="*/ 0 w 179717"/>
                    <a:gd name="connsiteY3-1198" fmla="*/ 119269 h 162080"/>
                    <a:gd name="connsiteX4-1199" fmla="*/ 103977 w 179717"/>
                    <a:gd name="connsiteY4-1200" fmla="*/ 0 h 162080"/>
                    <a:gd name="connsiteX0-1201" fmla="*/ 103977 w 180295"/>
                    <a:gd name="connsiteY0-1202" fmla="*/ 0 h 162080"/>
                    <a:gd name="connsiteX1-1203" fmla="*/ 176330 w 180295"/>
                    <a:gd name="connsiteY1-1204" fmla="*/ 27194 h 162080"/>
                    <a:gd name="connsiteX2-1205" fmla="*/ 95986 w 180295"/>
                    <a:gd name="connsiteY2-1206" fmla="*/ 162080 h 162080"/>
                    <a:gd name="connsiteX3-1207" fmla="*/ 0 w 180295"/>
                    <a:gd name="connsiteY3-1208" fmla="*/ 119269 h 162080"/>
                    <a:gd name="connsiteX4-1209" fmla="*/ 103977 w 180295"/>
                    <a:gd name="connsiteY4-1210" fmla="*/ 0 h 162080"/>
                    <a:gd name="connsiteX0-1211" fmla="*/ 103977 w 180295"/>
                    <a:gd name="connsiteY0-1212" fmla="*/ 0 h 162080"/>
                    <a:gd name="connsiteX1-1213" fmla="*/ 176330 w 180295"/>
                    <a:gd name="connsiteY1-1214" fmla="*/ 27194 h 162080"/>
                    <a:gd name="connsiteX2-1215" fmla="*/ 95986 w 180295"/>
                    <a:gd name="connsiteY2-1216" fmla="*/ 162080 h 162080"/>
                    <a:gd name="connsiteX3-1217" fmla="*/ 0 w 180295"/>
                    <a:gd name="connsiteY3-1218" fmla="*/ 119269 h 162080"/>
                    <a:gd name="connsiteX4-1219" fmla="*/ 103977 w 180295"/>
                    <a:gd name="connsiteY4-1220" fmla="*/ 0 h 162080"/>
                    <a:gd name="connsiteX0-1221" fmla="*/ 103977 w 180512"/>
                    <a:gd name="connsiteY0-1222" fmla="*/ 0 h 162080"/>
                    <a:gd name="connsiteX1-1223" fmla="*/ 176330 w 180512"/>
                    <a:gd name="connsiteY1-1224" fmla="*/ 27194 h 162080"/>
                    <a:gd name="connsiteX2-1225" fmla="*/ 95986 w 180512"/>
                    <a:gd name="connsiteY2-1226" fmla="*/ 162080 h 162080"/>
                    <a:gd name="connsiteX3-1227" fmla="*/ 0 w 180512"/>
                    <a:gd name="connsiteY3-1228" fmla="*/ 119269 h 162080"/>
                    <a:gd name="connsiteX4-1229" fmla="*/ 103977 w 180512"/>
                    <a:gd name="connsiteY4-1230" fmla="*/ 0 h 162080"/>
                    <a:gd name="connsiteX0-1231" fmla="*/ 103977 w 180512"/>
                    <a:gd name="connsiteY0-1232" fmla="*/ 0 h 162080"/>
                    <a:gd name="connsiteX1-1233" fmla="*/ 176330 w 180512"/>
                    <a:gd name="connsiteY1-1234" fmla="*/ 27194 h 162080"/>
                    <a:gd name="connsiteX2-1235" fmla="*/ 95986 w 180512"/>
                    <a:gd name="connsiteY2-1236" fmla="*/ 162080 h 162080"/>
                    <a:gd name="connsiteX3-1237" fmla="*/ 0 w 180512"/>
                    <a:gd name="connsiteY3-1238" fmla="*/ 119269 h 162080"/>
                    <a:gd name="connsiteX4-1239" fmla="*/ 103977 w 180512"/>
                    <a:gd name="connsiteY4-1240" fmla="*/ 0 h 162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512" h="162080">
                      <a:moveTo>
                        <a:pt x="103977" y="0"/>
                      </a:moveTo>
                      <a:lnTo>
                        <a:pt x="176330" y="27194"/>
                      </a:lnTo>
                      <a:cubicBezTo>
                        <a:pt x="194531" y="90639"/>
                        <a:pt x="150676" y="140118"/>
                        <a:pt x="95986" y="162080"/>
                      </a:cubicBezTo>
                      <a:cubicBezTo>
                        <a:pt x="70155" y="151780"/>
                        <a:pt x="39574" y="135938"/>
                        <a:pt x="0" y="119269"/>
                      </a:cubicBezTo>
                      <a:cubicBezTo>
                        <a:pt x="73314" y="134854"/>
                        <a:pt x="109697" y="47607"/>
                        <a:pt x="103977"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7" name="Rectangle 14"/>
                <p:cNvSpPr/>
                <p:nvPr/>
              </p:nvSpPr>
              <p:spPr>
                <a:xfrm rot="1545906" flipH="1">
                  <a:off x="6162231" y="2977377"/>
                  <a:ext cx="797591" cy="477359"/>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9131"/>
                    <a:gd name="connsiteY0-2" fmla="*/ 0 h 368300"/>
                    <a:gd name="connsiteX1-3" fmla="*/ 669131 w 669131"/>
                    <a:gd name="connsiteY1-4" fmla="*/ 223837 h 368300"/>
                    <a:gd name="connsiteX2-5" fmla="*/ 571500 w 669131"/>
                    <a:gd name="connsiteY2-6" fmla="*/ 368300 h 368300"/>
                    <a:gd name="connsiteX3-7" fmla="*/ 0 w 669131"/>
                    <a:gd name="connsiteY3-8" fmla="*/ 368300 h 368300"/>
                    <a:gd name="connsiteX4-9" fmla="*/ 0 w 669131"/>
                    <a:gd name="connsiteY4-10" fmla="*/ 0 h 368300"/>
                    <a:gd name="connsiteX0-11" fmla="*/ 0 w 683551"/>
                    <a:gd name="connsiteY0-12" fmla="*/ 0 h 368300"/>
                    <a:gd name="connsiteX1-13" fmla="*/ 669131 w 683551"/>
                    <a:gd name="connsiteY1-14" fmla="*/ 223837 h 368300"/>
                    <a:gd name="connsiteX2-15" fmla="*/ 571500 w 683551"/>
                    <a:gd name="connsiteY2-16" fmla="*/ 368300 h 368300"/>
                    <a:gd name="connsiteX3-17" fmla="*/ 0 w 683551"/>
                    <a:gd name="connsiteY3-18" fmla="*/ 368300 h 368300"/>
                    <a:gd name="connsiteX4-19" fmla="*/ 0 w 683551"/>
                    <a:gd name="connsiteY4-20" fmla="*/ 0 h 368300"/>
                    <a:gd name="connsiteX0-21" fmla="*/ 0 w 672707"/>
                    <a:gd name="connsiteY0-22" fmla="*/ 0 h 368300"/>
                    <a:gd name="connsiteX1-23" fmla="*/ 669131 w 672707"/>
                    <a:gd name="connsiteY1-24" fmla="*/ 223837 h 368300"/>
                    <a:gd name="connsiteX2-25" fmla="*/ 571500 w 672707"/>
                    <a:gd name="connsiteY2-26" fmla="*/ 368300 h 368300"/>
                    <a:gd name="connsiteX3-27" fmla="*/ 0 w 672707"/>
                    <a:gd name="connsiteY3-28" fmla="*/ 368300 h 368300"/>
                    <a:gd name="connsiteX4-29" fmla="*/ 0 w 672707"/>
                    <a:gd name="connsiteY4-30" fmla="*/ 0 h 368300"/>
                    <a:gd name="connsiteX0-31" fmla="*/ 0 w 673449"/>
                    <a:gd name="connsiteY0-32" fmla="*/ 0 h 370698"/>
                    <a:gd name="connsiteX1-33" fmla="*/ 669131 w 673449"/>
                    <a:gd name="connsiteY1-34" fmla="*/ 223837 h 370698"/>
                    <a:gd name="connsiteX2-35" fmla="*/ 571500 w 673449"/>
                    <a:gd name="connsiteY2-36" fmla="*/ 368300 h 370698"/>
                    <a:gd name="connsiteX3-37" fmla="*/ 0 w 673449"/>
                    <a:gd name="connsiteY3-38" fmla="*/ 368300 h 370698"/>
                    <a:gd name="connsiteX4-39" fmla="*/ 0 w 673449"/>
                    <a:gd name="connsiteY4-40" fmla="*/ 0 h 370698"/>
                    <a:gd name="connsiteX0-41" fmla="*/ 0 w 672956"/>
                    <a:gd name="connsiteY0-42" fmla="*/ 0 h 371937"/>
                    <a:gd name="connsiteX1-43" fmla="*/ 669131 w 672956"/>
                    <a:gd name="connsiteY1-44" fmla="*/ 223837 h 371937"/>
                    <a:gd name="connsiteX2-45" fmla="*/ 571500 w 672956"/>
                    <a:gd name="connsiteY2-46" fmla="*/ 368300 h 371937"/>
                    <a:gd name="connsiteX3-47" fmla="*/ 0 w 672956"/>
                    <a:gd name="connsiteY3-48" fmla="*/ 368300 h 371937"/>
                    <a:gd name="connsiteX4-49" fmla="*/ 0 w 672956"/>
                    <a:gd name="connsiteY4-50" fmla="*/ 0 h 371937"/>
                    <a:gd name="connsiteX0-51" fmla="*/ 0 w 671150"/>
                    <a:gd name="connsiteY0-52" fmla="*/ 0 h 371937"/>
                    <a:gd name="connsiteX1-53" fmla="*/ 669131 w 671150"/>
                    <a:gd name="connsiteY1-54" fmla="*/ 223837 h 371937"/>
                    <a:gd name="connsiteX2-55" fmla="*/ 571500 w 671150"/>
                    <a:gd name="connsiteY2-56" fmla="*/ 368300 h 371937"/>
                    <a:gd name="connsiteX3-57" fmla="*/ 0 w 671150"/>
                    <a:gd name="connsiteY3-58" fmla="*/ 368300 h 371937"/>
                    <a:gd name="connsiteX4-59" fmla="*/ 0 w 671150"/>
                    <a:gd name="connsiteY4-60" fmla="*/ 0 h 371937"/>
                    <a:gd name="connsiteX0-61" fmla="*/ 0 w 671778"/>
                    <a:gd name="connsiteY0-62" fmla="*/ 0 h 369189"/>
                    <a:gd name="connsiteX1-63" fmla="*/ 669131 w 671778"/>
                    <a:gd name="connsiteY1-64" fmla="*/ 223837 h 369189"/>
                    <a:gd name="connsiteX2-65" fmla="*/ 571500 w 671778"/>
                    <a:gd name="connsiteY2-66" fmla="*/ 368300 h 369189"/>
                    <a:gd name="connsiteX3-67" fmla="*/ 0 w 671778"/>
                    <a:gd name="connsiteY3-68" fmla="*/ 368300 h 369189"/>
                    <a:gd name="connsiteX4-69" fmla="*/ 0 w 671778"/>
                    <a:gd name="connsiteY4-70" fmla="*/ 0 h 369189"/>
                    <a:gd name="connsiteX0-71" fmla="*/ 0 w 671391"/>
                    <a:gd name="connsiteY0-72" fmla="*/ 0 h 369635"/>
                    <a:gd name="connsiteX1-73" fmla="*/ 669131 w 671391"/>
                    <a:gd name="connsiteY1-74" fmla="*/ 223837 h 369635"/>
                    <a:gd name="connsiteX2-75" fmla="*/ 571500 w 671391"/>
                    <a:gd name="connsiteY2-76" fmla="*/ 368300 h 369635"/>
                    <a:gd name="connsiteX3-77" fmla="*/ 0 w 671391"/>
                    <a:gd name="connsiteY3-78" fmla="*/ 368300 h 369635"/>
                    <a:gd name="connsiteX4-79" fmla="*/ 0 w 671391"/>
                    <a:gd name="connsiteY4-80" fmla="*/ 0 h 369635"/>
                    <a:gd name="connsiteX0-81" fmla="*/ 390525 w 671391"/>
                    <a:gd name="connsiteY0-82" fmla="*/ 0 h 276766"/>
                    <a:gd name="connsiteX1-83" fmla="*/ 669131 w 671391"/>
                    <a:gd name="connsiteY1-84" fmla="*/ 130968 h 276766"/>
                    <a:gd name="connsiteX2-85" fmla="*/ 571500 w 671391"/>
                    <a:gd name="connsiteY2-86" fmla="*/ 275431 h 276766"/>
                    <a:gd name="connsiteX3-87" fmla="*/ 0 w 671391"/>
                    <a:gd name="connsiteY3-88" fmla="*/ 275431 h 276766"/>
                    <a:gd name="connsiteX4-89" fmla="*/ 390525 w 671391"/>
                    <a:gd name="connsiteY4-90" fmla="*/ 0 h 276766"/>
                    <a:gd name="connsiteX0-91" fmla="*/ 92869 w 373735"/>
                    <a:gd name="connsiteY0-92" fmla="*/ 0 h 276766"/>
                    <a:gd name="connsiteX1-93" fmla="*/ 371475 w 373735"/>
                    <a:gd name="connsiteY1-94" fmla="*/ 130968 h 276766"/>
                    <a:gd name="connsiteX2-95" fmla="*/ 273844 w 373735"/>
                    <a:gd name="connsiteY2-96" fmla="*/ 275431 h 276766"/>
                    <a:gd name="connsiteX3-97" fmla="*/ 0 w 373735"/>
                    <a:gd name="connsiteY3-98" fmla="*/ 132556 h 276766"/>
                    <a:gd name="connsiteX4-99" fmla="*/ 92869 w 373735"/>
                    <a:gd name="connsiteY4-100" fmla="*/ 0 h 276766"/>
                    <a:gd name="connsiteX0-101" fmla="*/ 100013 w 380879"/>
                    <a:gd name="connsiteY0-102" fmla="*/ 0 h 276766"/>
                    <a:gd name="connsiteX1-103" fmla="*/ 378619 w 380879"/>
                    <a:gd name="connsiteY1-104" fmla="*/ 130968 h 276766"/>
                    <a:gd name="connsiteX2-105" fmla="*/ 280988 w 380879"/>
                    <a:gd name="connsiteY2-106" fmla="*/ 275431 h 276766"/>
                    <a:gd name="connsiteX3-107" fmla="*/ 0 w 380879"/>
                    <a:gd name="connsiteY3-108" fmla="*/ 134938 h 276766"/>
                    <a:gd name="connsiteX4-109" fmla="*/ 100013 w 380879"/>
                    <a:gd name="connsiteY4-110" fmla="*/ 0 h 276766"/>
                    <a:gd name="connsiteX0-111" fmla="*/ 80963 w 361829"/>
                    <a:gd name="connsiteY0-112" fmla="*/ 0 h 276766"/>
                    <a:gd name="connsiteX1-113" fmla="*/ 359569 w 361829"/>
                    <a:gd name="connsiteY1-114" fmla="*/ 130968 h 276766"/>
                    <a:gd name="connsiteX2-115" fmla="*/ 261938 w 361829"/>
                    <a:gd name="connsiteY2-116" fmla="*/ 275431 h 276766"/>
                    <a:gd name="connsiteX3-117" fmla="*/ 0 w 361829"/>
                    <a:gd name="connsiteY3-118" fmla="*/ 142081 h 276766"/>
                    <a:gd name="connsiteX4-119" fmla="*/ 80963 w 361829"/>
                    <a:gd name="connsiteY4-120" fmla="*/ 0 h 276766"/>
                    <a:gd name="connsiteX0-121" fmla="*/ 80963 w 361829"/>
                    <a:gd name="connsiteY0-122" fmla="*/ 0 h 276766"/>
                    <a:gd name="connsiteX1-123" fmla="*/ 359569 w 361829"/>
                    <a:gd name="connsiteY1-124" fmla="*/ 130968 h 276766"/>
                    <a:gd name="connsiteX2-125" fmla="*/ 261938 w 361829"/>
                    <a:gd name="connsiteY2-126" fmla="*/ 275431 h 276766"/>
                    <a:gd name="connsiteX3-127" fmla="*/ 0 w 361829"/>
                    <a:gd name="connsiteY3-128" fmla="*/ 142081 h 276766"/>
                    <a:gd name="connsiteX4-129" fmla="*/ 80963 w 361829"/>
                    <a:gd name="connsiteY4-130" fmla="*/ 0 h 276766"/>
                    <a:gd name="connsiteX0-131" fmla="*/ 83344 w 364210"/>
                    <a:gd name="connsiteY0-132" fmla="*/ 0 h 276766"/>
                    <a:gd name="connsiteX1-133" fmla="*/ 361950 w 364210"/>
                    <a:gd name="connsiteY1-134" fmla="*/ 130968 h 276766"/>
                    <a:gd name="connsiteX2-135" fmla="*/ 264319 w 364210"/>
                    <a:gd name="connsiteY2-136" fmla="*/ 275431 h 276766"/>
                    <a:gd name="connsiteX3-137" fmla="*/ 0 w 364210"/>
                    <a:gd name="connsiteY3-138" fmla="*/ 144463 h 276766"/>
                    <a:gd name="connsiteX4-139" fmla="*/ 83344 w 364210"/>
                    <a:gd name="connsiteY4-140" fmla="*/ 0 h 276766"/>
                    <a:gd name="connsiteX0-141" fmla="*/ 83344 w 364210"/>
                    <a:gd name="connsiteY0-142" fmla="*/ 0 h 276766"/>
                    <a:gd name="connsiteX1-143" fmla="*/ 361950 w 364210"/>
                    <a:gd name="connsiteY1-144" fmla="*/ 130968 h 276766"/>
                    <a:gd name="connsiteX2-145" fmla="*/ 264319 w 364210"/>
                    <a:gd name="connsiteY2-146" fmla="*/ 275431 h 276766"/>
                    <a:gd name="connsiteX3-147" fmla="*/ 0 w 364210"/>
                    <a:gd name="connsiteY3-148" fmla="*/ 144463 h 276766"/>
                    <a:gd name="connsiteX4-149" fmla="*/ 83344 w 364210"/>
                    <a:gd name="connsiteY4-150" fmla="*/ 0 h 276766"/>
                    <a:gd name="connsiteX0-151" fmla="*/ 76200 w 357066"/>
                    <a:gd name="connsiteY0-152" fmla="*/ 0 h 276766"/>
                    <a:gd name="connsiteX1-153" fmla="*/ 354806 w 357066"/>
                    <a:gd name="connsiteY1-154" fmla="*/ 130968 h 276766"/>
                    <a:gd name="connsiteX2-155" fmla="*/ 257175 w 357066"/>
                    <a:gd name="connsiteY2-156" fmla="*/ 275431 h 276766"/>
                    <a:gd name="connsiteX3-157" fmla="*/ 0 w 357066"/>
                    <a:gd name="connsiteY3-158" fmla="*/ 123032 h 276766"/>
                    <a:gd name="connsiteX4-159" fmla="*/ 76200 w 357066"/>
                    <a:gd name="connsiteY4-160" fmla="*/ 0 h 276766"/>
                    <a:gd name="connsiteX0-161" fmla="*/ 90487 w 371353"/>
                    <a:gd name="connsiteY0-162" fmla="*/ 0 h 276766"/>
                    <a:gd name="connsiteX1-163" fmla="*/ 369093 w 371353"/>
                    <a:gd name="connsiteY1-164" fmla="*/ 130968 h 276766"/>
                    <a:gd name="connsiteX2-165" fmla="*/ 271462 w 371353"/>
                    <a:gd name="connsiteY2-166" fmla="*/ 275431 h 276766"/>
                    <a:gd name="connsiteX3-167" fmla="*/ 0 w 371353"/>
                    <a:gd name="connsiteY3-168" fmla="*/ 134938 h 276766"/>
                    <a:gd name="connsiteX4-169" fmla="*/ 90487 w 371353"/>
                    <a:gd name="connsiteY4-170" fmla="*/ 0 h 276766"/>
                    <a:gd name="connsiteX0-171" fmla="*/ 90487 w 371353"/>
                    <a:gd name="connsiteY0-172" fmla="*/ 0 h 276766"/>
                    <a:gd name="connsiteX1-173" fmla="*/ 369093 w 371353"/>
                    <a:gd name="connsiteY1-174" fmla="*/ 130968 h 276766"/>
                    <a:gd name="connsiteX2-175" fmla="*/ 271462 w 371353"/>
                    <a:gd name="connsiteY2-176" fmla="*/ 275431 h 276766"/>
                    <a:gd name="connsiteX3-177" fmla="*/ 0 w 371353"/>
                    <a:gd name="connsiteY3-178" fmla="*/ 134938 h 276766"/>
                    <a:gd name="connsiteX4-179" fmla="*/ 90487 w 371353"/>
                    <a:gd name="connsiteY4-180" fmla="*/ 0 h 276766"/>
                    <a:gd name="connsiteX0-181" fmla="*/ 90487 w 371353"/>
                    <a:gd name="connsiteY0-182" fmla="*/ 0 h 276766"/>
                    <a:gd name="connsiteX1-183" fmla="*/ 369093 w 371353"/>
                    <a:gd name="connsiteY1-184" fmla="*/ 130968 h 276766"/>
                    <a:gd name="connsiteX2-185" fmla="*/ 271462 w 371353"/>
                    <a:gd name="connsiteY2-186" fmla="*/ 275431 h 276766"/>
                    <a:gd name="connsiteX3-187" fmla="*/ 0 w 371353"/>
                    <a:gd name="connsiteY3-188" fmla="*/ 134938 h 276766"/>
                    <a:gd name="connsiteX4-189" fmla="*/ 90487 w 371353"/>
                    <a:gd name="connsiteY4-190" fmla="*/ 0 h 276766"/>
                    <a:gd name="connsiteX0-191" fmla="*/ 90487 w 371353"/>
                    <a:gd name="connsiteY0-192" fmla="*/ 0 h 276766"/>
                    <a:gd name="connsiteX1-193" fmla="*/ 369093 w 371353"/>
                    <a:gd name="connsiteY1-194" fmla="*/ 130968 h 276766"/>
                    <a:gd name="connsiteX2-195" fmla="*/ 271462 w 371353"/>
                    <a:gd name="connsiteY2-196" fmla="*/ 275431 h 276766"/>
                    <a:gd name="connsiteX3-197" fmla="*/ 0 w 371353"/>
                    <a:gd name="connsiteY3-198" fmla="*/ 134938 h 276766"/>
                    <a:gd name="connsiteX4-199" fmla="*/ 90487 w 371353"/>
                    <a:gd name="connsiteY4-200" fmla="*/ 0 h 276766"/>
                    <a:gd name="connsiteX0-201" fmla="*/ 90487 w 371353"/>
                    <a:gd name="connsiteY0-202" fmla="*/ 0 h 276766"/>
                    <a:gd name="connsiteX1-203" fmla="*/ 369093 w 371353"/>
                    <a:gd name="connsiteY1-204" fmla="*/ 130968 h 276766"/>
                    <a:gd name="connsiteX2-205" fmla="*/ 271462 w 371353"/>
                    <a:gd name="connsiteY2-206" fmla="*/ 275431 h 276766"/>
                    <a:gd name="connsiteX3-207" fmla="*/ 0 w 371353"/>
                    <a:gd name="connsiteY3-208" fmla="*/ 134938 h 276766"/>
                    <a:gd name="connsiteX4-209" fmla="*/ 90487 w 371353"/>
                    <a:gd name="connsiteY4-210" fmla="*/ 0 h 276766"/>
                    <a:gd name="connsiteX0-211" fmla="*/ 90487 w 371353"/>
                    <a:gd name="connsiteY0-212" fmla="*/ 0 h 276766"/>
                    <a:gd name="connsiteX1-213" fmla="*/ 369093 w 371353"/>
                    <a:gd name="connsiteY1-214" fmla="*/ 130968 h 276766"/>
                    <a:gd name="connsiteX2-215" fmla="*/ 271462 w 371353"/>
                    <a:gd name="connsiteY2-216" fmla="*/ 275431 h 276766"/>
                    <a:gd name="connsiteX3-217" fmla="*/ 0 w 371353"/>
                    <a:gd name="connsiteY3-218" fmla="*/ 134938 h 276766"/>
                    <a:gd name="connsiteX4-219" fmla="*/ 90487 w 371353"/>
                    <a:gd name="connsiteY4-220" fmla="*/ 0 h 276766"/>
                    <a:gd name="connsiteX0-221" fmla="*/ 90487 w 378306"/>
                    <a:gd name="connsiteY0-222" fmla="*/ 0 h 276766"/>
                    <a:gd name="connsiteX1-223" fmla="*/ 376237 w 378306"/>
                    <a:gd name="connsiteY1-224" fmla="*/ 130968 h 276766"/>
                    <a:gd name="connsiteX2-225" fmla="*/ 271462 w 378306"/>
                    <a:gd name="connsiteY2-226" fmla="*/ 275431 h 276766"/>
                    <a:gd name="connsiteX3-227" fmla="*/ 0 w 378306"/>
                    <a:gd name="connsiteY3-228" fmla="*/ 134938 h 276766"/>
                    <a:gd name="connsiteX4-229" fmla="*/ 90487 w 378306"/>
                    <a:gd name="connsiteY4-230" fmla="*/ 0 h 276766"/>
                    <a:gd name="connsiteX0-231" fmla="*/ 90487 w 376245"/>
                    <a:gd name="connsiteY0-232" fmla="*/ 0 h 277332"/>
                    <a:gd name="connsiteX1-233" fmla="*/ 376237 w 376245"/>
                    <a:gd name="connsiteY1-234" fmla="*/ 130968 h 277332"/>
                    <a:gd name="connsiteX2-235" fmla="*/ 271462 w 376245"/>
                    <a:gd name="connsiteY2-236" fmla="*/ 275431 h 277332"/>
                    <a:gd name="connsiteX3-237" fmla="*/ 0 w 376245"/>
                    <a:gd name="connsiteY3-238" fmla="*/ 134938 h 277332"/>
                    <a:gd name="connsiteX4-239" fmla="*/ 90487 w 376245"/>
                    <a:gd name="connsiteY4-240" fmla="*/ 0 h 277332"/>
                    <a:gd name="connsiteX0-241" fmla="*/ 90487 w 376245"/>
                    <a:gd name="connsiteY0-242" fmla="*/ 0 h 277257"/>
                    <a:gd name="connsiteX1-243" fmla="*/ 376237 w 376245"/>
                    <a:gd name="connsiteY1-244" fmla="*/ 130968 h 277257"/>
                    <a:gd name="connsiteX2-245" fmla="*/ 271462 w 376245"/>
                    <a:gd name="connsiteY2-246" fmla="*/ 275431 h 277257"/>
                    <a:gd name="connsiteX3-247" fmla="*/ 0 w 376245"/>
                    <a:gd name="connsiteY3-248" fmla="*/ 134938 h 277257"/>
                    <a:gd name="connsiteX4-249" fmla="*/ 90487 w 376245"/>
                    <a:gd name="connsiteY4-250" fmla="*/ 0 h 277257"/>
                    <a:gd name="connsiteX0-251" fmla="*/ 90487 w 376244"/>
                    <a:gd name="connsiteY0-252" fmla="*/ 0 h 277257"/>
                    <a:gd name="connsiteX1-253" fmla="*/ 376237 w 376244"/>
                    <a:gd name="connsiteY1-254" fmla="*/ 130968 h 277257"/>
                    <a:gd name="connsiteX2-255" fmla="*/ 271462 w 376244"/>
                    <a:gd name="connsiteY2-256" fmla="*/ 275431 h 277257"/>
                    <a:gd name="connsiteX3-257" fmla="*/ 0 w 376244"/>
                    <a:gd name="connsiteY3-258" fmla="*/ 134938 h 277257"/>
                    <a:gd name="connsiteX4-259" fmla="*/ 90487 w 376244"/>
                    <a:gd name="connsiteY4-260" fmla="*/ 0 h 277257"/>
                    <a:gd name="connsiteX0-261" fmla="*/ 95249 w 376244"/>
                    <a:gd name="connsiteY0-262" fmla="*/ 0 h 279638"/>
                    <a:gd name="connsiteX1-263" fmla="*/ 376237 w 376244"/>
                    <a:gd name="connsiteY1-264" fmla="*/ 133349 h 279638"/>
                    <a:gd name="connsiteX2-265" fmla="*/ 271462 w 376244"/>
                    <a:gd name="connsiteY2-266" fmla="*/ 277812 h 279638"/>
                    <a:gd name="connsiteX3-267" fmla="*/ 0 w 376244"/>
                    <a:gd name="connsiteY3-268" fmla="*/ 137319 h 279638"/>
                    <a:gd name="connsiteX4-269" fmla="*/ 95249 w 376244"/>
                    <a:gd name="connsiteY4-270" fmla="*/ 0 h 279638"/>
                    <a:gd name="connsiteX0-271" fmla="*/ 97630 w 376244"/>
                    <a:gd name="connsiteY0-272" fmla="*/ 0 h 277257"/>
                    <a:gd name="connsiteX1-273" fmla="*/ 376237 w 376244"/>
                    <a:gd name="connsiteY1-274" fmla="*/ 130968 h 277257"/>
                    <a:gd name="connsiteX2-275" fmla="*/ 271462 w 376244"/>
                    <a:gd name="connsiteY2-276" fmla="*/ 275431 h 277257"/>
                    <a:gd name="connsiteX3-277" fmla="*/ 0 w 376244"/>
                    <a:gd name="connsiteY3-278" fmla="*/ 134938 h 277257"/>
                    <a:gd name="connsiteX4-279" fmla="*/ 97630 w 376244"/>
                    <a:gd name="connsiteY4-280" fmla="*/ 0 h 277257"/>
                    <a:gd name="connsiteX0-281" fmla="*/ 97630 w 376244"/>
                    <a:gd name="connsiteY0-282" fmla="*/ 0 h 277257"/>
                    <a:gd name="connsiteX1-283" fmla="*/ 376237 w 376244"/>
                    <a:gd name="connsiteY1-284" fmla="*/ 130968 h 277257"/>
                    <a:gd name="connsiteX2-285" fmla="*/ 271462 w 376244"/>
                    <a:gd name="connsiteY2-286" fmla="*/ 275431 h 277257"/>
                    <a:gd name="connsiteX3-287" fmla="*/ 0 w 376244"/>
                    <a:gd name="connsiteY3-288" fmla="*/ 134938 h 277257"/>
                    <a:gd name="connsiteX4-289" fmla="*/ 97630 w 376244"/>
                    <a:gd name="connsiteY4-290" fmla="*/ 0 h 277257"/>
                    <a:gd name="connsiteX0-291" fmla="*/ 97630 w 376244"/>
                    <a:gd name="connsiteY0-292" fmla="*/ 0 h 277257"/>
                    <a:gd name="connsiteX1-293" fmla="*/ 376237 w 376244"/>
                    <a:gd name="connsiteY1-294" fmla="*/ 130968 h 277257"/>
                    <a:gd name="connsiteX2-295" fmla="*/ 271462 w 376244"/>
                    <a:gd name="connsiteY2-296" fmla="*/ 275431 h 277257"/>
                    <a:gd name="connsiteX3-297" fmla="*/ 0 w 376244"/>
                    <a:gd name="connsiteY3-298" fmla="*/ 134938 h 277257"/>
                    <a:gd name="connsiteX4-299" fmla="*/ 97630 w 376244"/>
                    <a:gd name="connsiteY4-300" fmla="*/ 0 h 277257"/>
                    <a:gd name="connsiteX0-301" fmla="*/ 97630 w 376244"/>
                    <a:gd name="connsiteY0-302" fmla="*/ 0 h 277257"/>
                    <a:gd name="connsiteX1-303" fmla="*/ 376237 w 376244"/>
                    <a:gd name="connsiteY1-304" fmla="*/ 130968 h 277257"/>
                    <a:gd name="connsiteX2-305" fmla="*/ 271462 w 376244"/>
                    <a:gd name="connsiteY2-306" fmla="*/ 275431 h 277257"/>
                    <a:gd name="connsiteX3-307" fmla="*/ 0 w 376244"/>
                    <a:gd name="connsiteY3-308" fmla="*/ 134938 h 277257"/>
                    <a:gd name="connsiteX4-309" fmla="*/ 97630 w 376244"/>
                    <a:gd name="connsiteY4-310" fmla="*/ 0 h 277257"/>
                    <a:gd name="connsiteX0-311" fmla="*/ 97630 w 376244"/>
                    <a:gd name="connsiteY0-312" fmla="*/ 0 h 277257"/>
                    <a:gd name="connsiteX1-313" fmla="*/ 376237 w 376244"/>
                    <a:gd name="connsiteY1-314" fmla="*/ 130968 h 277257"/>
                    <a:gd name="connsiteX2-315" fmla="*/ 271462 w 376244"/>
                    <a:gd name="connsiteY2-316" fmla="*/ 275431 h 277257"/>
                    <a:gd name="connsiteX3-317" fmla="*/ 0 w 376244"/>
                    <a:gd name="connsiteY3-318" fmla="*/ 134938 h 277257"/>
                    <a:gd name="connsiteX4-319" fmla="*/ 97630 w 376244"/>
                    <a:gd name="connsiteY4-320" fmla="*/ 0 h 277257"/>
                    <a:gd name="connsiteX0-321" fmla="*/ 97630 w 376244"/>
                    <a:gd name="connsiteY0-322" fmla="*/ 0 h 277257"/>
                    <a:gd name="connsiteX1-323" fmla="*/ 376237 w 376244"/>
                    <a:gd name="connsiteY1-324" fmla="*/ 130968 h 277257"/>
                    <a:gd name="connsiteX2-325" fmla="*/ 271462 w 376244"/>
                    <a:gd name="connsiteY2-326" fmla="*/ 275431 h 277257"/>
                    <a:gd name="connsiteX3-327" fmla="*/ 0 w 376244"/>
                    <a:gd name="connsiteY3-328" fmla="*/ 134938 h 277257"/>
                    <a:gd name="connsiteX4-329" fmla="*/ 97630 w 376244"/>
                    <a:gd name="connsiteY4-330" fmla="*/ 0 h 277257"/>
                    <a:gd name="connsiteX0-331" fmla="*/ 97630 w 376244"/>
                    <a:gd name="connsiteY0-332" fmla="*/ 0 h 277257"/>
                    <a:gd name="connsiteX1-333" fmla="*/ 376237 w 376244"/>
                    <a:gd name="connsiteY1-334" fmla="*/ 130968 h 277257"/>
                    <a:gd name="connsiteX2-335" fmla="*/ 271462 w 376244"/>
                    <a:gd name="connsiteY2-336" fmla="*/ 275431 h 277257"/>
                    <a:gd name="connsiteX3-337" fmla="*/ 0 w 376244"/>
                    <a:gd name="connsiteY3-338" fmla="*/ 134938 h 277257"/>
                    <a:gd name="connsiteX4-339" fmla="*/ 97630 w 376244"/>
                    <a:gd name="connsiteY4-340" fmla="*/ 0 h 277257"/>
                    <a:gd name="connsiteX0-341" fmla="*/ 97630 w 376244"/>
                    <a:gd name="connsiteY0-342" fmla="*/ 0 h 277257"/>
                    <a:gd name="connsiteX1-343" fmla="*/ 376237 w 376244"/>
                    <a:gd name="connsiteY1-344" fmla="*/ 130968 h 277257"/>
                    <a:gd name="connsiteX2-345" fmla="*/ 271462 w 376244"/>
                    <a:gd name="connsiteY2-346" fmla="*/ 275431 h 277257"/>
                    <a:gd name="connsiteX3-347" fmla="*/ 0 w 376244"/>
                    <a:gd name="connsiteY3-348" fmla="*/ 134938 h 277257"/>
                    <a:gd name="connsiteX4-349" fmla="*/ 97630 w 376244"/>
                    <a:gd name="connsiteY4-350" fmla="*/ 0 h 277257"/>
                    <a:gd name="connsiteX0-351" fmla="*/ 679166 w 957780"/>
                    <a:gd name="connsiteY0-352" fmla="*/ 149688 h 426945"/>
                    <a:gd name="connsiteX1-353" fmla="*/ 957773 w 957780"/>
                    <a:gd name="connsiteY1-354" fmla="*/ 280656 h 426945"/>
                    <a:gd name="connsiteX2-355" fmla="*/ 852998 w 957780"/>
                    <a:gd name="connsiteY2-356" fmla="*/ 425119 h 426945"/>
                    <a:gd name="connsiteX3-357" fmla="*/ 0 w 957780"/>
                    <a:gd name="connsiteY3-358" fmla="*/ 1207 h 426945"/>
                    <a:gd name="connsiteX4-359" fmla="*/ 679166 w 957780"/>
                    <a:gd name="connsiteY4-360" fmla="*/ 149688 h 426945"/>
                    <a:gd name="connsiteX0-361" fmla="*/ 72068 w 957780"/>
                    <a:gd name="connsiteY0-362" fmla="*/ 0 h 554514"/>
                    <a:gd name="connsiteX1-363" fmla="*/ 957773 w 957780"/>
                    <a:gd name="connsiteY1-364" fmla="*/ 408225 h 554514"/>
                    <a:gd name="connsiteX2-365" fmla="*/ 852998 w 957780"/>
                    <a:gd name="connsiteY2-366" fmla="*/ 552688 h 554514"/>
                    <a:gd name="connsiteX3-367" fmla="*/ 0 w 957780"/>
                    <a:gd name="connsiteY3-368" fmla="*/ 128776 h 554514"/>
                    <a:gd name="connsiteX4-369" fmla="*/ 72068 w 957780"/>
                    <a:gd name="connsiteY4-370" fmla="*/ 0 h 554514"/>
                    <a:gd name="connsiteX0-371" fmla="*/ 72068 w 957780"/>
                    <a:gd name="connsiteY0-372" fmla="*/ 0 h 554514"/>
                    <a:gd name="connsiteX1-373" fmla="*/ 957773 w 957780"/>
                    <a:gd name="connsiteY1-374" fmla="*/ 408225 h 554514"/>
                    <a:gd name="connsiteX2-375" fmla="*/ 852998 w 957780"/>
                    <a:gd name="connsiteY2-376" fmla="*/ 552688 h 554514"/>
                    <a:gd name="connsiteX3-377" fmla="*/ 0 w 957780"/>
                    <a:gd name="connsiteY3-378" fmla="*/ 128776 h 554514"/>
                    <a:gd name="connsiteX4-379" fmla="*/ 72068 w 957780"/>
                    <a:gd name="connsiteY4-380" fmla="*/ 0 h 554514"/>
                    <a:gd name="connsiteX0-381" fmla="*/ 75263 w 960975"/>
                    <a:gd name="connsiteY0-382" fmla="*/ 0 h 554514"/>
                    <a:gd name="connsiteX1-383" fmla="*/ 960968 w 960975"/>
                    <a:gd name="connsiteY1-384" fmla="*/ 408225 h 554514"/>
                    <a:gd name="connsiteX2-385" fmla="*/ 856193 w 960975"/>
                    <a:gd name="connsiteY2-386" fmla="*/ 552688 h 554514"/>
                    <a:gd name="connsiteX3-387" fmla="*/ 0 w 960975"/>
                    <a:gd name="connsiteY3-388" fmla="*/ 134938 h 554514"/>
                    <a:gd name="connsiteX4-389" fmla="*/ 75263 w 960975"/>
                    <a:gd name="connsiteY4-390" fmla="*/ 0 h 554514"/>
                    <a:gd name="connsiteX0-391" fmla="*/ 75263 w 960975"/>
                    <a:gd name="connsiteY0-392" fmla="*/ 0 h 554514"/>
                    <a:gd name="connsiteX1-393" fmla="*/ 960968 w 960975"/>
                    <a:gd name="connsiteY1-394" fmla="*/ 408225 h 554514"/>
                    <a:gd name="connsiteX2-395" fmla="*/ 856193 w 960975"/>
                    <a:gd name="connsiteY2-396" fmla="*/ 552688 h 554514"/>
                    <a:gd name="connsiteX3-397" fmla="*/ 0 w 960975"/>
                    <a:gd name="connsiteY3-398" fmla="*/ 134938 h 554514"/>
                    <a:gd name="connsiteX4-399" fmla="*/ 75263 w 960975"/>
                    <a:gd name="connsiteY4-400" fmla="*/ 0 h 554514"/>
                    <a:gd name="connsiteX0-401" fmla="*/ 75263 w 960975"/>
                    <a:gd name="connsiteY0-402" fmla="*/ 0 h 554514"/>
                    <a:gd name="connsiteX1-403" fmla="*/ 960968 w 960975"/>
                    <a:gd name="connsiteY1-404" fmla="*/ 408225 h 554514"/>
                    <a:gd name="connsiteX2-405" fmla="*/ 856193 w 960975"/>
                    <a:gd name="connsiteY2-406" fmla="*/ 552688 h 554514"/>
                    <a:gd name="connsiteX3-407" fmla="*/ 0 w 960975"/>
                    <a:gd name="connsiteY3-408" fmla="*/ 134938 h 554514"/>
                    <a:gd name="connsiteX4-409" fmla="*/ 75263 w 960975"/>
                    <a:gd name="connsiteY4-410" fmla="*/ 0 h 5545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60975" h="554514">
                      <a:moveTo>
                        <a:pt x="75263" y="0"/>
                      </a:moveTo>
                      <a:lnTo>
                        <a:pt x="960968" y="408225"/>
                      </a:lnTo>
                      <a:cubicBezTo>
                        <a:pt x="961761" y="523053"/>
                        <a:pt x="898261" y="564066"/>
                        <a:pt x="856193" y="552688"/>
                      </a:cubicBezTo>
                      <a:lnTo>
                        <a:pt x="0" y="134938"/>
                      </a:lnTo>
                      <a:cubicBezTo>
                        <a:pt x="52857" y="96875"/>
                        <a:pt x="76058" y="57679"/>
                        <a:pt x="75263"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8" name="Rectangle 16"/>
                <p:cNvSpPr/>
                <p:nvPr/>
              </p:nvSpPr>
              <p:spPr>
                <a:xfrm rot="1545906" flipH="1">
                  <a:off x="6938996" y="3147818"/>
                  <a:ext cx="99771" cy="13061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903 w 133037"/>
                    <a:gd name="connsiteY0-842" fmla="*/ 0 h 173036"/>
                    <a:gd name="connsiteX1-843" fmla="*/ 132608 w 133037"/>
                    <a:gd name="connsiteY1-844" fmla="*/ 18768 h 173036"/>
                    <a:gd name="connsiteX2-845" fmla="*/ 45564 w 133037"/>
                    <a:gd name="connsiteY2-846" fmla="*/ 173036 h 173036"/>
                    <a:gd name="connsiteX3-847" fmla="*/ 318 w 133037"/>
                    <a:gd name="connsiteY3-848" fmla="*/ 149224 h 173036"/>
                    <a:gd name="connsiteX4-849" fmla="*/ 78903 w 133037"/>
                    <a:gd name="connsiteY4-850" fmla="*/ 0 h 17303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3037" h="173036">
                      <a:moveTo>
                        <a:pt x="78903" y="0"/>
                      </a:moveTo>
                      <a:cubicBezTo>
                        <a:pt x="103510" y="7939"/>
                        <a:pt x="108443" y="11393"/>
                        <a:pt x="132608" y="18768"/>
                      </a:cubicBezTo>
                      <a:cubicBezTo>
                        <a:pt x="138184" y="99530"/>
                        <a:pt x="88426" y="152664"/>
                        <a:pt x="45564" y="173036"/>
                      </a:cubicBezTo>
                      <a:cubicBezTo>
                        <a:pt x="30482" y="167480"/>
                        <a:pt x="-3650" y="159543"/>
                        <a:pt x="318" y="149224"/>
                      </a:cubicBezTo>
                      <a:cubicBezTo>
                        <a:pt x="57035" y="116053"/>
                        <a:pt x="80754" y="78697"/>
                        <a:pt x="78903" y="0"/>
                      </a:cubicBezTo>
                      <a:close/>
                    </a:path>
                  </a:pathLst>
                </a:custGeom>
                <a:solidFill>
                  <a:srgbClr val="BFBFB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79" name="Rectangle 25"/>
                <p:cNvSpPr/>
                <p:nvPr/>
              </p:nvSpPr>
              <p:spPr>
                <a:xfrm rot="1545906" flipH="1">
                  <a:off x="7026788" y="3109543"/>
                  <a:ext cx="386349" cy="230725"/>
                </a:xfrm>
                <a:custGeom>
                  <a:avLst/>
                  <a:gdLst>
                    <a:gd name="connsiteX0" fmla="*/ 0 w 452437"/>
                    <a:gd name="connsiteY0" fmla="*/ 0 h 228600"/>
                    <a:gd name="connsiteX1" fmla="*/ 452437 w 452437"/>
                    <a:gd name="connsiteY1" fmla="*/ 0 h 228600"/>
                    <a:gd name="connsiteX2" fmla="*/ 452437 w 452437"/>
                    <a:gd name="connsiteY2" fmla="*/ 228600 h 228600"/>
                    <a:gd name="connsiteX3" fmla="*/ 0 w 452437"/>
                    <a:gd name="connsiteY3" fmla="*/ 228600 h 228600"/>
                    <a:gd name="connsiteX4" fmla="*/ 0 w 452437"/>
                    <a:gd name="connsiteY4" fmla="*/ 0 h 228600"/>
                    <a:gd name="connsiteX0-1" fmla="*/ 0 w 452437"/>
                    <a:gd name="connsiteY0-2" fmla="*/ 0 h 228600"/>
                    <a:gd name="connsiteX1-3" fmla="*/ 431006 w 452437"/>
                    <a:gd name="connsiteY1-4" fmla="*/ 90487 h 228600"/>
                    <a:gd name="connsiteX2-5" fmla="*/ 452437 w 452437"/>
                    <a:gd name="connsiteY2-6" fmla="*/ 228600 h 228600"/>
                    <a:gd name="connsiteX3-7" fmla="*/ 0 w 452437"/>
                    <a:gd name="connsiteY3-8" fmla="*/ 228600 h 228600"/>
                    <a:gd name="connsiteX4-9" fmla="*/ 0 w 452437"/>
                    <a:gd name="connsiteY4-10" fmla="*/ 0 h 228600"/>
                    <a:gd name="connsiteX0-11" fmla="*/ 0 w 519112"/>
                    <a:gd name="connsiteY0-12" fmla="*/ 0 h 228600"/>
                    <a:gd name="connsiteX1-13" fmla="*/ 519112 w 519112"/>
                    <a:gd name="connsiteY1-14" fmla="*/ 128587 h 228600"/>
                    <a:gd name="connsiteX2-15" fmla="*/ 452437 w 519112"/>
                    <a:gd name="connsiteY2-16" fmla="*/ 228600 h 228600"/>
                    <a:gd name="connsiteX3-17" fmla="*/ 0 w 519112"/>
                    <a:gd name="connsiteY3-18" fmla="*/ 228600 h 228600"/>
                    <a:gd name="connsiteX4-19" fmla="*/ 0 w 519112"/>
                    <a:gd name="connsiteY4-20" fmla="*/ 0 h 228600"/>
                    <a:gd name="connsiteX0-21" fmla="*/ 0 w 519112"/>
                    <a:gd name="connsiteY0-22" fmla="*/ 0 h 228600"/>
                    <a:gd name="connsiteX1-23" fmla="*/ 519112 w 519112"/>
                    <a:gd name="connsiteY1-24" fmla="*/ 128587 h 228600"/>
                    <a:gd name="connsiteX2-25" fmla="*/ 452437 w 519112"/>
                    <a:gd name="connsiteY2-26" fmla="*/ 228600 h 228600"/>
                    <a:gd name="connsiteX3-27" fmla="*/ 0 w 519112"/>
                    <a:gd name="connsiteY3-28" fmla="*/ 228600 h 228600"/>
                    <a:gd name="connsiteX4-29" fmla="*/ 0 w 519112"/>
                    <a:gd name="connsiteY4-30" fmla="*/ 0 h 228600"/>
                    <a:gd name="connsiteX0-31" fmla="*/ 0 w 519112"/>
                    <a:gd name="connsiteY0-32" fmla="*/ 0 h 228600"/>
                    <a:gd name="connsiteX1-33" fmla="*/ 519112 w 519112"/>
                    <a:gd name="connsiteY1-34" fmla="*/ 128587 h 228600"/>
                    <a:gd name="connsiteX2-35" fmla="*/ 452437 w 519112"/>
                    <a:gd name="connsiteY2-36" fmla="*/ 228600 h 228600"/>
                    <a:gd name="connsiteX3-37" fmla="*/ 0 w 519112"/>
                    <a:gd name="connsiteY3-38" fmla="*/ 228600 h 228600"/>
                    <a:gd name="connsiteX4-39" fmla="*/ 0 w 519112"/>
                    <a:gd name="connsiteY4-40" fmla="*/ 0 h 228600"/>
                    <a:gd name="connsiteX0-41" fmla="*/ 0 w 519112"/>
                    <a:gd name="connsiteY0-42" fmla="*/ 0 h 228600"/>
                    <a:gd name="connsiteX1-43" fmla="*/ 519112 w 519112"/>
                    <a:gd name="connsiteY1-44" fmla="*/ 128587 h 228600"/>
                    <a:gd name="connsiteX2-45" fmla="*/ 450055 w 519112"/>
                    <a:gd name="connsiteY2-46" fmla="*/ 221456 h 228600"/>
                    <a:gd name="connsiteX3-47" fmla="*/ 0 w 519112"/>
                    <a:gd name="connsiteY3-48" fmla="*/ 228600 h 228600"/>
                    <a:gd name="connsiteX4-49" fmla="*/ 0 w 519112"/>
                    <a:gd name="connsiteY4-50" fmla="*/ 0 h 228600"/>
                    <a:gd name="connsiteX0-51" fmla="*/ 0 w 507205"/>
                    <a:gd name="connsiteY0-52" fmla="*/ 0 h 228600"/>
                    <a:gd name="connsiteX1-53" fmla="*/ 507205 w 507205"/>
                    <a:gd name="connsiteY1-54" fmla="*/ 128587 h 228600"/>
                    <a:gd name="connsiteX2-55" fmla="*/ 450055 w 507205"/>
                    <a:gd name="connsiteY2-56" fmla="*/ 221456 h 228600"/>
                    <a:gd name="connsiteX3-57" fmla="*/ 0 w 507205"/>
                    <a:gd name="connsiteY3-58" fmla="*/ 228600 h 228600"/>
                    <a:gd name="connsiteX4-59" fmla="*/ 0 w 507205"/>
                    <a:gd name="connsiteY4-60" fmla="*/ 0 h 228600"/>
                    <a:gd name="connsiteX0-61" fmla="*/ 0 w 507205"/>
                    <a:gd name="connsiteY0-62" fmla="*/ 0 h 228600"/>
                    <a:gd name="connsiteX1-63" fmla="*/ 507205 w 507205"/>
                    <a:gd name="connsiteY1-64" fmla="*/ 128587 h 228600"/>
                    <a:gd name="connsiteX2-65" fmla="*/ 450055 w 507205"/>
                    <a:gd name="connsiteY2-66" fmla="*/ 221456 h 228600"/>
                    <a:gd name="connsiteX3-67" fmla="*/ 0 w 507205"/>
                    <a:gd name="connsiteY3-68" fmla="*/ 228600 h 228600"/>
                    <a:gd name="connsiteX4-69" fmla="*/ 0 w 507205"/>
                    <a:gd name="connsiteY4-70" fmla="*/ 0 h 228600"/>
                    <a:gd name="connsiteX0-71" fmla="*/ 0 w 507205"/>
                    <a:gd name="connsiteY0-72" fmla="*/ 0 h 228600"/>
                    <a:gd name="connsiteX1-73" fmla="*/ 507205 w 507205"/>
                    <a:gd name="connsiteY1-74" fmla="*/ 128587 h 228600"/>
                    <a:gd name="connsiteX2-75" fmla="*/ 452436 w 507205"/>
                    <a:gd name="connsiteY2-76" fmla="*/ 223838 h 228600"/>
                    <a:gd name="connsiteX3-77" fmla="*/ 0 w 507205"/>
                    <a:gd name="connsiteY3-78" fmla="*/ 228600 h 228600"/>
                    <a:gd name="connsiteX4-79" fmla="*/ 0 w 507205"/>
                    <a:gd name="connsiteY4-80" fmla="*/ 0 h 228600"/>
                    <a:gd name="connsiteX0-81" fmla="*/ 0 w 507205"/>
                    <a:gd name="connsiteY0-82" fmla="*/ 0 h 228600"/>
                    <a:gd name="connsiteX1-83" fmla="*/ 507205 w 507205"/>
                    <a:gd name="connsiteY1-84" fmla="*/ 128587 h 228600"/>
                    <a:gd name="connsiteX2-85" fmla="*/ 452436 w 507205"/>
                    <a:gd name="connsiteY2-86" fmla="*/ 223838 h 228600"/>
                    <a:gd name="connsiteX3-87" fmla="*/ 0 w 507205"/>
                    <a:gd name="connsiteY3-88" fmla="*/ 228600 h 228600"/>
                    <a:gd name="connsiteX4-89" fmla="*/ 0 w 507205"/>
                    <a:gd name="connsiteY4-90" fmla="*/ 0 h 228600"/>
                    <a:gd name="connsiteX0-91" fmla="*/ 0 w 507205"/>
                    <a:gd name="connsiteY0-92" fmla="*/ 0 h 228600"/>
                    <a:gd name="connsiteX1-93" fmla="*/ 507205 w 507205"/>
                    <a:gd name="connsiteY1-94" fmla="*/ 128587 h 228600"/>
                    <a:gd name="connsiteX2-95" fmla="*/ 459579 w 507205"/>
                    <a:gd name="connsiteY2-96" fmla="*/ 223838 h 228600"/>
                    <a:gd name="connsiteX3-97" fmla="*/ 0 w 507205"/>
                    <a:gd name="connsiteY3-98" fmla="*/ 228600 h 228600"/>
                    <a:gd name="connsiteX4-99" fmla="*/ 0 w 507205"/>
                    <a:gd name="connsiteY4-100" fmla="*/ 0 h 228600"/>
                    <a:gd name="connsiteX0-101" fmla="*/ 0 w 514349"/>
                    <a:gd name="connsiteY0-102" fmla="*/ 0 h 228600"/>
                    <a:gd name="connsiteX1-103" fmla="*/ 514349 w 514349"/>
                    <a:gd name="connsiteY1-104" fmla="*/ 130969 h 228600"/>
                    <a:gd name="connsiteX2-105" fmla="*/ 459579 w 514349"/>
                    <a:gd name="connsiteY2-106" fmla="*/ 223838 h 228600"/>
                    <a:gd name="connsiteX3-107" fmla="*/ 0 w 514349"/>
                    <a:gd name="connsiteY3-108" fmla="*/ 228600 h 228600"/>
                    <a:gd name="connsiteX4-109" fmla="*/ 0 w 514349"/>
                    <a:gd name="connsiteY4-110" fmla="*/ 0 h 228600"/>
                    <a:gd name="connsiteX0-111" fmla="*/ 83343 w 514349"/>
                    <a:gd name="connsiteY0-112" fmla="*/ 0 h 273844"/>
                    <a:gd name="connsiteX1-113" fmla="*/ 514349 w 514349"/>
                    <a:gd name="connsiteY1-114" fmla="*/ 176213 h 273844"/>
                    <a:gd name="connsiteX2-115" fmla="*/ 459579 w 514349"/>
                    <a:gd name="connsiteY2-116" fmla="*/ 269082 h 273844"/>
                    <a:gd name="connsiteX3-117" fmla="*/ 0 w 514349"/>
                    <a:gd name="connsiteY3-118" fmla="*/ 273844 h 273844"/>
                    <a:gd name="connsiteX4-119" fmla="*/ 83343 w 514349"/>
                    <a:gd name="connsiteY4-120" fmla="*/ 0 h 273844"/>
                    <a:gd name="connsiteX0-121" fmla="*/ 95250 w 514349"/>
                    <a:gd name="connsiteY0-122" fmla="*/ 0 h 280988"/>
                    <a:gd name="connsiteX1-123" fmla="*/ 514349 w 514349"/>
                    <a:gd name="connsiteY1-124" fmla="*/ 183357 h 280988"/>
                    <a:gd name="connsiteX2-125" fmla="*/ 459579 w 514349"/>
                    <a:gd name="connsiteY2-126" fmla="*/ 276226 h 280988"/>
                    <a:gd name="connsiteX3-127" fmla="*/ 0 w 514349"/>
                    <a:gd name="connsiteY3-128" fmla="*/ 280988 h 280988"/>
                    <a:gd name="connsiteX4-129" fmla="*/ 95250 w 514349"/>
                    <a:gd name="connsiteY4-130" fmla="*/ 0 h 280988"/>
                    <a:gd name="connsiteX0-131" fmla="*/ 28575 w 447674"/>
                    <a:gd name="connsiteY0-132" fmla="*/ 0 h 276226"/>
                    <a:gd name="connsiteX1-133" fmla="*/ 447674 w 447674"/>
                    <a:gd name="connsiteY1-134" fmla="*/ 183357 h 276226"/>
                    <a:gd name="connsiteX2-135" fmla="*/ 392904 w 447674"/>
                    <a:gd name="connsiteY2-136" fmla="*/ 276226 h 276226"/>
                    <a:gd name="connsiteX3-137" fmla="*/ 0 w 447674"/>
                    <a:gd name="connsiteY3-138" fmla="*/ 59531 h 276226"/>
                    <a:gd name="connsiteX4-139" fmla="*/ 28575 w 447674"/>
                    <a:gd name="connsiteY4-140" fmla="*/ 0 h 276226"/>
                    <a:gd name="connsiteX0-141" fmla="*/ 34750 w 453849"/>
                    <a:gd name="connsiteY0-142" fmla="*/ 0 h 276226"/>
                    <a:gd name="connsiteX1-143" fmla="*/ 453849 w 453849"/>
                    <a:gd name="connsiteY1-144" fmla="*/ 183357 h 276226"/>
                    <a:gd name="connsiteX2-145" fmla="*/ 399079 w 453849"/>
                    <a:gd name="connsiteY2-146" fmla="*/ 276226 h 276226"/>
                    <a:gd name="connsiteX3-147" fmla="*/ 6175 w 453849"/>
                    <a:gd name="connsiteY3-148" fmla="*/ 59531 h 276226"/>
                    <a:gd name="connsiteX4-149" fmla="*/ 34750 w 453849"/>
                    <a:gd name="connsiteY4-150" fmla="*/ 0 h 276226"/>
                    <a:gd name="connsiteX0-151" fmla="*/ 39703 w 458802"/>
                    <a:gd name="connsiteY0-152" fmla="*/ 0 h 276226"/>
                    <a:gd name="connsiteX1-153" fmla="*/ 458802 w 458802"/>
                    <a:gd name="connsiteY1-154" fmla="*/ 183357 h 276226"/>
                    <a:gd name="connsiteX2-155" fmla="*/ 404032 w 458802"/>
                    <a:gd name="connsiteY2-156" fmla="*/ 276226 h 276226"/>
                    <a:gd name="connsiteX3-157" fmla="*/ 11128 w 458802"/>
                    <a:gd name="connsiteY3-158" fmla="*/ 59531 h 276226"/>
                    <a:gd name="connsiteX4-159" fmla="*/ 39703 w 458802"/>
                    <a:gd name="connsiteY4-160" fmla="*/ 0 h 276226"/>
                    <a:gd name="connsiteX0-161" fmla="*/ 42178 w 461277"/>
                    <a:gd name="connsiteY0-162" fmla="*/ 0 h 276226"/>
                    <a:gd name="connsiteX1-163" fmla="*/ 461277 w 461277"/>
                    <a:gd name="connsiteY1-164" fmla="*/ 183357 h 276226"/>
                    <a:gd name="connsiteX2-165" fmla="*/ 406507 w 461277"/>
                    <a:gd name="connsiteY2-166" fmla="*/ 276226 h 276226"/>
                    <a:gd name="connsiteX3-167" fmla="*/ 13603 w 461277"/>
                    <a:gd name="connsiteY3-168" fmla="*/ 59531 h 276226"/>
                    <a:gd name="connsiteX4-169" fmla="*/ 42178 w 461277"/>
                    <a:gd name="connsiteY4-170" fmla="*/ 0 h 276226"/>
                    <a:gd name="connsiteX0-171" fmla="*/ 45081 w 464180"/>
                    <a:gd name="connsiteY0-172" fmla="*/ 0 h 276226"/>
                    <a:gd name="connsiteX1-173" fmla="*/ 464180 w 464180"/>
                    <a:gd name="connsiteY1-174" fmla="*/ 183357 h 276226"/>
                    <a:gd name="connsiteX2-175" fmla="*/ 409410 w 464180"/>
                    <a:gd name="connsiteY2-176" fmla="*/ 276226 h 276226"/>
                    <a:gd name="connsiteX3-177" fmla="*/ 16506 w 464180"/>
                    <a:gd name="connsiteY3-178" fmla="*/ 59531 h 276226"/>
                    <a:gd name="connsiteX4-179" fmla="*/ 45081 w 464180"/>
                    <a:gd name="connsiteY4-180" fmla="*/ 0 h 276226"/>
                    <a:gd name="connsiteX0-181" fmla="*/ 40883 w 459982"/>
                    <a:gd name="connsiteY0-182" fmla="*/ 50 h 276276"/>
                    <a:gd name="connsiteX1-183" fmla="*/ 459982 w 459982"/>
                    <a:gd name="connsiteY1-184" fmla="*/ 183407 h 276276"/>
                    <a:gd name="connsiteX2-185" fmla="*/ 405212 w 459982"/>
                    <a:gd name="connsiteY2-186" fmla="*/ 276276 h 276276"/>
                    <a:gd name="connsiteX3-187" fmla="*/ 12308 w 459982"/>
                    <a:gd name="connsiteY3-188" fmla="*/ 59581 h 276276"/>
                    <a:gd name="connsiteX4-189" fmla="*/ 40883 w 459982"/>
                    <a:gd name="connsiteY4-190" fmla="*/ 50 h 276276"/>
                    <a:gd name="connsiteX0-191" fmla="*/ 45081 w 464180"/>
                    <a:gd name="connsiteY0-192" fmla="*/ 0 h 276226"/>
                    <a:gd name="connsiteX1-193" fmla="*/ 464180 w 464180"/>
                    <a:gd name="connsiteY1-194" fmla="*/ 183357 h 276226"/>
                    <a:gd name="connsiteX2-195" fmla="*/ 409410 w 464180"/>
                    <a:gd name="connsiteY2-196" fmla="*/ 276226 h 276226"/>
                    <a:gd name="connsiteX3-197" fmla="*/ 16506 w 464180"/>
                    <a:gd name="connsiteY3-198" fmla="*/ 59531 h 276226"/>
                    <a:gd name="connsiteX4-199" fmla="*/ 45081 w 464180"/>
                    <a:gd name="connsiteY4-200" fmla="*/ 0 h 276226"/>
                    <a:gd name="connsiteX0-201" fmla="*/ 48073 w 467172"/>
                    <a:gd name="connsiteY0-202" fmla="*/ 0 h 276226"/>
                    <a:gd name="connsiteX1-203" fmla="*/ 467172 w 467172"/>
                    <a:gd name="connsiteY1-204" fmla="*/ 183357 h 276226"/>
                    <a:gd name="connsiteX2-205" fmla="*/ 412402 w 467172"/>
                    <a:gd name="connsiteY2-206" fmla="*/ 276226 h 276226"/>
                    <a:gd name="connsiteX3-207" fmla="*/ 19498 w 467172"/>
                    <a:gd name="connsiteY3-208" fmla="*/ 59531 h 276226"/>
                    <a:gd name="connsiteX4-209" fmla="*/ 48073 w 467172"/>
                    <a:gd name="connsiteY4-210" fmla="*/ 0 h 276226"/>
                    <a:gd name="connsiteX0-211" fmla="*/ 45289 w 464388"/>
                    <a:gd name="connsiteY0-212" fmla="*/ 0 h 276226"/>
                    <a:gd name="connsiteX1-213" fmla="*/ 464388 w 464388"/>
                    <a:gd name="connsiteY1-214" fmla="*/ 183357 h 276226"/>
                    <a:gd name="connsiteX2-215" fmla="*/ 409618 w 464388"/>
                    <a:gd name="connsiteY2-216" fmla="*/ 276226 h 276226"/>
                    <a:gd name="connsiteX3-217" fmla="*/ 16714 w 464388"/>
                    <a:gd name="connsiteY3-218" fmla="*/ 59531 h 276226"/>
                    <a:gd name="connsiteX4-219" fmla="*/ 45289 w 464388"/>
                    <a:gd name="connsiteY4-220" fmla="*/ 0 h 276226"/>
                    <a:gd name="connsiteX0-221" fmla="*/ 43442 w 462541"/>
                    <a:gd name="connsiteY0-222" fmla="*/ 0 h 276226"/>
                    <a:gd name="connsiteX1-223" fmla="*/ 462541 w 462541"/>
                    <a:gd name="connsiteY1-224" fmla="*/ 183357 h 276226"/>
                    <a:gd name="connsiteX2-225" fmla="*/ 407771 w 462541"/>
                    <a:gd name="connsiteY2-226" fmla="*/ 276226 h 276226"/>
                    <a:gd name="connsiteX3-227" fmla="*/ 14867 w 462541"/>
                    <a:gd name="connsiteY3-228" fmla="*/ 59531 h 276226"/>
                    <a:gd name="connsiteX4-229" fmla="*/ 43442 w 462541"/>
                    <a:gd name="connsiteY4-230" fmla="*/ 0 h 2762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62541" h="276226">
                      <a:moveTo>
                        <a:pt x="43442" y="0"/>
                      </a:moveTo>
                      <a:lnTo>
                        <a:pt x="462541" y="183357"/>
                      </a:lnTo>
                      <a:cubicBezTo>
                        <a:pt x="461748" y="233364"/>
                        <a:pt x="429996" y="271462"/>
                        <a:pt x="407771" y="276226"/>
                      </a:cubicBezTo>
                      <a:lnTo>
                        <a:pt x="14867" y="59531"/>
                      </a:lnTo>
                      <a:cubicBezTo>
                        <a:pt x="-13709" y="34924"/>
                        <a:pt x="580" y="793"/>
                        <a:pt x="43442" y="0"/>
                      </a:cubicBezTo>
                      <a:close/>
                    </a:path>
                  </a:pathLst>
                </a:cu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80" name="Rectangle 16"/>
                <p:cNvSpPr/>
                <p:nvPr/>
              </p:nvSpPr>
              <p:spPr>
                <a:xfrm rot="1545906" flipH="1">
                  <a:off x="6975673" y="3149300"/>
                  <a:ext cx="99211" cy="132601"/>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380"/>
                    <a:gd name="connsiteY0-572" fmla="*/ 0 h 201611"/>
                    <a:gd name="connsiteX1-573" fmla="*/ 180977 w 181380"/>
                    <a:gd name="connsiteY1-574" fmla="*/ 59530 h 201611"/>
                    <a:gd name="connsiteX2-575" fmla="*/ 104778 w 181380"/>
                    <a:gd name="connsiteY2-576" fmla="*/ 201611 h 201611"/>
                    <a:gd name="connsiteX3-577" fmla="*/ 0 w 181380"/>
                    <a:gd name="connsiteY3-578" fmla="*/ 151605 h 201611"/>
                    <a:gd name="connsiteX4-579" fmla="*/ 71442 w 181380"/>
                    <a:gd name="connsiteY4-580" fmla="*/ 0 h 201611"/>
                    <a:gd name="connsiteX0-581" fmla="*/ 71442 w 180977"/>
                    <a:gd name="connsiteY0-582" fmla="*/ 0 h 201611"/>
                    <a:gd name="connsiteX1-583" fmla="*/ 180977 w 180977"/>
                    <a:gd name="connsiteY1-584" fmla="*/ 59530 h 201611"/>
                    <a:gd name="connsiteX2-585" fmla="*/ 104778 w 180977"/>
                    <a:gd name="connsiteY2-586" fmla="*/ 201611 h 201611"/>
                    <a:gd name="connsiteX3-587" fmla="*/ 0 w 180977"/>
                    <a:gd name="connsiteY3-588" fmla="*/ 151605 h 201611"/>
                    <a:gd name="connsiteX4-589" fmla="*/ 71442 w 180977"/>
                    <a:gd name="connsiteY4-590" fmla="*/ 0 h 201611"/>
                    <a:gd name="connsiteX0-591" fmla="*/ 73823 w 180977"/>
                    <a:gd name="connsiteY0-592" fmla="*/ 0 h 199230"/>
                    <a:gd name="connsiteX1-593" fmla="*/ 180977 w 180977"/>
                    <a:gd name="connsiteY1-594" fmla="*/ 57149 h 199230"/>
                    <a:gd name="connsiteX2-595" fmla="*/ 104778 w 180977"/>
                    <a:gd name="connsiteY2-596" fmla="*/ 199230 h 199230"/>
                    <a:gd name="connsiteX3-597" fmla="*/ 0 w 180977"/>
                    <a:gd name="connsiteY3-598" fmla="*/ 149224 h 199230"/>
                    <a:gd name="connsiteX4-599" fmla="*/ 73823 w 180977"/>
                    <a:gd name="connsiteY4-600" fmla="*/ 0 h 199230"/>
                    <a:gd name="connsiteX0-601" fmla="*/ 73823 w 180977"/>
                    <a:gd name="connsiteY0-602" fmla="*/ 0 h 199230"/>
                    <a:gd name="connsiteX1-603" fmla="*/ 180977 w 180977"/>
                    <a:gd name="connsiteY1-604" fmla="*/ 57149 h 199230"/>
                    <a:gd name="connsiteX2-605" fmla="*/ 104778 w 180977"/>
                    <a:gd name="connsiteY2-606" fmla="*/ 199230 h 199230"/>
                    <a:gd name="connsiteX3-607" fmla="*/ 0 w 180977"/>
                    <a:gd name="connsiteY3-608" fmla="*/ 149224 h 199230"/>
                    <a:gd name="connsiteX4-609" fmla="*/ 73823 w 180977"/>
                    <a:gd name="connsiteY4-610" fmla="*/ 0 h 199230"/>
                    <a:gd name="connsiteX0-611" fmla="*/ 111923 w 180977"/>
                    <a:gd name="connsiteY0-612" fmla="*/ 0 h 180180"/>
                    <a:gd name="connsiteX1-613" fmla="*/ 180977 w 180977"/>
                    <a:gd name="connsiteY1-614" fmla="*/ 38099 h 180180"/>
                    <a:gd name="connsiteX2-615" fmla="*/ 104778 w 180977"/>
                    <a:gd name="connsiteY2-616" fmla="*/ 180180 h 180180"/>
                    <a:gd name="connsiteX3-617" fmla="*/ 0 w 180977"/>
                    <a:gd name="connsiteY3-618" fmla="*/ 130174 h 180180"/>
                    <a:gd name="connsiteX4-619" fmla="*/ 111923 w 180977"/>
                    <a:gd name="connsiteY4-620" fmla="*/ 0 h 180180"/>
                    <a:gd name="connsiteX0-621" fmla="*/ 111923 w 180977"/>
                    <a:gd name="connsiteY0-622" fmla="*/ 0 h 180180"/>
                    <a:gd name="connsiteX1-623" fmla="*/ 180977 w 180977"/>
                    <a:gd name="connsiteY1-624" fmla="*/ 38099 h 180180"/>
                    <a:gd name="connsiteX2-625" fmla="*/ 104778 w 180977"/>
                    <a:gd name="connsiteY2-626" fmla="*/ 180180 h 180180"/>
                    <a:gd name="connsiteX3-627" fmla="*/ 0 w 180977"/>
                    <a:gd name="connsiteY3-628" fmla="*/ 130174 h 180180"/>
                    <a:gd name="connsiteX4-629" fmla="*/ 111923 w 180977"/>
                    <a:gd name="connsiteY4-630" fmla="*/ 0 h 180180"/>
                    <a:gd name="connsiteX0-631" fmla="*/ 138117 w 180977"/>
                    <a:gd name="connsiteY0-632" fmla="*/ 0 h 165892"/>
                    <a:gd name="connsiteX1-633" fmla="*/ 180977 w 180977"/>
                    <a:gd name="connsiteY1-634" fmla="*/ 23811 h 165892"/>
                    <a:gd name="connsiteX2-635" fmla="*/ 104778 w 180977"/>
                    <a:gd name="connsiteY2-636" fmla="*/ 165892 h 165892"/>
                    <a:gd name="connsiteX3-637" fmla="*/ 0 w 180977"/>
                    <a:gd name="connsiteY3-638" fmla="*/ 115886 h 165892"/>
                    <a:gd name="connsiteX4-639" fmla="*/ 138117 w 180977"/>
                    <a:gd name="connsiteY4-640" fmla="*/ 0 h 165892"/>
                    <a:gd name="connsiteX0-641" fmla="*/ 78585 w 121445"/>
                    <a:gd name="connsiteY0-642" fmla="*/ 0 h 165892"/>
                    <a:gd name="connsiteX1-643" fmla="*/ 121445 w 121445"/>
                    <a:gd name="connsiteY1-644" fmla="*/ 23811 h 165892"/>
                    <a:gd name="connsiteX2-645" fmla="*/ 45246 w 121445"/>
                    <a:gd name="connsiteY2-646" fmla="*/ 165892 h 165892"/>
                    <a:gd name="connsiteX3-647" fmla="*/ 0 w 121445"/>
                    <a:gd name="connsiteY3-648" fmla="*/ 149224 h 165892"/>
                    <a:gd name="connsiteX4-649" fmla="*/ 78585 w 121445"/>
                    <a:gd name="connsiteY4-650" fmla="*/ 0 h 165892"/>
                    <a:gd name="connsiteX0-651" fmla="*/ 78903 w 121763"/>
                    <a:gd name="connsiteY0-652" fmla="*/ 0 h 165892"/>
                    <a:gd name="connsiteX1-653" fmla="*/ 121763 w 121763"/>
                    <a:gd name="connsiteY1-654" fmla="*/ 23811 h 165892"/>
                    <a:gd name="connsiteX2-655" fmla="*/ 45564 w 121763"/>
                    <a:gd name="connsiteY2-656" fmla="*/ 165892 h 165892"/>
                    <a:gd name="connsiteX3-657" fmla="*/ 318 w 121763"/>
                    <a:gd name="connsiteY3-658" fmla="*/ 149224 h 165892"/>
                    <a:gd name="connsiteX4-659" fmla="*/ 78903 w 121763"/>
                    <a:gd name="connsiteY4-660" fmla="*/ 0 h 165892"/>
                    <a:gd name="connsiteX0-661" fmla="*/ 78903 w 121763"/>
                    <a:gd name="connsiteY0-662" fmla="*/ 0 h 165892"/>
                    <a:gd name="connsiteX1-663" fmla="*/ 121763 w 121763"/>
                    <a:gd name="connsiteY1-664" fmla="*/ 23811 h 165892"/>
                    <a:gd name="connsiteX2-665" fmla="*/ 45564 w 121763"/>
                    <a:gd name="connsiteY2-666" fmla="*/ 165892 h 165892"/>
                    <a:gd name="connsiteX3-667" fmla="*/ 318 w 121763"/>
                    <a:gd name="connsiteY3-668" fmla="*/ 149224 h 165892"/>
                    <a:gd name="connsiteX4-669" fmla="*/ 78903 w 121763"/>
                    <a:gd name="connsiteY4-670" fmla="*/ 0 h 165892"/>
                    <a:gd name="connsiteX0-671" fmla="*/ 78903 w 121763"/>
                    <a:gd name="connsiteY0-672" fmla="*/ 0 h 165892"/>
                    <a:gd name="connsiteX1-673" fmla="*/ 121763 w 121763"/>
                    <a:gd name="connsiteY1-674" fmla="*/ 23811 h 165892"/>
                    <a:gd name="connsiteX2-675" fmla="*/ 45564 w 121763"/>
                    <a:gd name="connsiteY2-676" fmla="*/ 165892 h 165892"/>
                    <a:gd name="connsiteX3-677" fmla="*/ 318 w 121763"/>
                    <a:gd name="connsiteY3-678" fmla="*/ 149224 h 165892"/>
                    <a:gd name="connsiteX4-679" fmla="*/ 78903 w 121763"/>
                    <a:gd name="connsiteY4-680" fmla="*/ 0 h 165892"/>
                    <a:gd name="connsiteX0-681" fmla="*/ 78903 w 121763"/>
                    <a:gd name="connsiteY0-682" fmla="*/ 0 h 165892"/>
                    <a:gd name="connsiteX1-683" fmla="*/ 121763 w 121763"/>
                    <a:gd name="connsiteY1-684" fmla="*/ 23811 h 165892"/>
                    <a:gd name="connsiteX2-685" fmla="*/ 45564 w 121763"/>
                    <a:gd name="connsiteY2-686" fmla="*/ 165892 h 165892"/>
                    <a:gd name="connsiteX3-687" fmla="*/ 318 w 121763"/>
                    <a:gd name="connsiteY3-688" fmla="*/ 149224 h 165892"/>
                    <a:gd name="connsiteX4-689" fmla="*/ 78903 w 121763"/>
                    <a:gd name="connsiteY4-690" fmla="*/ 0 h 165892"/>
                    <a:gd name="connsiteX0-691" fmla="*/ 78903 w 124145"/>
                    <a:gd name="connsiteY0-692" fmla="*/ 0 h 165892"/>
                    <a:gd name="connsiteX1-693" fmla="*/ 124145 w 124145"/>
                    <a:gd name="connsiteY1-694" fmla="*/ 21430 h 165892"/>
                    <a:gd name="connsiteX2-695" fmla="*/ 45564 w 124145"/>
                    <a:gd name="connsiteY2-696" fmla="*/ 165892 h 165892"/>
                    <a:gd name="connsiteX3-697" fmla="*/ 318 w 124145"/>
                    <a:gd name="connsiteY3-698" fmla="*/ 149224 h 165892"/>
                    <a:gd name="connsiteX4-699" fmla="*/ 78903 w 124145"/>
                    <a:gd name="connsiteY4-700" fmla="*/ 0 h 165892"/>
                    <a:gd name="connsiteX0-701" fmla="*/ 78903 w 124145"/>
                    <a:gd name="connsiteY0-702" fmla="*/ 0 h 165892"/>
                    <a:gd name="connsiteX1-703" fmla="*/ 124145 w 124145"/>
                    <a:gd name="connsiteY1-704" fmla="*/ 21430 h 165892"/>
                    <a:gd name="connsiteX2-705" fmla="*/ 45564 w 124145"/>
                    <a:gd name="connsiteY2-706" fmla="*/ 165892 h 165892"/>
                    <a:gd name="connsiteX3-707" fmla="*/ 318 w 124145"/>
                    <a:gd name="connsiteY3-708" fmla="*/ 149224 h 165892"/>
                    <a:gd name="connsiteX4-709" fmla="*/ 78903 w 124145"/>
                    <a:gd name="connsiteY4-710" fmla="*/ 0 h 165892"/>
                    <a:gd name="connsiteX0-711" fmla="*/ 78903 w 124145"/>
                    <a:gd name="connsiteY0-712" fmla="*/ 0 h 165892"/>
                    <a:gd name="connsiteX1-713" fmla="*/ 124145 w 124145"/>
                    <a:gd name="connsiteY1-714" fmla="*/ 21430 h 165892"/>
                    <a:gd name="connsiteX2-715" fmla="*/ 45564 w 124145"/>
                    <a:gd name="connsiteY2-716" fmla="*/ 165892 h 165892"/>
                    <a:gd name="connsiteX3-717" fmla="*/ 318 w 124145"/>
                    <a:gd name="connsiteY3-718" fmla="*/ 149224 h 165892"/>
                    <a:gd name="connsiteX4-719" fmla="*/ 78903 w 124145"/>
                    <a:gd name="connsiteY4-720" fmla="*/ 0 h 165892"/>
                    <a:gd name="connsiteX0-721" fmla="*/ 78903 w 124145"/>
                    <a:gd name="connsiteY0-722" fmla="*/ 0 h 165892"/>
                    <a:gd name="connsiteX1-723" fmla="*/ 124145 w 124145"/>
                    <a:gd name="connsiteY1-724" fmla="*/ 21430 h 165892"/>
                    <a:gd name="connsiteX2-725" fmla="*/ 45564 w 124145"/>
                    <a:gd name="connsiteY2-726" fmla="*/ 165892 h 165892"/>
                    <a:gd name="connsiteX3-727" fmla="*/ 318 w 124145"/>
                    <a:gd name="connsiteY3-728" fmla="*/ 149224 h 165892"/>
                    <a:gd name="connsiteX4-729" fmla="*/ 78903 w 124145"/>
                    <a:gd name="connsiteY4-730" fmla="*/ 0 h 165892"/>
                    <a:gd name="connsiteX0-731" fmla="*/ 78903 w 124145"/>
                    <a:gd name="connsiteY0-732" fmla="*/ 0 h 165892"/>
                    <a:gd name="connsiteX1-733" fmla="*/ 124145 w 124145"/>
                    <a:gd name="connsiteY1-734" fmla="*/ 21430 h 165892"/>
                    <a:gd name="connsiteX2-735" fmla="*/ 45564 w 124145"/>
                    <a:gd name="connsiteY2-736" fmla="*/ 165892 h 165892"/>
                    <a:gd name="connsiteX3-737" fmla="*/ 318 w 124145"/>
                    <a:gd name="connsiteY3-738" fmla="*/ 149224 h 165892"/>
                    <a:gd name="connsiteX4-739" fmla="*/ 78903 w 124145"/>
                    <a:gd name="connsiteY4-740" fmla="*/ 0 h 165892"/>
                    <a:gd name="connsiteX0-741" fmla="*/ 78903 w 124145"/>
                    <a:gd name="connsiteY0-742" fmla="*/ 0 h 173036"/>
                    <a:gd name="connsiteX1-743" fmla="*/ 124145 w 124145"/>
                    <a:gd name="connsiteY1-744" fmla="*/ 21430 h 173036"/>
                    <a:gd name="connsiteX2-745" fmla="*/ 45564 w 124145"/>
                    <a:gd name="connsiteY2-746" fmla="*/ 173036 h 173036"/>
                    <a:gd name="connsiteX3-747" fmla="*/ 318 w 124145"/>
                    <a:gd name="connsiteY3-748" fmla="*/ 149224 h 173036"/>
                    <a:gd name="connsiteX4-749" fmla="*/ 78903 w 124145"/>
                    <a:gd name="connsiteY4-750" fmla="*/ 0 h 173036"/>
                    <a:gd name="connsiteX0-751" fmla="*/ 78903 w 124145"/>
                    <a:gd name="connsiteY0-752" fmla="*/ 0 h 173036"/>
                    <a:gd name="connsiteX1-753" fmla="*/ 124145 w 124145"/>
                    <a:gd name="connsiteY1-754" fmla="*/ 21430 h 173036"/>
                    <a:gd name="connsiteX2-755" fmla="*/ 45564 w 124145"/>
                    <a:gd name="connsiteY2-756" fmla="*/ 173036 h 173036"/>
                    <a:gd name="connsiteX3-757" fmla="*/ 318 w 124145"/>
                    <a:gd name="connsiteY3-758" fmla="*/ 149224 h 173036"/>
                    <a:gd name="connsiteX4-759" fmla="*/ 78903 w 124145"/>
                    <a:gd name="connsiteY4-760" fmla="*/ 0 h 173036"/>
                    <a:gd name="connsiteX0-761" fmla="*/ 78903 w 124145"/>
                    <a:gd name="connsiteY0-762" fmla="*/ 0 h 173036"/>
                    <a:gd name="connsiteX1-763" fmla="*/ 124145 w 124145"/>
                    <a:gd name="connsiteY1-764" fmla="*/ 21430 h 173036"/>
                    <a:gd name="connsiteX2-765" fmla="*/ 45564 w 124145"/>
                    <a:gd name="connsiteY2-766" fmla="*/ 173036 h 173036"/>
                    <a:gd name="connsiteX3-767" fmla="*/ 318 w 124145"/>
                    <a:gd name="connsiteY3-768" fmla="*/ 149224 h 173036"/>
                    <a:gd name="connsiteX4-769" fmla="*/ 78903 w 124145"/>
                    <a:gd name="connsiteY4-770" fmla="*/ 0 h 173036"/>
                    <a:gd name="connsiteX0-771" fmla="*/ 78903 w 124145"/>
                    <a:gd name="connsiteY0-772" fmla="*/ 0 h 173036"/>
                    <a:gd name="connsiteX1-773" fmla="*/ 124145 w 124145"/>
                    <a:gd name="connsiteY1-774" fmla="*/ 21430 h 173036"/>
                    <a:gd name="connsiteX2-775" fmla="*/ 45564 w 124145"/>
                    <a:gd name="connsiteY2-776" fmla="*/ 173036 h 173036"/>
                    <a:gd name="connsiteX3-777" fmla="*/ 318 w 124145"/>
                    <a:gd name="connsiteY3-778" fmla="*/ 149224 h 173036"/>
                    <a:gd name="connsiteX4-779" fmla="*/ 78903 w 124145"/>
                    <a:gd name="connsiteY4-780" fmla="*/ 0 h 173036"/>
                    <a:gd name="connsiteX0-781" fmla="*/ 78903 w 124145"/>
                    <a:gd name="connsiteY0-782" fmla="*/ 0 h 173036"/>
                    <a:gd name="connsiteX1-783" fmla="*/ 124145 w 124145"/>
                    <a:gd name="connsiteY1-784" fmla="*/ 21430 h 173036"/>
                    <a:gd name="connsiteX2-785" fmla="*/ 45564 w 124145"/>
                    <a:gd name="connsiteY2-786" fmla="*/ 173036 h 173036"/>
                    <a:gd name="connsiteX3-787" fmla="*/ 318 w 124145"/>
                    <a:gd name="connsiteY3-788" fmla="*/ 149224 h 173036"/>
                    <a:gd name="connsiteX4-789" fmla="*/ 78903 w 124145"/>
                    <a:gd name="connsiteY4-790" fmla="*/ 0 h 173036"/>
                    <a:gd name="connsiteX0-791" fmla="*/ 78903 w 132609"/>
                    <a:gd name="connsiteY0-792" fmla="*/ 0 h 173036"/>
                    <a:gd name="connsiteX1-793" fmla="*/ 132609 w 132609"/>
                    <a:gd name="connsiteY1-794" fmla="*/ 24092 h 173036"/>
                    <a:gd name="connsiteX2-795" fmla="*/ 45564 w 132609"/>
                    <a:gd name="connsiteY2-796" fmla="*/ 173036 h 173036"/>
                    <a:gd name="connsiteX3-797" fmla="*/ 318 w 132609"/>
                    <a:gd name="connsiteY3-798" fmla="*/ 149224 h 173036"/>
                    <a:gd name="connsiteX4-799" fmla="*/ 78903 w 132609"/>
                    <a:gd name="connsiteY4-800" fmla="*/ 0 h 173036"/>
                    <a:gd name="connsiteX0-801" fmla="*/ 78903 w 135431"/>
                    <a:gd name="connsiteY0-802" fmla="*/ 0 h 173036"/>
                    <a:gd name="connsiteX1-803" fmla="*/ 135431 w 135431"/>
                    <a:gd name="connsiteY1-804" fmla="*/ 24092 h 173036"/>
                    <a:gd name="connsiteX2-805" fmla="*/ 45564 w 135431"/>
                    <a:gd name="connsiteY2-806" fmla="*/ 173036 h 173036"/>
                    <a:gd name="connsiteX3-807" fmla="*/ 318 w 135431"/>
                    <a:gd name="connsiteY3-808" fmla="*/ 149224 h 173036"/>
                    <a:gd name="connsiteX4-809" fmla="*/ 78903 w 135431"/>
                    <a:gd name="connsiteY4-810" fmla="*/ 0 h 173036"/>
                    <a:gd name="connsiteX0-811" fmla="*/ 78903 w 129787"/>
                    <a:gd name="connsiteY0-812" fmla="*/ 0 h 173036"/>
                    <a:gd name="connsiteX1-813" fmla="*/ 129787 w 129787"/>
                    <a:gd name="connsiteY1-814" fmla="*/ 18768 h 173036"/>
                    <a:gd name="connsiteX2-815" fmla="*/ 45564 w 129787"/>
                    <a:gd name="connsiteY2-816" fmla="*/ 173036 h 173036"/>
                    <a:gd name="connsiteX3-817" fmla="*/ 318 w 129787"/>
                    <a:gd name="connsiteY3-818" fmla="*/ 149224 h 173036"/>
                    <a:gd name="connsiteX4-819" fmla="*/ 78903 w 129787"/>
                    <a:gd name="connsiteY4-820" fmla="*/ 0 h 173036"/>
                    <a:gd name="connsiteX0-821" fmla="*/ 78903 w 129787"/>
                    <a:gd name="connsiteY0-822" fmla="*/ 0 h 173036"/>
                    <a:gd name="connsiteX1-823" fmla="*/ 129787 w 129787"/>
                    <a:gd name="connsiteY1-824" fmla="*/ 18768 h 173036"/>
                    <a:gd name="connsiteX2-825" fmla="*/ 45564 w 129787"/>
                    <a:gd name="connsiteY2-826" fmla="*/ 173036 h 173036"/>
                    <a:gd name="connsiteX3-827" fmla="*/ 318 w 129787"/>
                    <a:gd name="connsiteY3-828" fmla="*/ 149224 h 173036"/>
                    <a:gd name="connsiteX4-829" fmla="*/ 78903 w 129787"/>
                    <a:gd name="connsiteY4-830" fmla="*/ 0 h 173036"/>
                    <a:gd name="connsiteX0-831" fmla="*/ 78903 w 132608"/>
                    <a:gd name="connsiteY0-832" fmla="*/ 0 h 173036"/>
                    <a:gd name="connsiteX1-833" fmla="*/ 132608 w 132608"/>
                    <a:gd name="connsiteY1-834" fmla="*/ 18768 h 173036"/>
                    <a:gd name="connsiteX2-835" fmla="*/ 45564 w 132608"/>
                    <a:gd name="connsiteY2-836" fmla="*/ 173036 h 173036"/>
                    <a:gd name="connsiteX3-837" fmla="*/ 318 w 132608"/>
                    <a:gd name="connsiteY3-838" fmla="*/ 149224 h 173036"/>
                    <a:gd name="connsiteX4-839" fmla="*/ 78903 w 132608"/>
                    <a:gd name="connsiteY4-840" fmla="*/ 0 h 173036"/>
                    <a:gd name="connsiteX0-841" fmla="*/ 78584 w 132289"/>
                    <a:gd name="connsiteY0-842" fmla="*/ 0 h 173036"/>
                    <a:gd name="connsiteX1-843" fmla="*/ 132289 w 132289"/>
                    <a:gd name="connsiteY1-844" fmla="*/ 18768 h 173036"/>
                    <a:gd name="connsiteX2-845" fmla="*/ 45245 w 132289"/>
                    <a:gd name="connsiteY2-846" fmla="*/ 173036 h 173036"/>
                    <a:gd name="connsiteX3-847" fmla="*/ -1 w 132289"/>
                    <a:gd name="connsiteY3-848" fmla="*/ 149224 h 173036"/>
                    <a:gd name="connsiteX4-849" fmla="*/ 78584 w 132289"/>
                    <a:gd name="connsiteY4-850" fmla="*/ 0 h 173036"/>
                    <a:gd name="connsiteX0-851" fmla="*/ 78585 w 132290"/>
                    <a:gd name="connsiteY0-852" fmla="*/ 0 h 173036"/>
                    <a:gd name="connsiteX1-853" fmla="*/ 132290 w 132290"/>
                    <a:gd name="connsiteY1-854" fmla="*/ 18768 h 173036"/>
                    <a:gd name="connsiteX2-855" fmla="*/ 45246 w 132290"/>
                    <a:gd name="connsiteY2-856" fmla="*/ 173036 h 173036"/>
                    <a:gd name="connsiteX3-857" fmla="*/ 0 w 132290"/>
                    <a:gd name="connsiteY3-858" fmla="*/ 149224 h 173036"/>
                    <a:gd name="connsiteX4-859" fmla="*/ 78585 w 132290"/>
                    <a:gd name="connsiteY4-860" fmla="*/ 0 h 173036"/>
                    <a:gd name="connsiteX0-861" fmla="*/ 78585 w 132290"/>
                    <a:gd name="connsiteY0-862" fmla="*/ 0 h 173036"/>
                    <a:gd name="connsiteX1-863" fmla="*/ 132290 w 132290"/>
                    <a:gd name="connsiteY1-864" fmla="*/ 18768 h 173036"/>
                    <a:gd name="connsiteX2-865" fmla="*/ 45246 w 132290"/>
                    <a:gd name="connsiteY2-866" fmla="*/ 173036 h 173036"/>
                    <a:gd name="connsiteX3-867" fmla="*/ 0 w 132290"/>
                    <a:gd name="connsiteY3-868" fmla="*/ 149224 h 173036"/>
                    <a:gd name="connsiteX4-869" fmla="*/ 78585 w 132290"/>
                    <a:gd name="connsiteY4-870" fmla="*/ 0 h 173036"/>
                    <a:gd name="connsiteX0-871" fmla="*/ 78585 w 132290"/>
                    <a:gd name="connsiteY0-872" fmla="*/ 0 h 173036"/>
                    <a:gd name="connsiteX1-873" fmla="*/ 132290 w 132290"/>
                    <a:gd name="connsiteY1-874" fmla="*/ 18768 h 173036"/>
                    <a:gd name="connsiteX2-875" fmla="*/ 45246 w 132290"/>
                    <a:gd name="connsiteY2-876" fmla="*/ 173036 h 173036"/>
                    <a:gd name="connsiteX3-877" fmla="*/ 0 w 132290"/>
                    <a:gd name="connsiteY3-878" fmla="*/ 149224 h 173036"/>
                    <a:gd name="connsiteX4-879" fmla="*/ 78585 w 132290"/>
                    <a:gd name="connsiteY4-880" fmla="*/ 0 h 173036"/>
                    <a:gd name="connsiteX0-881" fmla="*/ 78585 w 132290"/>
                    <a:gd name="connsiteY0-882" fmla="*/ 0 h 173036"/>
                    <a:gd name="connsiteX1-883" fmla="*/ 132290 w 132290"/>
                    <a:gd name="connsiteY1-884" fmla="*/ 18768 h 173036"/>
                    <a:gd name="connsiteX2-885" fmla="*/ 45246 w 132290"/>
                    <a:gd name="connsiteY2-886" fmla="*/ 173036 h 173036"/>
                    <a:gd name="connsiteX3-887" fmla="*/ 0 w 132290"/>
                    <a:gd name="connsiteY3-888" fmla="*/ 149224 h 173036"/>
                    <a:gd name="connsiteX4-889" fmla="*/ 78585 w 132290"/>
                    <a:gd name="connsiteY4-890" fmla="*/ 0 h 173036"/>
                    <a:gd name="connsiteX0-891" fmla="*/ 78585 w 132290"/>
                    <a:gd name="connsiteY0-892" fmla="*/ 0 h 173036"/>
                    <a:gd name="connsiteX1-893" fmla="*/ 132290 w 132290"/>
                    <a:gd name="connsiteY1-894" fmla="*/ 18768 h 173036"/>
                    <a:gd name="connsiteX2-895" fmla="*/ 45246 w 132290"/>
                    <a:gd name="connsiteY2-896" fmla="*/ 173036 h 173036"/>
                    <a:gd name="connsiteX3-897" fmla="*/ 0 w 132290"/>
                    <a:gd name="connsiteY3-898" fmla="*/ 149224 h 173036"/>
                    <a:gd name="connsiteX4-899" fmla="*/ 78585 w 132290"/>
                    <a:gd name="connsiteY4-900" fmla="*/ 0 h 173036"/>
                    <a:gd name="connsiteX0-901" fmla="*/ 78585 w 132290"/>
                    <a:gd name="connsiteY0-902" fmla="*/ 0 h 173036"/>
                    <a:gd name="connsiteX1-903" fmla="*/ 132290 w 132290"/>
                    <a:gd name="connsiteY1-904" fmla="*/ 18768 h 173036"/>
                    <a:gd name="connsiteX2-905" fmla="*/ 45246 w 132290"/>
                    <a:gd name="connsiteY2-906" fmla="*/ 173036 h 173036"/>
                    <a:gd name="connsiteX3-907" fmla="*/ 0 w 132290"/>
                    <a:gd name="connsiteY3-908" fmla="*/ 149224 h 173036"/>
                    <a:gd name="connsiteX4-909" fmla="*/ 78585 w 132290"/>
                    <a:gd name="connsiteY4-910" fmla="*/ 0 h 173036"/>
                    <a:gd name="connsiteX0-911" fmla="*/ 78585 w 132290"/>
                    <a:gd name="connsiteY0-912" fmla="*/ 0 h 173036"/>
                    <a:gd name="connsiteX1-913" fmla="*/ 132290 w 132290"/>
                    <a:gd name="connsiteY1-914" fmla="*/ 18768 h 173036"/>
                    <a:gd name="connsiteX2-915" fmla="*/ 45246 w 132290"/>
                    <a:gd name="connsiteY2-916" fmla="*/ 173036 h 173036"/>
                    <a:gd name="connsiteX3-917" fmla="*/ 0 w 132290"/>
                    <a:gd name="connsiteY3-918" fmla="*/ 149224 h 173036"/>
                    <a:gd name="connsiteX4-919" fmla="*/ 78585 w 132290"/>
                    <a:gd name="connsiteY4-920" fmla="*/ 0 h 173036"/>
                    <a:gd name="connsiteX0-921" fmla="*/ 78585 w 132290"/>
                    <a:gd name="connsiteY0-922" fmla="*/ 0 h 173036"/>
                    <a:gd name="connsiteX1-923" fmla="*/ 132290 w 132290"/>
                    <a:gd name="connsiteY1-924" fmla="*/ 18768 h 173036"/>
                    <a:gd name="connsiteX2-925" fmla="*/ 45246 w 132290"/>
                    <a:gd name="connsiteY2-926" fmla="*/ 173036 h 173036"/>
                    <a:gd name="connsiteX3-927" fmla="*/ 0 w 132290"/>
                    <a:gd name="connsiteY3-928" fmla="*/ 149224 h 173036"/>
                    <a:gd name="connsiteX4-929" fmla="*/ 78585 w 132290"/>
                    <a:gd name="connsiteY4-930" fmla="*/ 0 h 173036"/>
                    <a:gd name="connsiteX0-931" fmla="*/ 78585 w 132290"/>
                    <a:gd name="connsiteY0-932" fmla="*/ 0 h 173036"/>
                    <a:gd name="connsiteX1-933" fmla="*/ 132290 w 132290"/>
                    <a:gd name="connsiteY1-934" fmla="*/ 18768 h 173036"/>
                    <a:gd name="connsiteX2-935" fmla="*/ 45246 w 132290"/>
                    <a:gd name="connsiteY2-936" fmla="*/ 173036 h 173036"/>
                    <a:gd name="connsiteX3-937" fmla="*/ 0 w 132290"/>
                    <a:gd name="connsiteY3-938" fmla="*/ 149224 h 173036"/>
                    <a:gd name="connsiteX4-939" fmla="*/ 78585 w 132290"/>
                    <a:gd name="connsiteY4-940" fmla="*/ 0 h 173036"/>
                    <a:gd name="connsiteX0-941" fmla="*/ 78585 w 132290"/>
                    <a:gd name="connsiteY0-942" fmla="*/ 0 h 173036"/>
                    <a:gd name="connsiteX1-943" fmla="*/ 132290 w 132290"/>
                    <a:gd name="connsiteY1-944" fmla="*/ 18768 h 173036"/>
                    <a:gd name="connsiteX2-945" fmla="*/ 45246 w 132290"/>
                    <a:gd name="connsiteY2-946" fmla="*/ 173036 h 173036"/>
                    <a:gd name="connsiteX3-947" fmla="*/ 0 w 132290"/>
                    <a:gd name="connsiteY3-948" fmla="*/ 149224 h 173036"/>
                    <a:gd name="connsiteX4-949" fmla="*/ 78585 w 132290"/>
                    <a:gd name="connsiteY4-950" fmla="*/ 0 h 173036"/>
                    <a:gd name="connsiteX0-951" fmla="*/ 78585 w 132290"/>
                    <a:gd name="connsiteY0-952" fmla="*/ 0 h 175672"/>
                    <a:gd name="connsiteX1-953" fmla="*/ 132290 w 132290"/>
                    <a:gd name="connsiteY1-954" fmla="*/ 18768 h 175672"/>
                    <a:gd name="connsiteX2-955" fmla="*/ 50549 w 132290"/>
                    <a:gd name="connsiteY2-956" fmla="*/ 175672 h 175672"/>
                    <a:gd name="connsiteX3-957" fmla="*/ 0 w 132290"/>
                    <a:gd name="connsiteY3-958" fmla="*/ 149224 h 175672"/>
                    <a:gd name="connsiteX4-959" fmla="*/ 78585 w 132290"/>
                    <a:gd name="connsiteY4-960" fmla="*/ 0 h 175672"/>
                    <a:gd name="connsiteX0-961" fmla="*/ 78585 w 132290"/>
                    <a:gd name="connsiteY0-962" fmla="*/ 0 h 175672"/>
                    <a:gd name="connsiteX1-963" fmla="*/ 132290 w 132290"/>
                    <a:gd name="connsiteY1-964" fmla="*/ 18768 h 175672"/>
                    <a:gd name="connsiteX2-965" fmla="*/ 50549 w 132290"/>
                    <a:gd name="connsiteY2-966" fmla="*/ 175672 h 175672"/>
                    <a:gd name="connsiteX3-967" fmla="*/ 0 w 132290"/>
                    <a:gd name="connsiteY3-968" fmla="*/ 149224 h 175672"/>
                    <a:gd name="connsiteX4-969" fmla="*/ 78585 w 132290"/>
                    <a:gd name="connsiteY4-970" fmla="*/ 0 h 175672"/>
                    <a:gd name="connsiteX0-971" fmla="*/ 78585 w 132290"/>
                    <a:gd name="connsiteY0-972" fmla="*/ 0 h 175672"/>
                    <a:gd name="connsiteX1-973" fmla="*/ 132290 w 132290"/>
                    <a:gd name="connsiteY1-974" fmla="*/ 18768 h 175672"/>
                    <a:gd name="connsiteX2-975" fmla="*/ 47898 w 132290"/>
                    <a:gd name="connsiteY2-976" fmla="*/ 175672 h 175672"/>
                    <a:gd name="connsiteX3-977" fmla="*/ 0 w 132290"/>
                    <a:gd name="connsiteY3-978" fmla="*/ 149224 h 175672"/>
                    <a:gd name="connsiteX4-979" fmla="*/ 78585 w 132290"/>
                    <a:gd name="connsiteY4-980" fmla="*/ 0 h 1756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2290" h="175672">
                      <a:moveTo>
                        <a:pt x="78585" y="0"/>
                      </a:moveTo>
                      <a:cubicBezTo>
                        <a:pt x="103192" y="7939"/>
                        <a:pt x="108125" y="11393"/>
                        <a:pt x="132290" y="18768"/>
                      </a:cubicBezTo>
                      <a:cubicBezTo>
                        <a:pt x="129909" y="115340"/>
                        <a:pt x="90760" y="155300"/>
                        <a:pt x="47898" y="175672"/>
                      </a:cubicBezTo>
                      <a:cubicBezTo>
                        <a:pt x="27510" y="162209"/>
                        <a:pt x="27856" y="162178"/>
                        <a:pt x="0" y="149224"/>
                      </a:cubicBezTo>
                      <a:cubicBezTo>
                        <a:pt x="56717" y="116053"/>
                        <a:pt x="80436" y="78697"/>
                        <a:pt x="78585"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381" name="Rectangle 17"/>
                <p:cNvSpPr/>
                <p:nvPr/>
              </p:nvSpPr>
              <p:spPr>
                <a:xfrm rot="1545906" flipH="1">
                  <a:off x="5118366" y="3165232"/>
                  <a:ext cx="95914" cy="124993"/>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14363"/>
                    <a:gd name="connsiteY0-2" fmla="*/ 0 h 368300"/>
                    <a:gd name="connsiteX1-3" fmla="*/ 614363 w 614363"/>
                    <a:gd name="connsiteY1-4" fmla="*/ 254794 h 368300"/>
                    <a:gd name="connsiteX2-5" fmla="*/ 571500 w 614363"/>
                    <a:gd name="connsiteY2-6" fmla="*/ 368300 h 368300"/>
                    <a:gd name="connsiteX3-7" fmla="*/ 0 w 614363"/>
                    <a:gd name="connsiteY3-8" fmla="*/ 368300 h 368300"/>
                    <a:gd name="connsiteX4-9" fmla="*/ 0 w 614363"/>
                    <a:gd name="connsiteY4-10" fmla="*/ 0 h 368300"/>
                    <a:gd name="connsiteX0-11" fmla="*/ 0 w 614824"/>
                    <a:gd name="connsiteY0-12" fmla="*/ 0 h 368300"/>
                    <a:gd name="connsiteX1-13" fmla="*/ 614363 w 614824"/>
                    <a:gd name="connsiteY1-14" fmla="*/ 254794 h 368300"/>
                    <a:gd name="connsiteX2-15" fmla="*/ 571500 w 614824"/>
                    <a:gd name="connsiteY2-16" fmla="*/ 368300 h 368300"/>
                    <a:gd name="connsiteX3-17" fmla="*/ 0 w 614824"/>
                    <a:gd name="connsiteY3-18" fmla="*/ 368300 h 368300"/>
                    <a:gd name="connsiteX4-19" fmla="*/ 0 w 614824"/>
                    <a:gd name="connsiteY4-20" fmla="*/ 0 h 368300"/>
                    <a:gd name="connsiteX0-21" fmla="*/ 0 w 614892"/>
                    <a:gd name="connsiteY0-22" fmla="*/ 0 h 368300"/>
                    <a:gd name="connsiteX1-23" fmla="*/ 614363 w 614892"/>
                    <a:gd name="connsiteY1-24" fmla="*/ 254794 h 368300"/>
                    <a:gd name="connsiteX2-25" fmla="*/ 576263 w 614892"/>
                    <a:gd name="connsiteY2-26" fmla="*/ 358775 h 368300"/>
                    <a:gd name="connsiteX3-27" fmla="*/ 0 w 614892"/>
                    <a:gd name="connsiteY3-28" fmla="*/ 368300 h 368300"/>
                    <a:gd name="connsiteX4-29" fmla="*/ 0 w 614892"/>
                    <a:gd name="connsiteY4-30" fmla="*/ 0 h 368300"/>
                    <a:gd name="connsiteX0-31" fmla="*/ 0 w 615512"/>
                    <a:gd name="connsiteY0-32" fmla="*/ 0 h 368300"/>
                    <a:gd name="connsiteX1-33" fmla="*/ 614363 w 615512"/>
                    <a:gd name="connsiteY1-34" fmla="*/ 254794 h 368300"/>
                    <a:gd name="connsiteX2-35" fmla="*/ 576263 w 615512"/>
                    <a:gd name="connsiteY2-36" fmla="*/ 358775 h 368300"/>
                    <a:gd name="connsiteX3-37" fmla="*/ 0 w 615512"/>
                    <a:gd name="connsiteY3-38" fmla="*/ 368300 h 368300"/>
                    <a:gd name="connsiteX4-39" fmla="*/ 0 w 615512"/>
                    <a:gd name="connsiteY4-40" fmla="*/ 0 h 368300"/>
                    <a:gd name="connsiteX0-41" fmla="*/ 0 w 615512"/>
                    <a:gd name="connsiteY0-42" fmla="*/ 0 h 368300"/>
                    <a:gd name="connsiteX1-43" fmla="*/ 614363 w 615512"/>
                    <a:gd name="connsiteY1-44" fmla="*/ 254794 h 368300"/>
                    <a:gd name="connsiteX2-45" fmla="*/ 576263 w 615512"/>
                    <a:gd name="connsiteY2-46" fmla="*/ 358775 h 368300"/>
                    <a:gd name="connsiteX3-47" fmla="*/ 0 w 615512"/>
                    <a:gd name="connsiteY3-48" fmla="*/ 368300 h 368300"/>
                    <a:gd name="connsiteX4-49" fmla="*/ 0 w 615512"/>
                    <a:gd name="connsiteY4-50" fmla="*/ 0 h 368300"/>
                    <a:gd name="connsiteX0-51" fmla="*/ 0 w 615512"/>
                    <a:gd name="connsiteY0-52" fmla="*/ 0 h 358775"/>
                    <a:gd name="connsiteX1-53" fmla="*/ 614363 w 615512"/>
                    <a:gd name="connsiteY1-54" fmla="*/ 254794 h 358775"/>
                    <a:gd name="connsiteX2-55" fmla="*/ 576263 w 615512"/>
                    <a:gd name="connsiteY2-56" fmla="*/ 358775 h 358775"/>
                    <a:gd name="connsiteX3-57" fmla="*/ 500063 w 615512"/>
                    <a:gd name="connsiteY3-58" fmla="*/ 358775 h 358775"/>
                    <a:gd name="connsiteX4-59" fmla="*/ 0 w 615512"/>
                    <a:gd name="connsiteY4-60" fmla="*/ 0 h 358775"/>
                    <a:gd name="connsiteX0-61" fmla="*/ 80962 w 115449"/>
                    <a:gd name="connsiteY0-62" fmla="*/ 0 h 123032"/>
                    <a:gd name="connsiteX1-63" fmla="*/ 114300 w 115449"/>
                    <a:gd name="connsiteY1-64" fmla="*/ 19051 h 123032"/>
                    <a:gd name="connsiteX2-65" fmla="*/ 76200 w 115449"/>
                    <a:gd name="connsiteY2-66" fmla="*/ 123032 h 123032"/>
                    <a:gd name="connsiteX3-67" fmla="*/ 0 w 115449"/>
                    <a:gd name="connsiteY3-68" fmla="*/ 123032 h 123032"/>
                    <a:gd name="connsiteX4-69" fmla="*/ 80962 w 115449"/>
                    <a:gd name="connsiteY4-70" fmla="*/ 0 h 123032"/>
                    <a:gd name="connsiteX0-71" fmla="*/ 78581 w 115449"/>
                    <a:gd name="connsiteY0-72" fmla="*/ 0 h 120651"/>
                    <a:gd name="connsiteX1-73" fmla="*/ 114300 w 115449"/>
                    <a:gd name="connsiteY1-74" fmla="*/ 16670 h 120651"/>
                    <a:gd name="connsiteX2-75" fmla="*/ 76200 w 115449"/>
                    <a:gd name="connsiteY2-76" fmla="*/ 120651 h 120651"/>
                    <a:gd name="connsiteX3-77" fmla="*/ 0 w 115449"/>
                    <a:gd name="connsiteY3-78" fmla="*/ 120651 h 120651"/>
                    <a:gd name="connsiteX4-79" fmla="*/ 78581 w 115449"/>
                    <a:gd name="connsiteY4-80" fmla="*/ 0 h 120651"/>
                    <a:gd name="connsiteX0-81" fmla="*/ 76200 w 113068"/>
                    <a:gd name="connsiteY0-82" fmla="*/ 0 h 127795"/>
                    <a:gd name="connsiteX1-83" fmla="*/ 111919 w 113068"/>
                    <a:gd name="connsiteY1-84" fmla="*/ 16670 h 127795"/>
                    <a:gd name="connsiteX2-85" fmla="*/ 73819 w 113068"/>
                    <a:gd name="connsiteY2-86" fmla="*/ 120651 h 127795"/>
                    <a:gd name="connsiteX3-87" fmla="*/ 0 w 113068"/>
                    <a:gd name="connsiteY3-88" fmla="*/ 127795 h 127795"/>
                    <a:gd name="connsiteX4-89" fmla="*/ 76200 w 113068"/>
                    <a:gd name="connsiteY4-90" fmla="*/ 0 h 127795"/>
                    <a:gd name="connsiteX0-91" fmla="*/ 76200 w 113068"/>
                    <a:gd name="connsiteY0-92" fmla="*/ 0 h 132040"/>
                    <a:gd name="connsiteX1-93" fmla="*/ 111919 w 113068"/>
                    <a:gd name="connsiteY1-94" fmla="*/ 16670 h 132040"/>
                    <a:gd name="connsiteX2-95" fmla="*/ 73819 w 113068"/>
                    <a:gd name="connsiteY2-96" fmla="*/ 120651 h 132040"/>
                    <a:gd name="connsiteX3-97" fmla="*/ 0 w 113068"/>
                    <a:gd name="connsiteY3-98" fmla="*/ 127795 h 132040"/>
                    <a:gd name="connsiteX4-99" fmla="*/ 76200 w 113068"/>
                    <a:gd name="connsiteY4-100" fmla="*/ 0 h 132040"/>
                    <a:gd name="connsiteX0-101" fmla="*/ 76200 w 113068"/>
                    <a:gd name="connsiteY0-102" fmla="*/ 0 h 135236"/>
                    <a:gd name="connsiteX1-103" fmla="*/ 111919 w 113068"/>
                    <a:gd name="connsiteY1-104" fmla="*/ 16670 h 135236"/>
                    <a:gd name="connsiteX2-105" fmla="*/ 73819 w 113068"/>
                    <a:gd name="connsiteY2-106" fmla="*/ 120651 h 135236"/>
                    <a:gd name="connsiteX3-107" fmla="*/ 0 w 113068"/>
                    <a:gd name="connsiteY3-108" fmla="*/ 127795 h 135236"/>
                    <a:gd name="connsiteX4-109" fmla="*/ 76200 w 113068"/>
                    <a:gd name="connsiteY4-110" fmla="*/ 0 h 135236"/>
                    <a:gd name="connsiteX0-111" fmla="*/ 76200 w 113068"/>
                    <a:gd name="connsiteY0-112" fmla="*/ 0 h 135236"/>
                    <a:gd name="connsiteX1-113" fmla="*/ 111919 w 113068"/>
                    <a:gd name="connsiteY1-114" fmla="*/ 16670 h 135236"/>
                    <a:gd name="connsiteX2-115" fmla="*/ 73819 w 113068"/>
                    <a:gd name="connsiteY2-116" fmla="*/ 120651 h 135236"/>
                    <a:gd name="connsiteX3-117" fmla="*/ 0 w 113068"/>
                    <a:gd name="connsiteY3-118" fmla="*/ 127795 h 135236"/>
                    <a:gd name="connsiteX4-119" fmla="*/ 76200 w 113068"/>
                    <a:gd name="connsiteY4-120" fmla="*/ 0 h 135236"/>
                    <a:gd name="connsiteX0-121" fmla="*/ 76200 w 113068"/>
                    <a:gd name="connsiteY0-122" fmla="*/ 0 h 135236"/>
                    <a:gd name="connsiteX1-123" fmla="*/ 111919 w 113068"/>
                    <a:gd name="connsiteY1-124" fmla="*/ 16670 h 135236"/>
                    <a:gd name="connsiteX2-125" fmla="*/ 73819 w 113068"/>
                    <a:gd name="connsiteY2-126" fmla="*/ 120651 h 135236"/>
                    <a:gd name="connsiteX3-127" fmla="*/ 0 w 113068"/>
                    <a:gd name="connsiteY3-128" fmla="*/ 127795 h 135236"/>
                    <a:gd name="connsiteX4-129" fmla="*/ 76200 w 113068"/>
                    <a:gd name="connsiteY4-130" fmla="*/ 0 h 135236"/>
                    <a:gd name="connsiteX0-131" fmla="*/ 76200 w 113068"/>
                    <a:gd name="connsiteY0-132" fmla="*/ 0 h 135236"/>
                    <a:gd name="connsiteX1-133" fmla="*/ 111919 w 113068"/>
                    <a:gd name="connsiteY1-134" fmla="*/ 16670 h 135236"/>
                    <a:gd name="connsiteX2-135" fmla="*/ 73819 w 113068"/>
                    <a:gd name="connsiteY2-136" fmla="*/ 120651 h 135236"/>
                    <a:gd name="connsiteX3-137" fmla="*/ 0 w 113068"/>
                    <a:gd name="connsiteY3-138" fmla="*/ 127795 h 135236"/>
                    <a:gd name="connsiteX4-139" fmla="*/ 76200 w 113068"/>
                    <a:gd name="connsiteY4-140" fmla="*/ 0 h 135236"/>
                    <a:gd name="connsiteX0-141" fmla="*/ 76200 w 113068"/>
                    <a:gd name="connsiteY0-142" fmla="*/ 0 h 137617"/>
                    <a:gd name="connsiteX1-143" fmla="*/ 111919 w 113068"/>
                    <a:gd name="connsiteY1-144" fmla="*/ 19051 h 137617"/>
                    <a:gd name="connsiteX2-145" fmla="*/ 73819 w 113068"/>
                    <a:gd name="connsiteY2-146" fmla="*/ 123032 h 137617"/>
                    <a:gd name="connsiteX3-147" fmla="*/ 0 w 113068"/>
                    <a:gd name="connsiteY3-148" fmla="*/ 130176 h 137617"/>
                    <a:gd name="connsiteX4-149" fmla="*/ 76200 w 113068"/>
                    <a:gd name="connsiteY4-150" fmla="*/ 0 h 137617"/>
                    <a:gd name="connsiteX0-151" fmla="*/ 76200 w 113068"/>
                    <a:gd name="connsiteY0-152" fmla="*/ 0 h 137617"/>
                    <a:gd name="connsiteX1-153" fmla="*/ 111919 w 113068"/>
                    <a:gd name="connsiteY1-154" fmla="*/ 19051 h 137617"/>
                    <a:gd name="connsiteX2-155" fmla="*/ 73819 w 113068"/>
                    <a:gd name="connsiteY2-156" fmla="*/ 123032 h 137617"/>
                    <a:gd name="connsiteX3-157" fmla="*/ 0 w 113068"/>
                    <a:gd name="connsiteY3-158" fmla="*/ 130176 h 137617"/>
                    <a:gd name="connsiteX4-159" fmla="*/ 76200 w 113068"/>
                    <a:gd name="connsiteY4-160" fmla="*/ 0 h 137617"/>
                    <a:gd name="connsiteX0-161" fmla="*/ 76200 w 113068"/>
                    <a:gd name="connsiteY0-162" fmla="*/ 0 h 137617"/>
                    <a:gd name="connsiteX1-163" fmla="*/ 111919 w 113068"/>
                    <a:gd name="connsiteY1-164" fmla="*/ 19051 h 137617"/>
                    <a:gd name="connsiteX2-165" fmla="*/ 73819 w 113068"/>
                    <a:gd name="connsiteY2-166" fmla="*/ 123032 h 137617"/>
                    <a:gd name="connsiteX3-167" fmla="*/ 0 w 113068"/>
                    <a:gd name="connsiteY3-168" fmla="*/ 130176 h 137617"/>
                    <a:gd name="connsiteX4-169" fmla="*/ 76200 w 113068"/>
                    <a:gd name="connsiteY4-170" fmla="*/ 0 h 137617"/>
                    <a:gd name="connsiteX0-171" fmla="*/ 76200 w 113068"/>
                    <a:gd name="connsiteY0-172" fmla="*/ 0 h 137617"/>
                    <a:gd name="connsiteX1-173" fmla="*/ 111919 w 113068"/>
                    <a:gd name="connsiteY1-174" fmla="*/ 19051 h 137617"/>
                    <a:gd name="connsiteX2-175" fmla="*/ 73819 w 113068"/>
                    <a:gd name="connsiteY2-176" fmla="*/ 123032 h 137617"/>
                    <a:gd name="connsiteX3-177" fmla="*/ 0 w 113068"/>
                    <a:gd name="connsiteY3-178" fmla="*/ 130176 h 137617"/>
                    <a:gd name="connsiteX4-179" fmla="*/ 76200 w 113068"/>
                    <a:gd name="connsiteY4-180" fmla="*/ 0 h 137617"/>
                    <a:gd name="connsiteX0-181" fmla="*/ 76200 w 113068"/>
                    <a:gd name="connsiteY0-182" fmla="*/ 0 h 139998"/>
                    <a:gd name="connsiteX1-183" fmla="*/ 111919 w 113068"/>
                    <a:gd name="connsiteY1-184" fmla="*/ 21432 h 139998"/>
                    <a:gd name="connsiteX2-185" fmla="*/ 73819 w 113068"/>
                    <a:gd name="connsiteY2-186" fmla="*/ 125413 h 139998"/>
                    <a:gd name="connsiteX3-187" fmla="*/ 0 w 113068"/>
                    <a:gd name="connsiteY3-188" fmla="*/ 132557 h 139998"/>
                    <a:gd name="connsiteX4-189" fmla="*/ 76200 w 113068"/>
                    <a:gd name="connsiteY4-190" fmla="*/ 0 h 139998"/>
                    <a:gd name="connsiteX0-191" fmla="*/ 76200 w 113068"/>
                    <a:gd name="connsiteY0-192" fmla="*/ 0 h 139998"/>
                    <a:gd name="connsiteX1-193" fmla="*/ 111919 w 113068"/>
                    <a:gd name="connsiteY1-194" fmla="*/ 21432 h 139998"/>
                    <a:gd name="connsiteX2-195" fmla="*/ 73819 w 113068"/>
                    <a:gd name="connsiteY2-196" fmla="*/ 125413 h 139998"/>
                    <a:gd name="connsiteX3-197" fmla="*/ 0 w 113068"/>
                    <a:gd name="connsiteY3-198" fmla="*/ 132557 h 139998"/>
                    <a:gd name="connsiteX4-199" fmla="*/ 76200 w 113068"/>
                    <a:gd name="connsiteY4-200" fmla="*/ 0 h 139998"/>
                    <a:gd name="connsiteX0-201" fmla="*/ 76200 w 113912"/>
                    <a:gd name="connsiteY0-202" fmla="*/ 0 h 139998"/>
                    <a:gd name="connsiteX1-203" fmla="*/ 111919 w 113912"/>
                    <a:gd name="connsiteY1-204" fmla="*/ 21432 h 139998"/>
                    <a:gd name="connsiteX2-205" fmla="*/ 73819 w 113912"/>
                    <a:gd name="connsiteY2-206" fmla="*/ 125413 h 139998"/>
                    <a:gd name="connsiteX3-207" fmla="*/ 0 w 113912"/>
                    <a:gd name="connsiteY3-208" fmla="*/ 132557 h 139998"/>
                    <a:gd name="connsiteX4-209" fmla="*/ 76200 w 113912"/>
                    <a:gd name="connsiteY4-210" fmla="*/ 0 h 139998"/>
                    <a:gd name="connsiteX0-211" fmla="*/ 76200 w 113912"/>
                    <a:gd name="connsiteY0-212" fmla="*/ 0 h 139998"/>
                    <a:gd name="connsiteX1-213" fmla="*/ 111919 w 113912"/>
                    <a:gd name="connsiteY1-214" fmla="*/ 21432 h 139998"/>
                    <a:gd name="connsiteX2-215" fmla="*/ 73819 w 113912"/>
                    <a:gd name="connsiteY2-216" fmla="*/ 125413 h 139998"/>
                    <a:gd name="connsiteX3-217" fmla="*/ 0 w 113912"/>
                    <a:gd name="connsiteY3-218" fmla="*/ 132557 h 139998"/>
                    <a:gd name="connsiteX4-219" fmla="*/ 76200 w 113912"/>
                    <a:gd name="connsiteY4-220" fmla="*/ 0 h 139998"/>
                    <a:gd name="connsiteX0-221" fmla="*/ 76200 w 113912"/>
                    <a:gd name="connsiteY0-222" fmla="*/ 0 h 139998"/>
                    <a:gd name="connsiteX1-223" fmla="*/ 111919 w 113912"/>
                    <a:gd name="connsiteY1-224" fmla="*/ 21432 h 139998"/>
                    <a:gd name="connsiteX2-225" fmla="*/ 73819 w 113912"/>
                    <a:gd name="connsiteY2-226" fmla="*/ 125413 h 139998"/>
                    <a:gd name="connsiteX3-227" fmla="*/ 0 w 113912"/>
                    <a:gd name="connsiteY3-228" fmla="*/ 132557 h 139998"/>
                    <a:gd name="connsiteX4-229" fmla="*/ 76200 w 113912"/>
                    <a:gd name="connsiteY4-230" fmla="*/ 0 h 139998"/>
                    <a:gd name="connsiteX0-231" fmla="*/ 76200 w 113912"/>
                    <a:gd name="connsiteY0-232" fmla="*/ 0 h 139998"/>
                    <a:gd name="connsiteX1-233" fmla="*/ 111919 w 113912"/>
                    <a:gd name="connsiteY1-234" fmla="*/ 21432 h 139998"/>
                    <a:gd name="connsiteX2-235" fmla="*/ 73819 w 113912"/>
                    <a:gd name="connsiteY2-236" fmla="*/ 125413 h 139998"/>
                    <a:gd name="connsiteX3-237" fmla="*/ 0 w 113912"/>
                    <a:gd name="connsiteY3-238" fmla="*/ 132557 h 139998"/>
                    <a:gd name="connsiteX4-239" fmla="*/ 76200 w 113912"/>
                    <a:gd name="connsiteY4-240" fmla="*/ 0 h 139998"/>
                    <a:gd name="connsiteX0-241" fmla="*/ 76200 w 113912"/>
                    <a:gd name="connsiteY0-242" fmla="*/ 0 h 139998"/>
                    <a:gd name="connsiteX1-243" fmla="*/ 111919 w 113912"/>
                    <a:gd name="connsiteY1-244" fmla="*/ 21432 h 139998"/>
                    <a:gd name="connsiteX2-245" fmla="*/ 73819 w 113912"/>
                    <a:gd name="connsiteY2-246" fmla="*/ 125413 h 139998"/>
                    <a:gd name="connsiteX3-247" fmla="*/ 0 w 113912"/>
                    <a:gd name="connsiteY3-248" fmla="*/ 132557 h 139998"/>
                    <a:gd name="connsiteX4-249" fmla="*/ 76200 w 113912"/>
                    <a:gd name="connsiteY4-250" fmla="*/ 0 h 139998"/>
                    <a:gd name="connsiteX0-251" fmla="*/ 76200 w 113912"/>
                    <a:gd name="connsiteY0-252" fmla="*/ 0 h 139998"/>
                    <a:gd name="connsiteX1-253" fmla="*/ 111919 w 113912"/>
                    <a:gd name="connsiteY1-254" fmla="*/ 21432 h 139998"/>
                    <a:gd name="connsiteX2-255" fmla="*/ 73819 w 113912"/>
                    <a:gd name="connsiteY2-256" fmla="*/ 125413 h 139998"/>
                    <a:gd name="connsiteX3-257" fmla="*/ 0 w 113912"/>
                    <a:gd name="connsiteY3-258" fmla="*/ 132557 h 139998"/>
                    <a:gd name="connsiteX4-259" fmla="*/ 76200 w 113912"/>
                    <a:gd name="connsiteY4-260" fmla="*/ 0 h 139998"/>
                    <a:gd name="connsiteX0-261" fmla="*/ 76200 w 113949"/>
                    <a:gd name="connsiteY0-262" fmla="*/ 0 h 140582"/>
                    <a:gd name="connsiteX1-263" fmla="*/ 111919 w 113949"/>
                    <a:gd name="connsiteY1-264" fmla="*/ 21432 h 140582"/>
                    <a:gd name="connsiteX2-265" fmla="*/ 73819 w 113949"/>
                    <a:gd name="connsiteY2-266" fmla="*/ 125413 h 140582"/>
                    <a:gd name="connsiteX3-267" fmla="*/ 0 w 113949"/>
                    <a:gd name="connsiteY3-268" fmla="*/ 132557 h 140582"/>
                    <a:gd name="connsiteX4-269" fmla="*/ 76200 w 113949"/>
                    <a:gd name="connsiteY4-270" fmla="*/ 0 h 140582"/>
                    <a:gd name="connsiteX0-271" fmla="*/ 76200 w 113949"/>
                    <a:gd name="connsiteY0-272" fmla="*/ 0 h 141362"/>
                    <a:gd name="connsiteX1-273" fmla="*/ 111919 w 113949"/>
                    <a:gd name="connsiteY1-274" fmla="*/ 21432 h 141362"/>
                    <a:gd name="connsiteX2-275" fmla="*/ 73819 w 113949"/>
                    <a:gd name="connsiteY2-276" fmla="*/ 125413 h 141362"/>
                    <a:gd name="connsiteX3-277" fmla="*/ 0 w 113949"/>
                    <a:gd name="connsiteY3-278" fmla="*/ 132557 h 141362"/>
                    <a:gd name="connsiteX4-279" fmla="*/ 76200 w 113949"/>
                    <a:gd name="connsiteY4-280" fmla="*/ 0 h 141362"/>
                    <a:gd name="connsiteX0-281" fmla="*/ 76200 w 113949"/>
                    <a:gd name="connsiteY0-282" fmla="*/ 0 h 143745"/>
                    <a:gd name="connsiteX1-283" fmla="*/ 111919 w 113949"/>
                    <a:gd name="connsiteY1-284" fmla="*/ 21432 h 143745"/>
                    <a:gd name="connsiteX2-285" fmla="*/ 73819 w 113949"/>
                    <a:gd name="connsiteY2-286" fmla="*/ 125413 h 143745"/>
                    <a:gd name="connsiteX3-287" fmla="*/ 0 w 113949"/>
                    <a:gd name="connsiteY3-288" fmla="*/ 132557 h 143745"/>
                    <a:gd name="connsiteX4-289" fmla="*/ 76200 w 113949"/>
                    <a:gd name="connsiteY4-290" fmla="*/ 0 h 143745"/>
                    <a:gd name="connsiteX0-291" fmla="*/ 76200 w 112839"/>
                    <a:gd name="connsiteY0-292" fmla="*/ 0 h 153673"/>
                    <a:gd name="connsiteX1-293" fmla="*/ 111919 w 112839"/>
                    <a:gd name="connsiteY1-294" fmla="*/ 21432 h 153673"/>
                    <a:gd name="connsiteX2-295" fmla="*/ 49586 w 112839"/>
                    <a:gd name="connsiteY2-296" fmla="*/ 144053 h 153673"/>
                    <a:gd name="connsiteX3-297" fmla="*/ 0 w 112839"/>
                    <a:gd name="connsiteY3-298" fmla="*/ 132557 h 153673"/>
                    <a:gd name="connsiteX4-299" fmla="*/ 76200 w 112839"/>
                    <a:gd name="connsiteY4-300" fmla="*/ 0 h 153673"/>
                    <a:gd name="connsiteX0-301" fmla="*/ 76200 w 112839"/>
                    <a:gd name="connsiteY0-302" fmla="*/ 0 h 144842"/>
                    <a:gd name="connsiteX1-303" fmla="*/ 111919 w 112839"/>
                    <a:gd name="connsiteY1-304" fmla="*/ 21432 h 144842"/>
                    <a:gd name="connsiteX2-305" fmla="*/ 49586 w 112839"/>
                    <a:gd name="connsiteY2-306" fmla="*/ 144053 h 144842"/>
                    <a:gd name="connsiteX3-307" fmla="*/ 0 w 112839"/>
                    <a:gd name="connsiteY3-308" fmla="*/ 132557 h 144842"/>
                    <a:gd name="connsiteX4-309" fmla="*/ 76200 w 112839"/>
                    <a:gd name="connsiteY4-310" fmla="*/ 0 h 144842"/>
                    <a:gd name="connsiteX0-311" fmla="*/ 76200 w 112765"/>
                    <a:gd name="connsiteY0-312" fmla="*/ 0 h 149645"/>
                    <a:gd name="connsiteX1-313" fmla="*/ 111919 w 112765"/>
                    <a:gd name="connsiteY1-314" fmla="*/ 21432 h 149645"/>
                    <a:gd name="connsiteX2-315" fmla="*/ 45858 w 112765"/>
                    <a:gd name="connsiteY2-316" fmla="*/ 149645 h 149645"/>
                    <a:gd name="connsiteX3-317" fmla="*/ 0 w 112765"/>
                    <a:gd name="connsiteY3-318" fmla="*/ 132557 h 149645"/>
                    <a:gd name="connsiteX4-319" fmla="*/ 76200 w 112765"/>
                    <a:gd name="connsiteY4-320" fmla="*/ 0 h 149645"/>
                    <a:gd name="connsiteX0-321" fmla="*/ 76200 w 112765"/>
                    <a:gd name="connsiteY0-322" fmla="*/ 0 h 149645"/>
                    <a:gd name="connsiteX1-323" fmla="*/ 111919 w 112765"/>
                    <a:gd name="connsiteY1-324" fmla="*/ 21432 h 149645"/>
                    <a:gd name="connsiteX2-325" fmla="*/ 45858 w 112765"/>
                    <a:gd name="connsiteY2-326" fmla="*/ 149645 h 149645"/>
                    <a:gd name="connsiteX3-327" fmla="*/ 0 w 112765"/>
                    <a:gd name="connsiteY3-328" fmla="*/ 132557 h 149645"/>
                    <a:gd name="connsiteX4-329" fmla="*/ 76200 w 112765"/>
                    <a:gd name="connsiteY4-330" fmla="*/ 0 h 149645"/>
                    <a:gd name="connsiteX0-331" fmla="*/ 76200 w 112765"/>
                    <a:gd name="connsiteY0-332" fmla="*/ 0 h 149645"/>
                    <a:gd name="connsiteX1-333" fmla="*/ 111919 w 112765"/>
                    <a:gd name="connsiteY1-334" fmla="*/ 21432 h 149645"/>
                    <a:gd name="connsiteX2-335" fmla="*/ 45858 w 112765"/>
                    <a:gd name="connsiteY2-336" fmla="*/ 149645 h 149645"/>
                    <a:gd name="connsiteX3-337" fmla="*/ 0 w 112765"/>
                    <a:gd name="connsiteY3-338" fmla="*/ 132557 h 149645"/>
                    <a:gd name="connsiteX4-339" fmla="*/ 76200 w 112765"/>
                    <a:gd name="connsiteY4-340" fmla="*/ 0 h 149645"/>
                    <a:gd name="connsiteX0-341" fmla="*/ 76200 w 112765"/>
                    <a:gd name="connsiteY0-342" fmla="*/ 0 h 149645"/>
                    <a:gd name="connsiteX1-343" fmla="*/ 111919 w 112765"/>
                    <a:gd name="connsiteY1-344" fmla="*/ 21432 h 149645"/>
                    <a:gd name="connsiteX2-345" fmla="*/ 45858 w 112765"/>
                    <a:gd name="connsiteY2-346" fmla="*/ 149645 h 149645"/>
                    <a:gd name="connsiteX3-347" fmla="*/ 0 w 112765"/>
                    <a:gd name="connsiteY3-348" fmla="*/ 132557 h 149645"/>
                    <a:gd name="connsiteX4-349" fmla="*/ 76200 w 112765"/>
                    <a:gd name="connsiteY4-350" fmla="*/ 0 h 149645"/>
                    <a:gd name="connsiteX0-351" fmla="*/ 76200 w 112837"/>
                    <a:gd name="connsiteY0-352" fmla="*/ 0 h 149645"/>
                    <a:gd name="connsiteX1-353" fmla="*/ 111919 w 112837"/>
                    <a:gd name="connsiteY1-354" fmla="*/ 21432 h 149645"/>
                    <a:gd name="connsiteX2-355" fmla="*/ 45858 w 112837"/>
                    <a:gd name="connsiteY2-356" fmla="*/ 149645 h 149645"/>
                    <a:gd name="connsiteX3-357" fmla="*/ 0 w 112837"/>
                    <a:gd name="connsiteY3-358" fmla="*/ 132557 h 149645"/>
                    <a:gd name="connsiteX4-359" fmla="*/ 76200 w 112837"/>
                    <a:gd name="connsiteY4-360" fmla="*/ 0 h 149645"/>
                    <a:gd name="connsiteX0-361" fmla="*/ 76200 w 114829"/>
                    <a:gd name="connsiteY0-362" fmla="*/ 0 h 149645"/>
                    <a:gd name="connsiteX1-363" fmla="*/ 111919 w 114829"/>
                    <a:gd name="connsiteY1-364" fmla="*/ 21432 h 149645"/>
                    <a:gd name="connsiteX2-365" fmla="*/ 45858 w 114829"/>
                    <a:gd name="connsiteY2-366" fmla="*/ 149645 h 149645"/>
                    <a:gd name="connsiteX3-367" fmla="*/ 0 w 114829"/>
                    <a:gd name="connsiteY3-368" fmla="*/ 132557 h 149645"/>
                    <a:gd name="connsiteX4-369" fmla="*/ 76200 w 114829"/>
                    <a:gd name="connsiteY4-370" fmla="*/ 0 h 149645"/>
                    <a:gd name="connsiteX0-371" fmla="*/ 76200 w 114829"/>
                    <a:gd name="connsiteY0-372" fmla="*/ 0 h 149645"/>
                    <a:gd name="connsiteX1-373" fmla="*/ 111919 w 114829"/>
                    <a:gd name="connsiteY1-374" fmla="*/ 21432 h 149645"/>
                    <a:gd name="connsiteX2-375" fmla="*/ 45858 w 114829"/>
                    <a:gd name="connsiteY2-376" fmla="*/ 149645 h 149645"/>
                    <a:gd name="connsiteX3-377" fmla="*/ 0 w 114829"/>
                    <a:gd name="connsiteY3-378" fmla="*/ 132557 h 149645"/>
                    <a:gd name="connsiteX4-379" fmla="*/ 76200 w 114829"/>
                    <a:gd name="connsiteY4-380" fmla="*/ 0 h 14964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4829" h="149645">
                      <a:moveTo>
                        <a:pt x="76200" y="0"/>
                      </a:moveTo>
                      <a:cubicBezTo>
                        <a:pt x="92868" y="7144"/>
                        <a:pt x="97632" y="11907"/>
                        <a:pt x="111919" y="21432"/>
                      </a:cubicBezTo>
                      <a:cubicBezTo>
                        <a:pt x="126518" y="57403"/>
                        <a:pt x="83355" y="145360"/>
                        <a:pt x="45858" y="149645"/>
                      </a:cubicBezTo>
                      <a:cubicBezTo>
                        <a:pt x="22286" y="140217"/>
                        <a:pt x="28229" y="144464"/>
                        <a:pt x="0" y="132557"/>
                      </a:cubicBezTo>
                      <a:cubicBezTo>
                        <a:pt x="58737" y="99483"/>
                        <a:pt x="78545" y="55021"/>
                        <a:pt x="76200"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82" name="Rectangle 16"/>
                <p:cNvSpPr/>
                <p:nvPr/>
              </p:nvSpPr>
              <p:spPr>
                <a:xfrm rot="1545906" flipH="1">
                  <a:off x="5694877" y="3132649"/>
                  <a:ext cx="161013" cy="170622"/>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8586 w 181268"/>
                    <a:gd name="connsiteY0-572" fmla="*/ 0 h 196848"/>
                    <a:gd name="connsiteX1-573" fmla="*/ 180977 w 181268"/>
                    <a:gd name="connsiteY1-574" fmla="*/ 54767 h 196848"/>
                    <a:gd name="connsiteX2-575" fmla="*/ 104778 w 181268"/>
                    <a:gd name="connsiteY2-576" fmla="*/ 196848 h 196848"/>
                    <a:gd name="connsiteX3-577" fmla="*/ 0 w 181268"/>
                    <a:gd name="connsiteY3-578" fmla="*/ 146842 h 196848"/>
                    <a:gd name="connsiteX4-579" fmla="*/ 78586 w 181268"/>
                    <a:gd name="connsiteY4-580" fmla="*/ 0 h 196848"/>
                    <a:gd name="connsiteX0-581" fmla="*/ 78586 w 181268"/>
                    <a:gd name="connsiteY0-582" fmla="*/ 0 h 196848"/>
                    <a:gd name="connsiteX1-583" fmla="*/ 180977 w 181268"/>
                    <a:gd name="connsiteY1-584" fmla="*/ 54767 h 196848"/>
                    <a:gd name="connsiteX2-585" fmla="*/ 104778 w 181268"/>
                    <a:gd name="connsiteY2-586" fmla="*/ 196848 h 196848"/>
                    <a:gd name="connsiteX3-587" fmla="*/ 0 w 181268"/>
                    <a:gd name="connsiteY3-588" fmla="*/ 146842 h 196848"/>
                    <a:gd name="connsiteX4-589" fmla="*/ 78586 w 181268"/>
                    <a:gd name="connsiteY4-590" fmla="*/ 0 h 196848"/>
                    <a:gd name="connsiteX0-591" fmla="*/ 78586 w 181268"/>
                    <a:gd name="connsiteY0-592" fmla="*/ 0 h 196848"/>
                    <a:gd name="connsiteX1-593" fmla="*/ 180977 w 181268"/>
                    <a:gd name="connsiteY1-594" fmla="*/ 54767 h 196848"/>
                    <a:gd name="connsiteX2-595" fmla="*/ 104778 w 181268"/>
                    <a:gd name="connsiteY2-596" fmla="*/ 196848 h 196848"/>
                    <a:gd name="connsiteX3-597" fmla="*/ 0 w 181268"/>
                    <a:gd name="connsiteY3-598" fmla="*/ 146842 h 196848"/>
                    <a:gd name="connsiteX4-599" fmla="*/ 78586 w 181268"/>
                    <a:gd name="connsiteY4-600" fmla="*/ 0 h 196848"/>
                    <a:gd name="connsiteX0-601" fmla="*/ 76205 w 178887"/>
                    <a:gd name="connsiteY0-602" fmla="*/ 0 h 196848"/>
                    <a:gd name="connsiteX1-603" fmla="*/ 178596 w 178887"/>
                    <a:gd name="connsiteY1-604" fmla="*/ 54767 h 196848"/>
                    <a:gd name="connsiteX2-605" fmla="*/ 102397 w 178887"/>
                    <a:gd name="connsiteY2-606" fmla="*/ 196848 h 196848"/>
                    <a:gd name="connsiteX3-607" fmla="*/ 0 w 178887"/>
                    <a:gd name="connsiteY3-608" fmla="*/ 149223 h 196848"/>
                    <a:gd name="connsiteX4-609" fmla="*/ 76205 w 178887"/>
                    <a:gd name="connsiteY4-610" fmla="*/ 0 h 196848"/>
                    <a:gd name="connsiteX0-611" fmla="*/ 76205 w 178887"/>
                    <a:gd name="connsiteY0-612" fmla="*/ 0 h 196848"/>
                    <a:gd name="connsiteX1-613" fmla="*/ 178596 w 178887"/>
                    <a:gd name="connsiteY1-614" fmla="*/ 54767 h 196848"/>
                    <a:gd name="connsiteX2-615" fmla="*/ 102397 w 178887"/>
                    <a:gd name="connsiteY2-616" fmla="*/ 196848 h 196848"/>
                    <a:gd name="connsiteX3-617" fmla="*/ 0 w 178887"/>
                    <a:gd name="connsiteY3-618" fmla="*/ 149223 h 196848"/>
                    <a:gd name="connsiteX4-619" fmla="*/ 76205 w 178887"/>
                    <a:gd name="connsiteY4-620" fmla="*/ 0 h 196848"/>
                    <a:gd name="connsiteX0-621" fmla="*/ 76205 w 178887"/>
                    <a:gd name="connsiteY0-622" fmla="*/ 0 h 196848"/>
                    <a:gd name="connsiteX1-623" fmla="*/ 178596 w 178887"/>
                    <a:gd name="connsiteY1-624" fmla="*/ 54767 h 196848"/>
                    <a:gd name="connsiteX2-625" fmla="*/ 102397 w 178887"/>
                    <a:gd name="connsiteY2-626" fmla="*/ 196848 h 196848"/>
                    <a:gd name="connsiteX3-627" fmla="*/ 0 w 178887"/>
                    <a:gd name="connsiteY3-628" fmla="*/ 149223 h 196848"/>
                    <a:gd name="connsiteX4-629" fmla="*/ 76205 w 178887"/>
                    <a:gd name="connsiteY4-630" fmla="*/ 0 h 196848"/>
                    <a:gd name="connsiteX0-631" fmla="*/ 76205 w 178887"/>
                    <a:gd name="connsiteY0-632" fmla="*/ 0 h 196848"/>
                    <a:gd name="connsiteX1-633" fmla="*/ 178596 w 178887"/>
                    <a:gd name="connsiteY1-634" fmla="*/ 54767 h 196848"/>
                    <a:gd name="connsiteX2-635" fmla="*/ 102397 w 178887"/>
                    <a:gd name="connsiteY2-636" fmla="*/ 196848 h 196848"/>
                    <a:gd name="connsiteX3-637" fmla="*/ 0 w 178887"/>
                    <a:gd name="connsiteY3-638" fmla="*/ 149223 h 196848"/>
                    <a:gd name="connsiteX4-639" fmla="*/ 76205 w 178887"/>
                    <a:gd name="connsiteY4-640" fmla="*/ 0 h 196848"/>
                    <a:gd name="connsiteX0-641" fmla="*/ 76205 w 178913"/>
                    <a:gd name="connsiteY0-642" fmla="*/ 0 h 196848"/>
                    <a:gd name="connsiteX1-643" fmla="*/ 178596 w 178913"/>
                    <a:gd name="connsiteY1-644" fmla="*/ 54767 h 196848"/>
                    <a:gd name="connsiteX2-645" fmla="*/ 102397 w 178913"/>
                    <a:gd name="connsiteY2-646" fmla="*/ 196848 h 196848"/>
                    <a:gd name="connsiteX3-647" fmla="*/ 0 w 178913"/>
                    <a:gd name="connsiteY3-648" fmla="*/ 149223 h 196848"/>
                    <a:gd name="connsiteX4-649" fmla="*/ 76205 w 178913"/>
                    <a:gd name="connsiteY4-650" fmla="*/ 0 h 196848"/>
                    <a:gd name="connsiteX0-651" fmla="*/ 76205 w 178887"/>
                    <a:gd name="connsiteY0-652" fmla="*/ 0 h 196848"/>
                    <a:gd name="connsiteX1-653" fmla="*/ 178596 w 178887"/>
                    <a:gd name="connsiteY1-654" fmla="*/ 54767 h 196848"/>
                    <a:gd name="connsiteX2-655" fmla="*/ 102397 w 178887"/>
                    <a:gd name="connsiteY2-656" fmla="*/ 196848 h 196848"/>
                    <a:gd name="connsiteX3-657" fmla="*/ 0 w 178887"/>
                    <a:gd name="connsiteY3-658" fmla="*/ 149223 h 196848"/>
                    <a:gd name="connsiteX4-659" fmla="*/ 76205 w 178887"/>
                    <a:gd name="connsiteY4-660" fmla="*/ 0 h 196848"/>
                    <a:gd name="connsiteX0-661" fmla="*/ 76205 w 178913"/>
                    <a:gd name="connsiteY0-662" fmla="*/ 0 h 196848"/>
                    <a:gd name="connsiteX1-663" fmla="*/ 178596 w 178913"/>
                    <a:gd name="connsiteY1-664" fmla="*/ 54767 h 196848"/>
                    <a:gd name="connsiteX2-665" fmla="*/ 102397 w 178913"/>
                    <a:gd name="connsiteY2-666" fmla="*/ 196848 h 196848"/>
                    <a:gd name="connsiteX3-667" fmla="*/ 0 w 178913"/>
                    <a:gd name="connsiteY3-668" fmla="*/ 149223 h 196848"/>
                    <a:gd name="connsiteX4-669" fmla="*/ 76205 w 178913"/>
                    <a:gd name="connsiteY4-670" fmla="*/ 0 h 196848"/>
                    <a:gd name="connsiteX0-671" fmla="*/ 76205 w 178913"/>
                    <a:gd name="connsiteY0-672" fmla="*/ 0 h 199230"/>
                    <a:gd name="connsiteX1-673" fmla="*/ 178596 w 178913"/>
                    <a:gd name="connsiteY1-674" fmla="*/ 54767 h 199230"/>
                    <a:gd name="connsiteX2-675" fmla="*/ 102397 w 178913"/>
                    <a:gd name="connsiteY2-676" fmla="*/ 199230 h 199230"/>
                    <a:gd name="connsiteX3-677" fmla="*/ 0 w 178913"/>
                    <a:gd name="connsiteY3-678" fmla="*/ 149223 h 199230"/>
                    <a:gd name="connsiteX4-679" fmla="*/ 76205 w 178913"/>
                    <a:gd name="connsiteY4-680" fmla="*/ 0 h 199230"/>
                    <a:gd name="connsiteX0-681" fmla="*/ 78587 w 181295"/>
                    <a:gd name="connsiteY0-682" fmla="*/ 0 h 199230"/>
                    <a:gd name="connsiteX1-683" fmla="*/ 180978 w 181295"/>
                    <a:gd name="connsiteY1-684" fmla="*/ 54767 h 199230"/>
                    <a:gd name="connsiteX2-685" fmla="*/ 104779 w 181295"/>
                    <a:gd name="connsiteY2-686" fmla="*/ 199230 h 199230"/>
                    <a:gd name="connsiteX3-687" fmla="*/ 0 w 181295"/>
                    <a:gd name="connsiteY3-688" fmla="*/ 151605 h 199230"/>
                    <a:gd name="connsiteX4-689" fmla="*/ 78587 w 181295"/>
                    <a:gd name="connsiteY4-690" fmla="*/ 0 h 199230"/>
                    <a:gd name="connsiteX0-691" fmla="*/ 78587 w 181309"/>
                    <a:gd name="connsiteY0-692" fmla="*/ 0 h 203993"/>
                    <a:gd name="connsiteX1-693" fmla="*/ 180978 w 181309"/>
                    <a:gd name="connsiteY1-694" fmla="*/ 54767 h 203993"/>
                    <a:gd name="connsiteX2-695" fmla="*/ 107160 w 181309"/>
                    <a:gd name="connsiteY2-696" fmla="*/ 203993 h 203993"/>
                    <a:gd name="connsiteX3-697" fmla="*/ 0 w 181309"/>
                    <a:gd name="connsiteY3-698" fmla="*/ 151605 h 203993"/>
                    <a:gd name="connsiteX4-699" fmla="*/ 78587 w 181309"/>
                    <a:gd name="connsiteY4-700" fmla="*/ 0 h 203993"/>
                    <a:gd name="connsiteX0-701" fmla="*/ 78587 w 181309"/>
                    <a:gd name="connsiteY0-702" fmla="*/ 0 h 203993"/>
                    <a:gd name="connsiteX1-703" fmla="*/ 180978 w 181309"/>
                    <a:gd name="connsiteY1-704" fmla="*/ 54767 h 203993"/>
                    <a:gd name="connsiteX2-705" fmla="*/ 107160 w 181309"/>
                    <a:gd name="connsiteY2-706" fmla="*/ 203993 h 203993"/>
                    <a:gd name="connsiteX3-707" fmla="*/ 0 w 181309"/>
                    <a:gd name="connsiteY3-708" fmla="*/ 151605 h 203993"/>
                    <a:gd name="connsiteX4-709" fmla="*/ 78587 w 181309"/>
                    <a:gd name="connsiteY4-710" fmla="*/ 0 h 203993"/>
                    <a:gd name="connsiteX0-711" fmla="*/ 78587 w 183676"/>
                    <a:gd name="connsiteY0-712" fmla="*/ 0 h 203993"/>
                    <a:gd name="connsiteX1-713" fmla="*/ 183359 w 183676"/>
                    <a:gd name="connsiteY1-714" fmla="*/ 54767 h 203993"/>
                    <a:gd name="connsiteX2-715" fmla="*/ 107160 w 183676"/>
                    <a:gd name="connsiteY2-716" fmla="*/ 203993 h 203993"/>
                    <a:gd name="connsiteX3-717" fmla="*/ 0 w 183676"/>
                    <a:gd name="connsiteY3-718" fmla="*/ 151605 h 203993"/>
                    <a:gd name="connsiteX4-719" fmla="*/ 78587 w 183676"/>
                    <a:gd name="connsiteY4-720" fmla="*/ 0 h 203993"/>
                    <a:gd name="connsiteX0-721" fmla="*/ 78587 w 183676"/>
                    <a:gd name="connsiteY0-722" fmla="*/ 0 h 203993"/>
                    <a:gd name="connsiteX1-723" fmla="*/ 183359 w 183676"/>
                    <a:gd name="connsiteY1-724" fmla="*/ 54767 h 203993"/>
                    <a:gd name="connsiteX2-725" fmla="*/ 107160 w 183676"/>
                    <a:gd name="connsiteY2-726" fmla="*/ 203993 h 203993"/>
                    <a:gd name="connsiteX3-727" fmla="*/ 0 w 183676"/>
                    <a:gd name="connsiteY3-728" fmla="*/ 151605 h 203993"/>
                    <a:gd name="connsiteX4-729" fmla="*/ 78587 w 183676"/>
                    <a:gd name="connsiteY4-730" fmla="*/ 0 h 203993"/>
                    <a:gd name="connsiteX0-731" fmla="*/ 78587 w 183676"/>
                    <a:gd name="connsiteY0-732" fmla="*/ 0 h 203993"/>
                    <a:gd name="connsiteX1-733" fmla="*/ 183359 w 183676"/>
                    <a:gd name="connsiteY1-734" fmla="*/ 54767 h 203993"/>
                    <a:gd name="connsiteX2-735" fmla="*/ 107160 w 183676"/>
                    <a:gd name="connsiteY2-736" fmla="*/ 203993 h 203993"/>
                    <a:gd name="connsiteX3-737" fmla="*/ 0 w 183676"/>
                    <a:gd name="connsiteY3-738" fmla="*/ 151605 h 203993"/>
                    <a:gd name="connsiteX4-739" fmla="*/ 78587 w 183676"/>
                    <a:gd name="connsiteY4-740" fmla="*/ 0 h 203993"/>
                    <a:gd name="connsiteX0-741" fmla="*/ 78587 w 184965"/>
                    <a:gd name="connsiteY0-742" fmla="*/ 0 h 203993"/>
                    <a:gd name="connsiteX1-743" fmla="*/ 183359 w 184965"/>
                    <a:gd name="connsiteY1-744" fmla="*/ 54767 h 203993"/>
                    <a:gd name="connsiteX2-745" fmla="*/ 107160 w 184965"/>
                    <a:gd name="connsiteY2-746" fmla="*/ 203993 h 203993"/>
                    <a:gd name="connsiteX3-747" fmla="*/ 0 w 184965"/>
                    <a:gd name="connsiteY3-748" fmla="*/ 151605 h 203993"/>
                    <a:gd name="connsiteX4-749" fmla="*/ 78587 w 184965"/>
                    <a:gd name="connsiteY4-750" fmla="*/ 0 h 203993"/>
                    <a:gd name="connsiteX0-751" fmla="*/ 78587 w 185083"/>
                    <a:gd name="connsiteY0-752" fmla="*/ 0 h 203993"/>
                    <a:gd name="connsiteX1-753" fmla="*/ 183359 w 185083"/>
                    <a:gd name="connsiteY1-754" fmla="*/ 54767 h 203993"/>
                    <a:gd name="connsiteX2-755" fmla="*/ 107160 w 185083"/>
                    <a:gd name="connsiteY2-756" fmla="*/ 203993 h 203993"/>
                    <a:gd name="connsiteX3-757" fmla="*/ 0 w 185083"/>
                    <a:gd name="connsiteY3-758" fmla="*/ 151605 h 203993"/>
                    <a:gd name="connsiteX4-759" fmla="*/ 78587 w 185083"/>
                    <a:gd name="connsiteY4-760" fmla="*/ 0 h 203993"/>
                    <a:gd name="connsiteX0-761" fmla="*/ 78587 w 185083"/>
                    <a:gd name="connsiteY0-762" fmla="*/ 0 h 204007"/>
                    <a:gd name="connsiteX1-763" fmla="*/ 183359 w 185083"/>
                    <a:gd name="connsiteY1-764" fmla="*/ 54767 h 204007"/>
                    <a:gd name="connsiteX2-765" fmla="*/ 107160 w 185083"/>
                    <a:gd name="connsiteY2-766" fmla="*/ 203993 h 204007"/>
                    <a:gd name="connsiteX3-767" fmla="*/ 0 w 185083"/>
                    <a:gd name="connsiteY3-768" fmla="*/ 151605 h 204007"/>
                    <a:gd name="connsiteX4-769" fmla="*/ 78587 w 185083"/>
                    <a:gd name="connsiteY4-770" fmla="*/ 0 h 204007"/>
                    <a:gd name="connsiteX0-771" fmla="*/ 78587 w 185373"/>
                    <a:gd name="connsiteY0-772" fmla="*/ 0 h 204364"/>
                    <a:gd name="connsiteX1-773" fmla="*/ 183359 w 185373"/>
                    <a:gd name="connsiteY1-774" fmla="*/ 54767 h 204364"/>
                    <a:gd name="connsiteX2-775" fmla="*/ 107160 w 185373"/>
                    <a:gd name="connsiteY2-776" fmla="*/ 203993 h 204364"/>
                    <a:gd name="connsiteX3-777" fmla="*/ 0 w 185373"/>
                    <a:gd name="connsiteY3-778" fmla="*/ 151605 h 204364"/>
                    <a:gd name="connsiteX4-779" fmla="*/ 78587 w 185373"/>
                    <a:gd name="connsiteY4-780" fmla="*/ 0 h 204364"/>
                    <a:gd name="connsiteX0-781" fmla="*/ 78587 w 188308"/>
                    <a:gd name="connsiteY0-782" fmla="*/ 0 h 204263"/>
                    <a:gd name="connsiteX1-783" fmla="*/ 183359 w 188308"/>
                    <a:gd name="connsiteY1-784" fmla="*/ 54767 h 204263"/>
                    <a:gd name="connsiteX2-785" fmla="*/ 107160 w 188308"/>
                    <a:gd name="connsiteY2-786" fmla="*/ 203993 h 204263"/>
                    <a:gd name="connsiteX3-787" fmla="*/ 0 w 188308"/>
                    <a:gd name="connsiteY3-788" fmla="*/ 151605 h 204263"/>
                    <a:gd name="connsiteX4-789" fmla="*/ 78587 w 188308"/>
                    <a:gd name="connsiteY4-790" fmla="*/ 0 h 204263"/>
                    <a:gd name="connsiteX0-791" fmla="*/ 78587 w 188308"/>
                    <a:gd name="connsiteY0-792" fmla="*/ 0 h 204263"/>
                    <a:gd name="connsiteX1-793" fmla="*/ 183359 w 188308"/>
                    <a:gd name="connsiteY1-794" fmla="*/ 54767 h 204263"/>
                    <a:gd name="connsiteX2-795" fmla="*/ 107160 w 188308"/>
                    <a:gd name="connsiteY2-796" fmla="*/ 203993 h 204263"/>
                    <a:gd name="connsiteX3-797" fmla="*/ 0 w 188308"/>
                    <a:gd name="connsiteY3-798" fmla="*/ 151605 h 204263"/>
                    <a:gd name="connsiteX4-799" fmla="*/ 78587 w 188308"/>
                    <a:gd name="connsiteY4-800" fmla="*/ 0 h 204263"/>
                    <a:gd name="connsiteX0-801" fmla="*/ 78587 w 188308"/>
                    <a:gd name="connsiteY0-802" fmla="*/ 0 h 204263"/>
                    <a:gd name="connsiteX1-803" fmla="*/ 183359 w 188308"/>
                    <a:gd name="connsiteY1-804" fmla="*/ 54767 h 204263"/>
                    <a:gd name="connsiteX2-805" fmla="*/ 107160 w 188308"/>
                    <a:gd name="connsiteY2-806" fmla="*/ 203993 h 204263"/>
                    <a:gd name="connsiteX3-807" fmla="*/ 0 w 188308"/>
                    <a:gd name="connsiteY3-808" fmla="*/ 151605 h 204263"/>
                    <a:gd name="connsiteX4-809" fmla="*/ 78587 w 188308"/>
                    <a:gd name="connsiteY4-810" fmla="*/ 0 h 204263"/>
                    <a:gd name="connsiteX0-811" fmla="*/ 78587 w 188308"/>
                    <a:gd name="connsiteY0-812" fmla="*/ 0 h 204263"/>
                    <a:gd name="connsiteX1-813" fmla="*/ 183359 w 188308"/>
                    <a:gd name="connsiteY1-814" fmla="*/ 54767 h 204263"/>
                    <a:gd name="connsiteX2-815" fmla="*/ 107160 w 188308"/>
                    <a:gd name="connsiteY2-816" fmla="*/ 203993 h 204263"/>
                    <a:gd name="connsiteX3-817" fmla="*/ 0 w 188308"/>
                    <a:gd name="connsiteY3-818" fmla="*/ 151605 h 204263"/>
                    <a:gd name="connsiteX4-819" fmla="*/ 78587 w 188308"/>
                    <a:gd name="connsiteY4-820" fmla="*/ 0 h 204263"/>
                    <a:gd name="connsiteX0-821" fmla="*/ 78587 w 188308"/>
                    <a:gd name="connsiteY0-822" fmla="*/ 0 h 204263"/>
                    <a:gd name="connsiteX1-823" fmla="*/ 183359 w 188308"/>
                    <a:gd name="connsiteY1-824" fmla="*/ 54767 h 204263"/>
                    <a:gd name="connsiteX2-825" fmla="*/ 107160 w 188308"/>
                    <a:gd name="connsiteY2-826" fmla="*/ 203993 h 204263"/>
                    <a:gd name="connsiteX3-827" fmla="*/ 0 w 188308"/>
                    <a:gd name="connsiteY3-828" fmla="*/ 151605 h 204263"/>
                    <a:gd name="connsiteX4-829" fmla="*/ 78587 w 188308"/>
                    <a:gd name="connsiteY4-830" fmla="*/ 0 h 204263"/>
                    <a:gd name="connsiteX0-831" fmla="*/ 78587 w 186094"/>
                    <a:gd name="connsiteY0-832" fmla="*/ 0 h 204256"/>
                    <a:gd name="connsiteX1-833" fmla="*/ 180978 w 186094"/>
                    <a:gd name="connsiteY1-834" fmla="*/ 52386 h 204256"/>
                    <a:gd name="connsiteX2-835" fmla="*/ 107160 w 186094"/>
                    <a:gd name="connsiteY2-836" fmla="*/ 203993 h 204256"/>
                    <a:gd name="connsiteX3-837" fmla="*/ 0 w 186094"/>
                    <a:gd name="connsiteY3-838" fmla="*/ 151605 h 204256"/>
                    <a:gd name="connsiteX4-839" fmla="*/ 78587 w 186094"/>
                    <a:gd name="connsiteY4-840" fmla="*/ 0 h 204256"/>
                    <a:gd name="connsiteX0-841" fmla="*/ 78587 w 192767"/>
                    <a:gd name="connsiteY0-842" fmla="*/ 0 h 204270"/>
                    <a:gd name="connsiteX1-843" fmla="*/ 188122 w 192767"/>
                    <a:gd name="connsiteY1-844" fmla="*/ 57149 h 204270"/>
                    <a:gd name="connsiteX2-845" fmla="*/ 107160 w 192767"/>
                    <a:gd name="connsiteY2-846" fmla="*/ 203993 h 204270"/>
                    <a:gd name="connsiteX3-847" fmla="*/ 0 w 192767"/>
                    <a:gd name="connsiteY3-848" fmla="*/ 151605 h 204270"/>
                    <a:gd name="connsiteX4-849" fmla="*/ 78587 w 192767"/>
                    <a:gd name="connsiteY4-850" fmla="*/ 0 h 204270"/>
                    <a:gd name="connsiteX0-851" fmla="*/ 78587 w 192767"/>
                    <a:gd name="connsiteY0-852" fmla="*/ 0 h 204270"/>
                    <a:gd name="connsiteX1-853" fmla="*/ 188122 w 192767"/>
                    <a:gd name="connsiteY1-854" fmla="*/ 57149 h 204270"/>
                    <a:gd name="connsiteX2-855" fmla="*/ 107160 w 192767"/>
                    <a:gd name="connsiteY2-856" fmla="*/ 203993 h 204270"/>
                    <a:gd name="connsiteX3-857" fmla="*/ 0 w 192767"/>
                    <a:gd name="connsiteY3-858" fmla="*/ 151605 h 204270"/>
                    <a:gd name="connsiteX4-859" fmla="*/ 78587 w 192767"/>
                    <a:gd name="connsiteY4-860" fmla="*/ 0 h 204270"/>
                    <a:gd name="connsiteX0-861" fmla="*/ 78587 w 192767"/>
                    <a:gd name="connsiteY0-862" fmla="*/ 0 h 204270"/>
                    <a:gd name="connsiteX1-863" fmla="*/ 188122 w 192767"/>
                    <a:gd name="connsiteY1-864" fmla="*/ 57149 h 204270"/>
                    <a:gd name="connsiteX2-865" fmla="*/ 107160 w 192767"/>
                    <a:gd name="connsiteY2-866" fmla="*/ 203993 h 204270"/>
                    <a:gd name="connsiteX3-867" fmla="*/ 0 w 192767"/>
                    <a:gd name="connsiteY3-868" fmla="*/ 151605 h 204270"/>
                    <a:gd name="connsiteX4-869" fmla="*/ 78587 w 192767"/>
                    <a:gd name="connsiteY4-870" fmla="*/ 0 h 204270"/>
                    <a:gd name="connsiteX0-871" fmla="*/ 78587 w 192767"/>
                    <a:gd name="connsiteY0-872" fmla="*/ 0 h 204270"/>
                    <a:gd name="connsiteX1-873" fmla="*/ 188122 w 192767"/>
                    <a:gd name="connsiteY1-874" fmla="*/ 57149 h 204270"/>
                    <a:gd name="connsiteX2-875" fmla="*/ 107160 w 192767"/>
                    <a:gd name="connsiteY2-876" fmla="*/ 203993 h 204270"/>
                    <a:gd name="connsiteX3-877" fmla="*/ 0 w 192767"/>
                    <a:gd name="connsiteY3-878" fmla="*/ 151605 h 204270"/>
                    <a:gd name="connsiteX4-879" fmla="*/ 78587 w 192767"/>
                    <a:gd name="connsiteY4-880" fmla="*/ 0 h 204270"/>
                    <a:gd name="connsiteX0-881" fmla="*/ 78587 w 192767"/>
                    <a:gd name="connsiteY0-882" fmla="*/ 0 h 204270"/>
                    <a:gd name="connsiteX1-883" fmla="*/ 188122 w 192767"/>
                    <a:gd name="connsiteY1-884" fmla="*/ 57149 h 204270"/>
                    <a:gd name="connsiteX2-885" fmla="*/ 107160 w 192767"/>
                    <a:gd name="connsiteY2-886" fmla="*/ 203993 h 204270"/>
                    <a:gd name="connsiteX3-887" fmla="*/ 0 w 192767"/>
                    <a:gd name="connsiteY3-888" fmla="*/ 151605 h 204270"/>
                    <a:gd name="connsiteX4-889" fmla="*/ 78587 w 192767"/>
                    <a:gd name="connsiteY4-890" fmla="*/ 0 h 204270"/>
                    <a:gd name="connsiteX0-891" fmla="*/ 78587 w 192767"/>
                    <a:gd name="connsiteY0-892" fmla="*/ 0 h 204270"/>
                    <a:gd name="connsiteX1-893" fmla="*/ 188122 w 192767"/>
                    <a:gd name="connsiteY1-894" fmla="*/ 57149 h 204270"/>
                    <a:gd name="connsiteX2-895" fmla="*/ 107160 w 192767"/>
                    <a:gd name="connsiteY2-896" fmla="*/ 203993 h 204270"/>
                    <a:gd name="connsiteX3-897" fmla="*/ 0 w 192767"/>
                    <a:gd name="connsiteY3-898" fmla="*/ 151605 h 204270"/>
                    <a:gd name="connsiteX4-899" fmla="*/ 78587 w 192767"/>
                    <a:gd name="connsiteY4-900" fmla="*/ 0 h 204270"/>
                    <a:gd name="connsiteX0-901" fmla="*/ 78587 w 192767"/>
                    <a:gd name="connsiteY0-902" fmla="*/ 0 h 204270"/>
                    <a:gd name="connsiteX1-903" fmla="*/ 188122 w 192767"/>
                    <a:gd name="connsiteY1-904" fmla="*/ 57149 h 204270"/>
                    <a:gd name="connsiteX2-905" fmla="*/ 107160 w 192767"/>
                    <a:gd name="connsiteY2-906" fmla="*/ 203993 h 204270"/>
                    <a:gd name="connsiteX3-907" fmla="*/ 0 w 192767"/>
                    <a:gd name="connsiteY3-908" fmla="*/ 151605 h 204270"/>
                    <a:gd name="connsiteX4-909" fmla="*/ 78587 w 192767"/>
                    <a:gd name="connsiteY4-910" fmla="*/ 0 h 204270"/>
                    <a:gd name="connsiteX0-911" fmla="*/ 78587 w 192767"/>
                    <a:gd name="connsiteY0-912" fmla="*/ 0 h 204270"/>
                    <a:gd name="connsiteX1-913" fmla="*/ 188122 w 192767"/>
                    <a:gd name="connsiteY1-914" fmla="*/ 57149 h 204270"/>
                    <a:gd name="connsiteX2-915" fmla="*/ 107160 w 192767"/>
                    <a:gd name="connsiteY2-916" fmla="*/ 203993 h 204270"/>
                    <a:gd name="connsiteX3-917" fmla="*/ 0 w 192767"/>
                    <a:gd name="connsiteY3-918" fmla="*/ 151605 h 204270"/>
                    <a:gd name="connsiteX4-919" fmla="*/ 78587 w 192767"/>
                    <a:gd name="connsiteY4-920" fmla="*/ 0 h 204270"/>
                    <a:gd name="connsiteX0-921" fmla="*/ 78587 w 192767"/>
                    <a:gd name="connsiteY0-922" fmla="*/ 0 h 204270"/>
                    <a:gd name="connsiteX1-923" fmla="*/ 188122 w 192767"/>
                    <a:gd name="connsiteY1-924" fmla="*/ 57149 h 204270"/>
                    <a:gd name="connsiteX2-925" fmla="*/ 107160 w 192767"/>
                    <a:gd name="connsiteY2-926" fmla="*/ 203993 h 204270"/>
                    <a:gd name="connsiteX3-927" fmla="*/ 0 w 192767"/>
                    <a:gd name="connsiteY3-928" fmla="*/ 151605 h 204270"/>
                    <a:gd name="connsiteX4-929" fmla="*/ 78587 w 192767"/>
                    <a:gd name="connsiteY4-930" fmla="*/ 0 h 204270"/>
                    <a:gd name="connsiteX0-931" fmla="*/ 78587 w 192767"/>
                    <a:gd name="connsiteY0-932" fmla="*/ 0 h 204270"/>
                    <a:gd name="connsiteX1-933" fmla="*/ 188122 w 192767"/>
                    <a:gd name="connsiteY1-934" fmla="*/ 57149 h 204270"/>
                    <a:gd name="connsiteX2-935" fmla="*/ 107160 w 192767"/>
                    <a:gd name="connsiteY2-936" fmla="*/ 203993 h 204270"/>
                    <a:gd name="connsiteX3-937" fmla="*/ 0 w 192767"/>
                    <a:gd name="connsiteY3-938" fmla="*/ 151605 h 204270"/>
                    <a:gd name="connsiteX4-939" fmla="*/ 78587 w 192767"/>
                    <a:gd name="connsiteY4-940" fmla="*/ 0 h 204270"/>
                    <a:gd name="connsiteX0-941" fmla="*/ 78587 w 192767"/>
                    <a:gd name="connsiteY0-942" fmla="*/ 0 h 204270"/>
                    <a:gd name="connsiteX1-943" fmla="*/ 188122 w 192767"/>
                    <a:gd name="connsiteY1-944" fmla="*/ 57149 h 204270"/>
                    <a:gd name="connsiteX2-945" fmla="*/ 107160 w 192767"/>
                    <a:gd name="connsiteY2-946" fmla="*/ 203993 h 204270"/>
                    <a:gd name="connsiteX3-947" fmla="*/ 0 w 192767"/>
                    <a:gd name="connsiteY3-948" fmla="*/ 151605 h 204270"/>
                    <a:gd name="connsiteX4-949" fmla="*/ 78587 w 192767"/>
                    <a:gd name="connsiteY4-950" fmla="*/ 0 h 204270"/>
                    <a:gd name="connsiteX0-951" fmla="*/ 78587 w 192767"/>
                    <a:gd name="connsiteY0-952" fmla="*/ 0 h 204270"/>
                    <a:gd name="connsiteX1-953" fmla="*/ 188122 w 192767"/>
                    <a:gd name="connsiteY1-954" fmla="*/ 57149 h 204270"/>
                    <a:gd name="connsiteX2-955" fmla="*/ 107160 w 192767"/>
                    <a:gd name="connsiteY2-956" fmla="*/ 203993 h 204270"/>
                    <a:gd name="connsiteX3-957" fmla="*/ 0 w 192767"/>
                    <a:gd name="connsiteY3-958" fmla="*/ 151605 h 204270"/>
                    <a:gd name="connsiteX4-959" fmla="*/ 78587 w 192767"/>
                    <a:gd name="connsiteY4-960" fmla="*/ 0 h 204270"/>
                    <a:gd name="connsiteX0-961" fmla="*/ 78587 w 192767"/>
                    <a:gd name="connsiteY0-962" fmla="*/ 0 h 204270"/>
                    <a:gd name="connsiteX1-963" fmla="*/ 188122 w 192767"/>
                    <a:gd name="connsiteY1-964" fmla="*/ 57149 h 204270"/>
                    <a:gd name="connsiteX2-965" fmla="*/ 107160 w 192767"/>
                    <a:gd name="connsiteY2-966" fmla="*/ 203993 h 204270"/>
                    <a:gd name="connsiteX3-967" fmla="*/ 0 w 192767"/>
                    <a:gd name="connsiteY3-968" fmla="*/ 151605 h 204270"/>
                    <a:gd name="connsiteX4-969" fmla="*/ 78587 w 192767"/>
                    <a:gd name="connsiteY4-970" fmla="*/ 0 h 204270"/>
                    <a:gd name="connsiteX0-971" fmla="*/ 78587 w 192767"/>
                    <a:gd name="connsiteY0-972" fmla="*/ 0 h 204270"/>
                    <a:gd name="connsiteX1-973" fmla="*/ 188122 w 192767"/>
                    <a:gd name="connsiteY1-974" fmla="*/ 57149 h 204270"/>
                    <a:gd name="connsiteX2-975" fmla="*/ 107160 w 192767"/>
                    <a:gd name="connsiteY2-976" fmla="*/ 203993 h 204270"/>
                    <a:gd name="connsiteX3-977" fmla="*/ 0 w 192767"/>
                    <a:gd name="connsiteY3-978" fmla="*/ 151605 h 204270"/>
                    <a:gd name="connsiteX4-979" fmla="*/ 78587 w 192767"/>
                    <a:gd name="connsiteY4-980" fmla="*/ 0 h 204270"/>
                    <a:gd name="connsiteX0-981" fmla="*/ 78587 w 192767"/>
                    <a:gd name="connsiteY0-982" fmla="*/ 0 h 204270"/>
                    <a:gd name="connsiteX1-983" fmla="*/ 188122 w 192767"/>
                    <a:gd name="connsiteY1-984" fmla="*/ 57149 h 204270"/>
                    <a:gd name="connsiteX2-985" fmla="*/ 107160 w 192767"/>
                    <a:gd name="connsiteY2-986" fmla="*/ 203993 h 204270"/>
                    <a:gd name="connsiteX3-987" fmla="*/ 0 w 192767"/>
                    <a:gd name="connsiteY3-988" fmla="*/ 151605 h 204270"/>
                    <a:gd name="connsiteX4-989" fmla="*/ 78587 w 192767"/>
                    <a:gd name="connsiteY4-990" fmla="*/ 0 h 204270"/>
                    <a:gd name="connsiteX0-991" fmla="*/ 78587 w 192767"/>
                    <a:gd name="connsiteY0-992" fmla="*/ 0 h 204270"/>
                    <a:gd name="connsiteX1-993" fmla="*/ 188122 w 192767"/>
                    <a:gd name="connsiteY1-994" fmla="*/ 57149 h 204270"/>
                    <a:gd name="connsiteX2-995" fmla="*/ 107160 w 192767"/>
                    <a:gd name="connsiteY2-996" fmla="*/ 203993 h 204270"/>
                    <a:gd name="connsiteX3-997" fmla="*/ 0 w 192767"/>
                    <a:gd name="connsiteY3-998" fmla="*/ 151605 h 204270"/>
                    <a:gd name="connsiteX4-999" fmla="*/ 78587 w 192767"/>
                    <a:gd name="connsiteY4-1000" fmla="*/ 0 h 204270"/>
                    <a:gd name="connsiteX0-1001" fmla="*/ 78587 w 192767"/>
                    <a:gd name="connsiteY0-1002" fmla="*/ 0 h 204270"/>
                    <a:gd name="connsiteX1-1003" fmla="*/ 188122 w 192767"/>
                    <a:gd name="connsiteY1-1004" fmla="*/ 57149 h 204270"/>
                    <a:gd name="connsiteX2-1005" fmla="*/ 107160 w 192767"/>
                    <a:gd name="connsiteY2-1006" fmla="*/ 203993 h 204270"/>
                    <a:gd name="connsiteX3-1007" fmla="*/ 0 w 192767"/>
                    <a:gd name="connsiteY3-1008" fmla="*/ 151605 h 204270"/>
                    <a:gd name="connsiteX4-1009" fmla="*/ 78587 w 192767"/>
                    <a:gd name="connsiteY4-1010" fmla="*/ 0 h 204270"/>
                    <a:gd name="connsiteX0-1011" fmla="*/ 78587 w 192767"/>
                    <a:gd name="connsiteY0-1012" fmla="*/ 0 h 204270"/>
                    <a:gd name="connsiteX1-1013" fmla="*/ 188122 w 192767"/>
                    <a:gd name="connsiteY1-1014" fmla="*/ 57149 h 204270"/>
                    <a:gd name="connsiteX2-1015" fmla="*/ 107160 w 192767"/>
                    <a:gd name="connsiteY2-1016" fmla="*/ 203993 h 204270"/>
                    <a:gd name="connsiteX3-1017" fmla="*/ 0 w 192767"/>
                    <a:gd name="connsiteY3-1018" fmla="*/ 151605 h 204270"/>
                    <a:gd name="connsiteX4-1019" fmla="*/ 78587 w 192767"/>
                    <a:gd name="connsiteY4-1020" fmla="*/ 0 h 204270"/>
                    <a:gd name="connsiteX0-1021" fmla="*/ 80451 w 194631"/>
                    <a:gd name="connsiteY0-1022" fmla="*/ 0 h 204270"/>
                    <a:gd name="connsiteX1-1023" fmla="*/ 189986 w 194631"/>
                    <a:gd name="connsiteY1-1024" fmla="*/ 57149 h 204270"/>
                    <a:gd name="connsiteX2-1025" fmla="*/ 109024 w 194631"/>
                    <a:gd name="connsiteY2-1026" fmla="*/ 203993 h 204270"/>
                    <a:gd name="connsiteX3-1027" fmla="*/ 0 w 194631"/>
                    <a:gd name="connsiteY3-1028" fmla="*/ 153470 h 204270"/>
                    <a:gd name="connsiteX4-1029" fmla="*/ 80451 w 194631"/>
                    <a:gd name="connsiteY4-1030" fmla="*/ 0 h 204270"/>
                    <a:gd name="connsiteX0-1031" fmla="*/ 80451 w 194631"/>
                    <a:gd name="connsiteY0-1032" fmla="*/ 0 h 204270"/>
                    <a:gd name="connsiteX1-1033" fmla="*/ 189986 w 194631"/>
                    <a:gd name="connsiteY1-1034" fmla="*/ 57149 h 204270"/>
                    <a:gd name="connsiteX2-1035" fmla="*/ 109024 w 194631"/>
                    <a:gd name="connsiteY2-1036" fmla="*/ 203993 h 204270"/>
                    <a:gd name="connsiteX3-1037" fmla="*/ 0 w 194631"/>
                    <a:gd name="connsiteY3-1038" fmla="*/ 153470 h 204270"/>
                    <a:gd name="connsiteX4-1039" fmla="*/ 80451 w 194631"/>
                    <a:gd name="connsiteY4-1040" fmla="*/ 0 h 204270"/>
                    <a:gd name="connsiteX0-1041" fmla="*/ 80451 w 194631"/>
                    <a:gd name="connsiteY0-1042" fmla="*/ 0 h 204270"/>
                    <a:gd name="connsiteX1-1043" fmla="*/ 189986 w 194631"/>
                    <a:gd name="connsiteY1-1044" fmla="*/ 57149 h 204270"/>
                    <a:gd name="connsiteX2-1045" fmla="*/ 109024 w 194631"/>
                    <a:gd name="connsiteY2-1046" fmla="*/ 203993 h 204270"/>
                    <a:gd name="connsiteX3-1047" fmla="*/ 0 w 194631"/>
                    <a:gd name="connsiteY3-1048" fmla="*/ 153470 h 204270"/>
                    <a:gd name="connsiteX4-1049" fmla="*/ 80451 w 194631"/>
                    <a:gd name="connsiteY4-1050" fmla="*/ 0 h 204270"/>
                    <a:gd name="connsiteX0-1051" fmla="*/ 80451 w 194631"/>
                    <a:gd name="connsiteY0-1052" fmla="*/ 0 h 204270"/>
                    <a:gd name="connsiteX1-1053" fmla="*/ 189986 w 194631"/>
                    <a:gd name="connsiteY1-1054" fmla="*/ 57149 h 204270"/>
                    <a:gd name="connsiteX2-1055" fmla="*/ 109024 w 194631"/>
                    <a:gd name="connsiteY2-1056" fmla="*/ 203993 h 204270"/>
                    <a:gd name="connsiteX3-1057" fmla="*/ 0 w 194631"/>
                    <a:gd name="connsiteY3-1058" fmla="*/ 153470 h 204270"/>
                    <a:gd name="connsiteX4-1059" fmla="*/ 80451 w 194631"/>
                    <a:gd name="connsiteY4-1060" fmla="*/ 0 h 204270"/>
                    <a:gd name="connsiteX0-1061" fmla="*/ 80451 w 194631"/>
                    <a:gd name="connsiteY0-1062" fmla="*/ 0 h 204270"/>
                    <a:gd name="connsiteX1-1063" fmla="*/ 189986 w 194631"/>
                    <a:gd name="connsiteY1-1064" fmla="*/ 57149 h 204270"/>
                    <a:gd name="connsiteX2-1065" fmla="*/ 109024 w 194631"/>
                    <a:gd name="connsiteY2-1066" fmla="*/ 203993 h 204270"/>
                    <a:gd name="connsiteX3-1067" fmla="*/ 0 w 194631"/>
                    <a:gd name="connsiteY3-1068" fmla="*/ 153470 h 204270"/>
                    <a:gd name="connsiteX4-1069" fmla="*/ 80451 w 194631"/>
                    <a:gd name="connsiteY4-1070" fmla="*/ 0 h 204270"/>
                    <a:gd name="connsiteX0-1071" fmla="*/ 80451 w 194631"/>
                    <a:gd name="connsiteY0-1072" fmla="*/ 0 h 204270"/>
                    <a:gd name="connsiteX1-1073" fmla="*/ 189986 w 194631"/>
                    <a:gd name="connsiteY1-1074" fmla="*/ 57149 h 204270"/>
                    <a:gd name="connsiteX2-1075" fmla="*/ 109024 w 194631"/>
                    <a:gd name="connsiteY2-1076" fmla="*/ 203993 h 204270"/>
                    <a:gd name="connsiteX3-1077" fmla="*/ 0 w 194631"/>
                    <a:gd name="connsiteY3-1078" fmla="*/ 153470 h 204270"/>
                    <a:gd name="connsiteX4-1079" fmla="*/ 80451 w 194631"/>
                    <a:gd name="connsiteY4-1080" fmla="*/ 0 h 204270"/>
                    <a:gd name="connsiteX0-1081" fmla="*/ 80451 w 194631"/>
                    <a:gd name="connsiteY0-1082" fmla="*/ 0 h 204270"/>
                    <a:gd name="connsiteX1-1083" fmla="*/ 189986 w 194631"/>
                    <a:gd name="connsiteY1-1084" fmla="*/ 57149 h 204270"/>
                    <a:gd name="connsiteX2-1085" fmla="*/ 109024 w 194631"/>
                    <a:gd name="connsiteY2-1086" fmla="*/ 203993 h 204270"/>
                    <a:gd name="connsiteX3-1087" fmla="*/ 0 w 194631"/>
                    <a:gd name="connsiteY3-1088" fmla="*/ 153470 h 204270"/>
                    <a:gd name="connsiteX4-1089" fmla="*/ 80451 w 194631"/>
                    <a:gd name="connsiteY4-1090" fmla="*/ 0 h 204270"/>
                    <a:gd name="connsiteX0-1091" fmla="*/ 80451 w 194631"/>
                    <a:gd name="connsiteY0-1092" fmla="*/ 0 h 204270"/>
                    <a:gd name="connsiteX1-1093" fmla="*/ 189986 w 194631"/>
                    <a:gd name="connsiteY1-1094" fmla="*/ 57149 h 204270"/>
                    <a:gd name="connsiteX2-1095" fmla="*/ 109024 w 194631"/>
                    <a:gd name="connsiteY2-1096" fmla="*/ 203993 h 204270"/>
                    <a:gd name="connsiteX3-1097" fmla="*/ 0 w 194631"/>
                    <a:gd name="connsiteY3-1098" fmla="*/ 153470 h 204270"/>
                    <a:gd name="connsiteX4-1099" fmla="*/ 80451 w 194631"/>
                    <a:gd name="connsiteY4-1100" fmla="*/ 0 h 204270"/>
                    <a:gd name="connsiteX0-1101" fmla="*/ 80451 w 194631"/>
                    <a:gd name="connsiteY0-1102" fmla="*/ 0 h 204270"/>
                    <a:gd name="connsiteX1-1103" fmla="*/ 189986 w 194631"/>
                    <a:gd name="connsiteY1-1104" fmla="*/ 57149 h 204270"/>
                    <a:gd name="connsiteX2-1105" fmla="*/ 109024 w 194631"/>
                    <a:gd name="connsiteY2-1106" fmla="*/ 203993 h 204270"/>
                    <a:gd name="connsiteX3-1107" fmla="*/ 0 w 194631"/>
                    <a:gd name="connsiteY3-1108" fmla="*/ 153470 h 204270"/>
                    <a:gd name="connsiteX4-1109" fmla="*/ 80451 w 194631"/>
                    <a:gd name="connsiteY4-1110" fmla="*/ 0 h 204270"/>
                    <a:gd name="connsiteX0-1111" fmla="*/ 80451 w 194631"/>
                    <a:gd name="connsiteY0-1112" fmla="*/ 0 h 204270"/>
                    <a:gd name="connsiteX1-1113" fmla="*/ 189986 w 194631"/>
                    <a:gd name="connsiteY1-1114" fmla="*/ 57149 h 204270"/>
                    <a:gd name="connsiteX2-1115" fmla="*/ 109024 w 194631"/>
                    <a:gd name="connsiteY2-1116" fmla="*/ 203993 h 204270"/>
                    <a:gd name="connsiteX3-1117" fmla="*/ 0 w 194631"/>
                    <a:gd name="connsiteY3-1118" fmla="*/ 153470 h 204270"/>
                    <a:gd name="connsiteX4-1119" fmla="*/ 80451 w 194631"/>
                    <a:gd name="connsiteY4-1120" fmla="*/ 0 h 204270"/>
                    <a:gd name="connsiteX0-1121" fmla="*/ 80451 w 194631"/>
                    <a:gd name="connsiteY0-1122" fmla="*/ 0 h 204270"/>
                    <a:gd name="connsiteX1-1123" fmla="*/ 189986 w 194631"/>
                    <a:gd name="connsiteY1-1124" fmla="*/ 57149 h 204270"/>
                    <a:gd name="connsiteX2-1125" fmla="*/ 109024 w 194631"/>
                    <a:gd name="connsiteY2-1126" fmla="*/ 203993 h 204270"/>
                    <a:gd name="connsiteX3-1127" fmla="*/ 0 w 194631"/>
                    <a:gd name="connsiteY3-1128" fmla="*/ 153470 h 204270"/>
                    <a:gd name="connsiteX4-1129" fmla="*/ 80451 w 194631"/>
                    <a:gd name="connsiteY4-1130" fmla="*/ 0 h 204270"/>
                    <a:gd name="connsiteX0-1131" fmla="*/ 80451 w 194631"/>
                    <a:gd name="connsiteY0-1132" fmla="*/ 0 h 204270"/>
                    <a:gd name="connsiteX1-1133" fmla="*/ 189986 w 194631"/>
                    <a:gd name="connsiteY1-1134" fmla="*/ 57149 h 204270"/>
                    <a:gd name="connsiteX2-1135" fmla="*/ 109024 w 194631"/>
                    <a:gd name="connsiteY2-1136" fmla="*/ 203993 h 204270"/>
                    <a:gd name="connsiteX3-1137" fmla="*/ 0 w 194631"/>
                    <a:gd name="connsiteY3-1138" fmla="*/ 153470 h 204270"/>
                    <a:gd name="connsiteX4-1139" fmla="*/ 80451 w 194631"/>
                    <a:gd name="connsiteY4-1140" fmla="*/ 0 h 204270"/>
                    <a:gd name="connsiteX0-1141" fmla="*/ 80451 w 194631"/>
                    <a:gd name="connsiteY0-1142" fmla="*/ 0 h 204270"/>
                    <a:gd name="connsiteX1-1143" fmla="*/ 189986 w 194631"/>
                    <a:gd name="connsiteY1-1144" fmla="*/ 57149 h 204270"/>
                    <a:gd name="connsiteX2-1145" fmla="*/ 109024 w 194631"/>
                    <a:gd name="connsiteY2-1146" fmla="*/ 203993 h 204270"/>
                    <a:gd name="connsiteX3-1147" fmla="*/ 0 w 194631"/>
                    <a:gd name="connsiteY3-1148" fmla="*/ 153470 h 204270"/>
                    <a:gd name="connsiteX4-1149" fmla="*/ 80451 w 194631"/>
                    <a:gd name="connsiteY4-1150" fmla="*/ 0 h 204270"/>
                    <a:gd name="connsiteX0-1151" fmla="*/ 80451 w 194631"/>
                    <a:gd name="connsiteY0-1152" fmla="*/ 0 h 204270"/>
                    <a:gd name="connsiteX1-1153" fmla="*/ 189986 w 194631"/>
                    <a:gd name="connsiteY1-1154" fmla="*/ 57149 h 204270"/>
                    <a:gd name="connsiteX2-1155" fmla="*/ 109024 w 194631"/>
                    <a:gd name="connsiteY2-1156" fmla="*/ 203993 h 204270"/>
                    <a:gd name="connsiteX3-1157" fmla="*/ 0 w 194631"/>
                    <a:gd name="connsiteY3-1158" fmla="*/ 153470 h 204270"/>
                    <a:gd name="connsiteX4-1159" fmla="*/ 80451 w 194631"/>
                    <a:gd name="connsiteY4-1160" fmla="*/ 0 h 204270"/>
                    <a:gd name="connsiteX0-1161" fmla="*/ 80451 w 194631"/>
                    <a:gd name="connsiteY0-1162" fmla="*/ 0 h 204270"/>
                    <a:gd name="connsiteX1-1163" fmla="*/ 189986 w 194631"/>
                    <a:gd name="connsiteY1-1164" fmla="*/ 57149 h 204270"/>
                    <a:gd name="connsiteX2-1165" fmla="*/ 109024 w 194631"/>
                    <a:gd name="connsiteY2-1166" fmla="*/ 203993 h 204270"/>
                    <a:gd name="connsiteX3-1167" fmla="*/ 0 w 194631"/>
                    <a:gd name="connsiteY3-1168" fmla="*/ 153470 h 204270"/>
                    <a:gd name="connsiteX4-1169" fmla="*/ 80451 w 194631"/>
                    <a:gd name="connsiteY4-1170" fmla="*/ 0 h 204270"/>
                    <a:gd name="connsiteX0-1171" fmla="*/ 78587 w 192767"/>
                    <a:gd name="connsiteY0-1172" fmla="*/ 0 h 204270"/>
                    <a:gd name="connsiteX1-1173" fmla="*/ 188122 w 192767"/>
                    <a:gd name="connsiteY1-1174" fmla="*/ 57149 h 204270"/>
                    <a:gd name="connsiteX2-1175" fmla="*/ 107160 w 192767"/>
                    <a:gd name="connsiteY2-1176" fmla="*/ 203993 h 204270"/>
                    <a:gd name="connsiteX3-1177" fmla="*/ 0 w 192767"/>
                    <a:gd name="connsiteY3-1178" fmla="*/ 151605 h 204270"/>
                    <a:gd name="connsiteX4-1179" fmla="*/ 78587 w 192767"/>
                    <a:gd name="connsiteY4-1180" fmla="*/ 0 h 204270"/>
                    <a:gd name="connsiteX0-1181" fmla="*/ 78587 w 192767"/>
                    <a:gd name="connsiteY0-1182" fmla="*/ 0 h 204270"/>
                    <a:gd name="connsiteX1-1183" fmla="*/ 188122 w 192767"/>
                    <a:gd name="connsiteY1-1184" fmla="*/ 57149 h 204270"/>
                    <a:gd name="connsiteX2-1185" fmla="*/ 107160 w 192767"/>
                    <a:gd name="connsiteY2-1186" fmla="*/ 203993 h 204270"/>
                    <a:gd name="connsiteX3-1187" fmla="*/ 0 w 192767"/>
                    <a:gd name="connsiteY3-1188" fmla="*/ 151605 h 204270"/>
                    <a:gd name="connsiteX4-1189" fmla="*/ 78587 w 192767"/>
                    <a:gd name="connsiteY4-1190" fmla="*/ 0 h 204270"/>
                    <a:gd name="connsiteX0-1191" fmla="*/ 80451 w 194631"/>
                    <a:gd name="connsiteY0-1192" fmla="*/ 0 h 204270"/>
                    <a:gd name="connsiteX1-1193" fmla="*/ 189986 w 194631"/>
                    <a:gd name="connsiteY1-1194" fmla="*/ 57149 h 204270"/>
                    <a:gd name="connsiteX2-1195" fmla="*/ 109024 w 194631"/>
                    <a:gd name="connsiteY2-1196" fmla="*/ 203993 h 204270"/>
                    <a:gd name="connsiteX3-1197" fmla="*/ 0 w 194631"/>
                    <a:gd name="connsiteY3-1198" fmla="*/ 151605 h 204270"/>
                    <a:gd name="connsiteX4-1199" fmla="*/ 80451 w 194631"/>
                    <a:gd name="connsiteY4-1200" fmla="*/ 0 h 204270"/>
                    <a:gd name="connsiteX0-1201" fmla="*/ 80451 w 194631"/>
                    <a:gd name="connsiteY0-1202" fmla="*/ 0 h 204270"/>
                    <a:gd name="connsiteX1-1203" fmla="*/ 189986 w 194631"/>
                    <a:gd name="connsiteY1-1204" fmla="*/ 57149 h 204270"/>
                    <a:gd name="connsiteX2-1205" fmla="*/ 109024 w 194631"/>
                    <a:gd name="connsiteY2-1206" fmla="*/ 203993 h 204270"/>
                    <a:gd name="connsiteX3-1207" fmla="*/ 0 w 194631"/>
                    <a:gd name="connsiteY3-1208" fmla="*/ 151605 h 204270"/>
                    <a:gd name="connsiteX4-1209" fmla="*/ 80451 w 194631"/>
                    <a:gd name="connsiteY4-1210" fmla="*/ 0 h 204270"/>
                    <a:gd name="connsiteX0-1211" fmla="*/ 80451 w 194631"/>
                    <a:gd name="connsiteY0-1212" fmla="*/ 0 h 204270"/>
                    <a:gd name="connsiteX1-1213" fmla="*/ 189986 w 194631"/>
                    <a:gd name="connsiteY1-1214" fmla="*/ 57149 h 204270"/>
                    <a:gd name="connsiteX2-1215" fmla="*/ 109024 w 194631"/>
                    <a:gd name="connsiteY2-1216" fmla="*/ 203993 h 204270"/>
                    <a:gd name="connsiteX3-1217" fmla="*/ 0 w 194631"/>
                    <a:gd name="connsiteY3-1218" fmla="*/ 151605 h 204270"/>
                    <a:gd name="connsiteX4-1219" fmla="*/ 80451 w 194631"/>
                    <a:gd name="connsiteY4-1220" fmla="*/ 0 h 204270"/>
                    <a:gd name="connsiteX0-1221" fmla="*/ 78587 w 192767"/>
                    <a:gd name="connsiteY0-1222" fmla="*/ 0 h 204270"/>
                    <a:gd name="connsiteX1-1223" fmla="*/ 188122 w 192767"/>
                    <a:gd name="connsiteY1-1224" fmla="*/ 57149 h 204270"/>
                    <a:gd name="connsiteX2-1225" fmla="*/ 107160 w 192767"/>
                    <a:gd name="connsiteY2-1226" fmla="*/ 203993 h 204270"/>
                    <a:gd name="connsiteX3-1227" fmla="*/ 0 w 192767"/>
                    <a:gd name="connsiteY3-1228" fmla="*/ 149740 h 204270"/>
                    <a:gd name="connsiteX4-1229" fmla="*/ 78587 w 192767"/>
                    <a:gd name="connsiteY4-1230" fmla="*/ 0 h 204270"/>
                    <a:gd name="connsiteX0-1231" fmla="*/ 78587 w 192767"/>
                    <a:gd name="connsiteY0-1232" fmla="*/ 0 h 204270"/>
                    <a:gd name="connsiteX1-1233" fmla="*/ 188122 w 192767"/>
                    <a:gd name="connsiteY1-1234" fmla="*/ 57149 h 204270"/>
                    <a:gd name="connsiteX2-1235" fmla="*/ 107160 w 192767"/>
                    <a:gd name="connsiteY2-1236" fmla="*/ 203993 h 204270"/>
                    <a:gd name="connsiteX3-1237" fmla="*/ 0 w 192767"/>
                    <a:gd name="connsiteY3-1238" fmla="*/ 149740 h 204270"/>
                    <a:gd name="connsiteX4-1239" fmla="*/ 78587 w 192767"/>
                    <a:gd name="connsiteY4-1240" fmla="*/ 0 h 204270"/>
                    <a:gd name="connsiteX0-1241" fmla="*/ 78587 w 192767"/>
                    <a:gd name="connsiteY0-1242" fmla="*/ 0 h 204270"/>
                    <a:gd name="connsiteX1-1243" fmla="*/ 188122 w 192767"/>
                    <a:gd name="connsiteY1-1244" fmla="*/ 57149 h 204270"/>
                    <a:gd name="connsiteX2-1245" fmla="*/ 107160 w 192767"/>
                    <a:gd name="connsiteY2-1246" fmla="*/ 203993 h 204270"/>
                    <a:gd name="connsiteX3-1247" fmla="*/ 0 w 192767"/>
                    <a:gd name="connsiteY3-1248" fmla="*/ 149740 h 204270"/>
                    <a:gd name="connsiteX4-1249" fmla="*/ 78587 w 192767"/>
                    <a:gd name="connsiteY4-1250" fmla="*/ 0 h 204270"/>
                    <a:gd name="connsiteX0-1251" fmla="*/ 78587 w 192767"/>
                    <a:gd name="connsiteY0-1252" fmla="*/ 0 h 204270"/>
                    <a:gd name="connsiteX1-1253" fmla="*/ 188122 w 192767"/>
                    <a:gd name="connsiteY1-1254" fmla="*/ 57149 h 204270"/>
                    <a:gd name="connsiteX2-1255" fmla="*/ 107160 w 192767"/>
                    <a:gd name="connsiteY2-1256" fmla="*/ 203993 h 204270"/>
                    <a:gd name="connsiteX3-1257" fmla="*/ 0 w 192767"/>
                    <a:gd name="connsiteY3-1258" fmla="*/ 151603 h 204270"/>
                    <a:gd name="connsiteX4-1259" fmla="*/ 78587 w 192767"/>
                    <a:gd name="connsiteY4-1260" fmla="*/ 0 h 20427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2767" h="204270">
                      <a:moveTo>
                        <a:pt x="78587" y="0"/>
                      </a:moveTo>
                      <a:cubicBezTo>
                        <a:pt x="127006" y="24607"/>
                        <a:pt x="151922" y="38135"/>
                        <a:pt x="188122" y="57149"/>
                      </a:cubicBezTo>
                      <a:cubicBezTo>
                        <a:pt x="209554" y="122766"/>
                        <a:pt x="152403" y="209814"/>
                        <a:pt x="107160" y="203993"/>
                      </a:cubicBezTo>
                      <a:cubicBezTo>
                        <a:pt x="72683" y="187152"/>
                        <a:pt x="40069" y="168444"/>
                        <a:pt x="0" y="151603"/>
                      </a:cubicBezTo>
                      <a:cubicBezTo>
                        <a:pt x="64537" y="155117"/>
                        <a:pt x="96048" y="43391"/>
                        <a:pt x="78587"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383" name="Rectangle 16"/>
                <p:cNvSpPr/>
                <p:nvPr/>
              </p:nvSpPr>
              <p:spPr>
                <a:xfrm rot="1545906" flipH="1">
                  <a:off x="5838213" y="3102726"/>
                  <a:ext cx="276663" cy="234238"/>
                </a:xfrm>
                <a:custGeom>
                  <a:avLst/>
                  <a:gdLst>
                    <a:gd name="connsiteX0" fmla="*/ 0 w 571500"/>
                    <a:gd name="connsiteY0" fmla="*/ 0 h 368300"/>
                    <a:gd name="connsiteX1" fmla="*/ 571500 w 571500"/>
                    <a:gd name="connsiteY1" fmla="*/ 0 h 368300"/>
                    <a:gd name="connsiteX2" fmla="*/ 571500 w 571500"/>
                    <a:gd name="connsiteY2" fmla="*/ 368300 h 368300"/>
                    <a:gd name="connsiteX3" fmla="*/ 0 w 571500"/>
                    <a:gd name="connsiteY3" fmla="*/ 368300 h 368300"/>
                    <a:gd name="connsiteX4" fmla="*/ 0 w 571500"/>
                    <a:gd name="connsiteY4" fmla="*/ 0 h 368300"/>
                    <a:gd name="connsiteX0-1" fmla="*/ 0 w 664368"/>
                    <a:gd name="connsiteY0-2" fmla="*/ 0 h 368300"/>
                    <a:gd name="connsiteX1-3" fmla="*/ 664368 w 664368"/>
                    <a:gd name="connsiteY1-4" fmla="*/ 235744 h 368300"/>
                    <a:gd name="connsiteX2-5" fmla="*/ 571500 w 664368"/>
                    <a:gd name="connsiteY2-6" fmla="*/ 368300 h 368300"/>
                    <a:gd name="connsiteX3-7" fmla="*/ 0 w 664368"/>
                    <a:gd name="connsiteY3-8" fmla="*/ 368300 h 368300"/>
                    <a:gd name="connsiteX4-9" fmla="*/ 0 w 664368"/>
                    <a:gd name="connsiteY4-10" fmla="*/ 0 h 368300"/>
                    <a:gd name="connsiteX0-11" fmla="*/ 0 w 671347"/>
                    <a:gd name="connsiteY0-12" fmla="*/ 0 h 368300"/>
                    <a:gd name="connsiteX1-13" fmla="*/ 664368 w 671347"/>
                    <a:gd name="connsiteY1-14" fmla="*/ 235744 h 368300"/>
                    <a:gd name="connsiteX2-15" fmla="*/ 571500 w 671347"/>
                    <a:gd name="connsiteY2-16" fmla="*/ 368300 h 368300"/>
                    <a:gd name="connsiteX3-17" fmla="*/ 0 w 671347"/>
                    <a:gd name="connsiteY3-18" fmla="*/ 368300 h 368300"/>
                    <a:gd name="connsiteX4-19" fmla="*/ 0 w 671347"/>
                    <a:gd name="connsiteY4-20" fmla="*/ 0 h 368300"/>
                    <a:gd name="connsiteX0-21" fmla="*/ 0 w 664610"/>
                    <a:gd name="connsiteY0-22" fmla="*/ 0 h 368300"/>
                    <a:gd name="connsiteX1-23" fmla="*/ 664368 w 664610"/>
                    <a:gd name="connsiteY1-24" fmla="*/ 235744 h 368300"/>
                    <a:gd name="connsiteX2-25" fmla="*/ 571500 w 664610"/>
                    <a:gd name="connsiteY2-26" fmla="*/ 368300 h 368300"/>
                    <a:gd name="connsiteX3-27" fmla="*/ 0 w 664610"/>
                    <a:gd name="connsiteY3-28" fmla="*/ 368300 h 368300"/>
                    <a:gd name="connsiteX4-29" fmla="*/ 0 w 664610"/>
                    <a:gd name="connsiteY4-30" fmla="*/ 0 h 368300"/>
                    <a:gd name="connsiteX0-31" fmla="*/ 0 w 664748"/>
                    <a:gd name="connsiteY0-32" fmla="*/ 0 h 368300"/>
                    <a:gd name="connsiteX1-33" fmla="*/ 664368 w 664748"/>
                    <a:gd name="connsiteY1-34" fmla="*/ 235744 h 368300"/>
                    <a:gd name="connsiteX2-35" fmla="*/ 571500 w 664748"/>
                    <a:gd name="connsiteY2-36" fmla="*/ 368300 h 368300"/>
                    <a:gd name="connsiteX3-37" fmla="*/ 0 w 664748"/>
                    <a:gd name="connsiteY3-38" fmla="*/ 368300 h 368300"/>
                    <a:gd name="connsiteX4-39" fmla="*/ 0 w 664748"/>
                    <a:gd name="connsiteY4-40" fmla="*/ 0 h 368300"/>
                    <a:gd name="connsiteX0-41" fmla="*/ 0 w 664748"/>
                    <a:gd name="connsiteY0-42" fmla="*/ 0 h 368300"/>
                    <a:gd name="connsiteX1-43" fmla="*/ 664368 w 664748"/>
                    <a:gd name="connsiteY1-44" fmla="*/ 235744 h 368300"/>
                    <a:gd name="connsiteX2-45" fmla="*/ 571500 w 664748"/>
                    <a:gd name="connsiteY2-46" fmla="*/ 368300 h 368300"/>
                    <a:gd name="connsiteX3-47" fmla="*/ 0 w 664748"/>
                    <a:gd name="connsiteY3-48" fmla="*/ 368300 h 368300"/>
                    <a:gd name="connsiteX4-49" fmla="*/ 0 w 664748"/>
                    <a:gd name="connsiteY4-50" fmla="*/ 0 h 368300"/>
                    <a:gd name="connsiteX0-51" fmla="*/ 490538 w 664748"/>
                    <a:gd name="connsiteY0-52" fmla="*/ 0 h 215900"/>
                    <a:gd name="connsiteX1-53" fmla="*/ 664368 w 664748"/>
                    <a:gd name="connsiteY1-54" fmla="*/ 83344 h 215900"/>
                    <a:gd name="connsiteX2-55" fmla="*/ 571500 w 664748"/>
                    <a:gd name="connsiteY2-56" fmla="*/ 215900 h 215900"/>
                    <a:gd name="connsiteX3-57" fmla="*/ 0 w 664748"/>
                    <a:gd name="connsiteY3-58" fmla="*/ 215900 h 215900"/>
                    <a:gd name="connsiteX4-59" fmla="*/ 490538 w 664748"/>
                    <a:gd name="connsiteY4-60" fmla="*/ 0 h 215900"/>
                    <a:gd name="connsiteX0-61" fmla="*/ 97632 w 271842"/>
                    <a:gd name="connsiteY0-62" fmla="*/ 0 h 215900"/>
                    <a:gd name="connsiteX1-63" fmla="*/ 271462 w 271842"/>
                    <a:gd name="connsiteY1-64" fmla="*/ 83344 h 215900"/>
                    <a:gd name="connsiteX2-65" fmla="*/ 178594 w 271842"/>
                    <a:gd name="connsiteY2-66" fmla="*/ 215900 h 215900"/>
                    <a:gd name="connsiteX3-67" fmla="*/ 0 w 271842"/>
                    <a:gd name="connsiteY3-68" fmla="*/ 130175 h 215900"/>
                    <a:gd name="connsiteX4-69" fmla="*/ 97632 w 271842"/>
                    <a:gd name="connsiteY4-70" fmla="*/ 0 h 215900"/>
                    <a:gd name="connsiteX0-71" fmla="*/ 97632 w 271842"/>
                    <a:gd name="connsiteY0-72" fmla="*/ 0 h 215900"/>
                    <a:gd name="connsiteX1-73" fmla="*/ 271462 w 271842"/>
                    <a:gd name="connsiteY1-74" fmla="*/ 83344 h 215900"/>
                    <a:gd name="connsiteX2-75" fmla="*/ 178594 w 271842"/>
                    <a:gd name="connsiteY2-76" fmla="*/ 215900 h 215900"/>
                    <a:gd name="connsiteX3-77" fmla="*/ 0 w 271842"/>
                    <a:gd name="connsiteY3-78" fmla="*/ 130175 h 215900"/>
                    <a:gd name="connsiteX4-79" fmla="*/ 97632 w 271842"/>
                    <a:gd name="connsiteY4-80" fmla="*/ 0 h 215900"/>
                    <a:gd name="connsiteX0-81" fmla="*/ 95251 w 271842"/>
                    <a:gd name="connsiteY0-82" fmla="*/ 0 h 225425"/>
                    <a:gd name="connsiteX1-83" fmla="*/ 271462 w 271842"/>
                    <a:gd name="connsiteY1-84" fmla="*/ 92869 h 225425"/>
                    <a:gd name="connsiteX2-85" fmla="*/ 178594 w 271842"/>
                    <a:gd name="connsiteY2-86" fmla="*/ 225425 h 225425"/>
                    <a:gd name="connsiteX3-87" fmla="*/ 0 w 271842"/>
                    <a:gd name="connsiteY3-88" fmla="*/ 139700 h 225425"/>
                    <a:gd name="connsiteX4-89" fmla="*/ 95251 w 271842"/>
                    <a:gd name="connsiteY4-90" fmla="*/ 0 h 225425"/>
                    <a:gd name="connsiteX0-91" fmla="*/ 92870 w 271842"/>
                    <a:gd name="connsiteY0-92" fmla="*/ 0 h 220662"/>
                    <a:gd name="connsiteX1-93" fmla="*/ 271462 w 271842"/>
                    <a:gd name="connsiteY1-94" fmla="*/ 88106 h 220662"/>
                    <a:gd name="connsiteX2-95" fmla="*/ 178594 w 271842"/>
                    <a:gd name="connsiteY2-96" fmla="*/ 220662 h 220662"/>
                    <a:gd name="connsiteX3-97" fmla="*/ 0 w 271842"/>
                    <a:gd name="connsiteY3-98" fmla="*/ 134937 h 220662"/>
                    <a:gd name="connsiteX4-99" fmla="*/ 92870 w 271842"/>
                    <a:gd name="connsiteY4-100" fmla="*/ 0 h 220662"/>
                    <a:gd name="connsiteX0-101" fmla="*/ 97633 w 271842"/>
                    <a:gd name="connsiteY0-102" fmla="*/ 0 h 223043"/>
                    <a:gd name="connsiteX1-103" fmla="*/ 271462 w 271842"/>
                    <a:gd name="connsiteY1-104" fmla="*/ 90487 h 223043"/>
                    <a:gd name="connsiteX2-105" fmla="*/ 178594 w 271842"/>
                    <a:gd name="connsiteY2-106" fmla="*/ 223043 h 223043"/>
                    <a:gd name="connsiteX3-107" fmla="*/ 0 w 271842"/>
                    <a:gd name="connsiteY3-108" fmla="*/ 137318 h 223043"/>
                    <a:gd name="connsiteX4-109" fmla="*/ 97633 w 271842"/>
                    <a:gd name="connsiteY4-110" fmla="*/ 0 h 223043"/>
                    <a:gd name="connsiteX0-111" fmla="*/ 97633 w 271842"/>
                    <a:gd name="connsiteY0-112" fmla="*/ 0 h 223043"/>
                    <a:gd name="connsiteX1-113" fmla="*/ 271462 w 271842"/>
                    <a:gd name="connsiteY1-114" fmla="*/ 90487 h 223043"/>
                    <a:gd name="connsiteX2-115" fmla="*/ 178594 w 271842"/>
                    <a:gd name="connsiteY2-116" fmla="*/ 223043 h 223043"/>
                    <a:gd name="connsiteX3-117" fmla="*/ 0 w 271842"/>
                    <a:gd name="connsiteY3-118" fmla="*/ 137318 h 223043"/>
                    <a:gd name="connsiteX4-119" fmla="*/ 97633 w 271842"/>
                    <a:gd name="connsiteY4-120" fmla="*/ 0 h 223043"/>
                    <a:gd name="connsiteX0-121" fmla="*/ 97633 w 271842"/>
                    <a:gd name="connsiteY0-122" fmla="*/ 0 h 223043"/>
                    <a:gd name="connsiteX1-123" fmla="*/ 271462 w 271842"/>
                    <a:gd name="connsiteY1-124" fmla="*/ 90487 h 223043"/>
                    <a:gd name="connsiteX2-125" fmla="*/ 178594 w 271842"/>
                    <a:gd name="connsiteY2-126" fmla="*/ 223043 h 223043"/>
                    <a:gd name="connsiteX3-127" fmla="*/ 0 w 271842"/>
                    <a:gd name="connsiteY3-128" fmla="*/ 137318 h 223043"/>
                    <a:gd name="connsiteX4-129" fmla="*/ 97633 w 271842"/>
                    <a:gd name="connsiteY4-130" fmla="*/ 0 h 223043"/>
                    <a:gd name="connsiteX0-131" fmla="*/ 85726 w 271842"/>
                    <a:gd name="connsiteY0-132" fmla="*/ 0 h 230186"/>
                    <a:gd name="connsiteX1-133" fmla="*/ 271462 w 271842"/>
                    <a:gd name="connsiteY1-134" fmla="*/ 97630 h 230186"/>
                    <a:gd name="connsiteX2-135" fmla="*/ 178594 w 271842"/>
                    <a:gd name="connsiteY2-136" fmla="*/ 230186 h 230186"/>
                    <a:gd name="connsiteX3-137" fmla="*/ 0 w 271842"/>
                    <a:gd name="connsiteY3-138" fmla="*/ 144461 h 230186"/>
                    <a:gd name="connsiteX4-139" fmla="*/ 85726 w 271842"/>
                    <a:gd name="connsiteY4-140" fmla="*/ 0 h 230186"/>
                    <a:gd name="connsiteX0-141" fmla="*/ 97633 w 283749"/>
                    <a:gd name="connsiteY0-142" fmla="*/ 0 h 230186"/>
                    <a:gd name="connsiteX1-143" fmla="*/ 283369 w 283749"/>
                    <a:gd name="connsiteY1-144" fmla="*/ 97630 h 230186"/>
                    <a:gd name="connsiteX2-145" fmla="*/ 190501 w 283749"/>
                    <a:gd name="connsiteY2-146" fmla="*/ 230186 h 230186"/>
                    <a:gd name="connsiteX3-147" fmla="*/ 0 w 283749"/>
                    <a:gd name="connsiteY3-148" fmla="*/ 151605 h 230186"/>
                    <a:gd name="connsiteX4-149" fmla="*/ 97633 w 283749"/>
                    <a:gd name="connsiteY4-150" fmla="*/ 0 h 230186"/>
                    <a:gd name="connsiteX0-151" fmla="*/ 97633 w 283749"/>
                    <a:gd name="connsiteY0-152" fmla="*/ 0 h 230186"/>
                    <a:gd name="connsiteX1-153" fmla="*/ 283369 w 283749"/>
                    <a:gd name="connsiteY1-154" fmla="*/ 97630 h 230186"/>
                    <a:gd name="connsiteX2-155" fmla="*/ 190501 w 283749"/>
                    <a:gd name="connsiteY2-156" fmla="*/ 230186 h 230186"/>
                    <a:gd name="connsiteX3-157" fmla="*/ 0 w 283749"/>
                    <a:gd name="connsiteY3-158" fmla="*/ 151605 h 230186"/>
                    <a:gd name="connsiteX4-159" fmla="*/ 97633 w 283749"/>
                    <a:gd name="connsiteY4-160" fmla="*/ 0 h 230186"/>
                    <a:gd name="connsiteX0-161" fmla="*/ 97633 w 283749"/>
                    <a:gd name="connsiteY0-162" fmla="*/ 0 h 230186"/>
                    <a:gd name="connsiteX1-163" fmla="*/ 283369 w 283749"/>
                    <a:gd name="connsiteY1-164" fmla="*/ 97630 h 230186"/>
                    <a:gd name="connsiteX2-165" fmla="*/ 190501 w 283749"/>
                    <a:gd name="connsiteY2-166" fmla="*/ 230186 h 230186"/>
                    <a:gd name="connsiteX3-167" fmla="*/ 0 w 283749"/>
                    <a:gd name="connsiteY3-168" fmla="*/ 151605 h 230186"/>
                    <a:gd name="connsiteX4-169" fmla="*/ 97633 w 283749"/>
                    <a:gd name="connsiteY4-170" fmla="*/ 0 h 230186"/>
                    <a:gd name="connsiteX0-171" fmla="*/ 97633 w 283749"/>
                    <a:gd name="connsiteY0-172" fmla="*/ 0 h 230186"/>
                    <a:gd name="connsiteX1-173" fmla="*/ 283369 w 283749"/>
                    <a:gd name="connsiteY1-174" fmla="*/ 97630 h 230186"/>
                    <a:gd name="connsiteX2-175" fmla="*/ 190501 w 283749"/>
                    <a:gd name="connsiteY2-176" fmla="*/ 230186 h 230186"/>
                    <a:gd name="connsiteX3-177" fmla="*/ 0 w 283749"/>
                    <a:gd name="connsiteY3-178" fmla="*/ 151605 h 230186"/>
                    <a:gd name="connsiteX4-179" fmla="*/ 97633 w 283749"/>
                    <a:gd name="connsiteY4-180" fmla="*/ 0 h 230186"/>
                    <a:gd name="connsiteX0-181" fmla="*/ 97633 w 283749"/>
                    <a:gd name="connsiteY0-182" fmla="*/ 0 h 230186"/>
                    <a:gd name="connsiteX1-183" fmla="*/ 283369 w 283749"/>
                    <a:gd name="connsiteY1-184" fmla="*/ 97630 h 230186"/>
                    <a:gd name="connsiteX2-185" fmla="*/ 190501 w 283749"/>
                    <a:gd name="connsiteY2-186" fmla="*/ 230186 h 230186"/>
                    <a:gd name="connsiteX3-187" fmla="*/ 0 w 283749"/>
                    <a:gd name="connsiteY3-188" fmla="*/ 151605 h 230186"/>
                    <a:gd name="connsiteX4-189" fmla="*/ 97633 w 283749"/>
                    <a:gd name="connsiteY4-190" fmla="*/ 0 h 230186"/>
                    <a:gd name="connsiteX0-191" fmla="*/ 97633 w 286111"/>
                    <a:gd name="connsiteY0-192" fmla="*/ 0 h 230186"/>
                    <a:gd name="connsiteX1-193" fmla="*/ 285750 w 286111"/>
                    <a:gd name="connsiteY1-194" fmla="*/ 95249 h 230186"/>
                    <a:gd name="connsiteX2-195" fmla="*/ 190501 w 286111"/>
                    <a:gd name="connsiteY2-196" fmla="*/ 230186 h 230186"/>
                    <a:gd name="connsiteX3-197" fmla="*/ 0 w 286111"/>
                    <a:gd name="connsiteY3-198" fmla="*/ 151605 h 230186"/>
                    <a:gd name="connsiteX4-199" fmla="*/ 97633 w 286111"/>
                    <a:gd name="connsiteY4-200" fmla="*/ 0 h 230186"/>
                    <a:gd name="connsiteX0-201" fmla="*/ 97633 w 286111"/>
                    <a:gd name="connsiteY0-202" fmla="*/ 0 h 232567"/>
                    <a:gd name="connsiteX1-203" fmla="*/ 285750 w 286111"/>
                    <a:gd name="connsiteY1-204" fmla="*/ 97630 h 232567"/>
                    <a:gd name="connsiteX2-205" fmla="*/ 190501 w 286111"/>
                    <a:gd name="connsiteY2-206" fmla="*/ 232567 h 232567"/>
                    <a:gd name="connsiteX3-207" fmla="*/ 0 w 286111"/>
                    <a:gd name="connsiteY3-208" fmla="*/ 153986 h 232567"/>
                    <a:gd name="connsiteX4-209" fmla="*/ 97633 w 286111"/>
                    <a:gd name="connsiteY4-210" fmla="*/ 0 h 232567"/>
                    <a:gd name="connsiteX0-211" fmla="*/ 97633 w 286111"/>
                    <a:gd name="connsiteY0-212" fmla="*/ 0 h 230186"/>
                    <a:gd name="connsiteX1-213" fmla="*/ 285750 w 286111"/>
                    <a:gd name="connsiteY1-214" fmla="*/ 95249 h 230186"/>
                    <a:gd name="connsiteX2-215" fmla="*/ 190501 w 286111"/>
                    <a:gd name="connsiteY2-216" fmla="*/ 230186 h 230186"/>
                    <a:gd name="connsiteX3-217" fmla="*/ 0 w 286111"/>
                    <a:gd name="connsiteY3-218" fmla="*/ 151605 h 230186"/>
                    <a:gd name="connsiteX4-219" fmla="*/ 97633 w 286111"/>
                    <a:gd name="connsiteY4-220" fmla="*/ 0 h 230186"/>
                    <a:gd name="connsiteX0-221" fmla="*/ 97633 w 286111"/>
                    <a:gd name="connsiteY0-222" fmla="*/ 0 h 230186"/>
                    <a:gd name="connsiteX1-223" fmla="*/ 285750 w 286111"/>
                    <a:gd name="connsiteY1-224" fmla="*/ 95249 h 230186"/>
                    <a:gd name="connsiteX2-225" fmla="*/ 190501 w 286111"/>
                    <a:gd name="connsiteY2-226" fmla="*/ 230186 h 230186"/>
                    <a:gd name="connsiteX3-227" fmla="*/ 0 w 286111"/>
                    <a:gd name="connsiteY3-228" fmla="*/ 151605 h 230186"/>
                    <a:gd name="connsiteX4-229" fmla="*/ 97633 w 286111"/>
                    <a:gd name="connsiteY4-230" fmla="*/ 0 h 230186"/>
                    <a:gd name="connsiteX0-231" fmla="*/ 97633 w 286111"/>
                    <a:gd name="connsiteY0-232" fmla="*/ 0 h 230186"/>
                    <a:gd name="connsiteX1-233" fmla="*/ 285750 w 286111"/>
                    <a:gd name="connsiteY1-234" fmla="*/ 95249 h 230186"/>
                    <a:gd name="connsiteX2-235" fmla="*/ 190501 w 286111"/>
                    <a:gd name="connsiteY2-236" fmla="*/ 230186 h 230186"/>
                    <a:gd name="connsiteX3-237" fmla="*/ 0 w 286111"/>
                    <a:gd name="connsiteY3-238" fmla="*/ 151605 h 230186"/>
                    <a:gd name="connsiteX4-239" fmla="*/ 97633 w 286111"/>
                    <a:gd name="connsiteY4-240" fmla="*/ 0 h 230186"/>
                    <a:gd name="connsiteX0-241" fmla="*/ 100014 w 286111"/>
                    <a:gd name="connsiteY0-242" fmla="*/ 0 h 234948"/>
                    <a:gd name="connsiteX1-243" fmla="*/ 285750 w 286111"/>
                    <a:gd name="connsiteY1-244" fmla="*/ 100011 h 234948"/>
                    <a:gd name="connsiteX2-245" fmla="*/ 190501 w 286111"/>
                    <a:gd name="connsiteY2-246" fmla="*/ 234948 h 234948"/>
                    <a:gd name="connsiteX3-247" fmla="*/ 0 w 286111"/>
                    <a:gd name="connsiteY3-248" fmla="*/ 156367 h 234948"/>
                    <a:gd name="connsiteX4-249" fmla="*/ 100014 w 286111"/>
                    <a:gd name="connsiteY4-250" fmla="*/ 0 h 234948"/>
                    <a:gd name="connsiteX0-251" fmla="*/ 100014 w 286111"/>
                    <a:gd name="connsiteY0-252" fmla="*/ 0 h 234948"/>
                    <a:gd name="connsiteX1-253" fmla="*/ 285750 w 286111"/>
                    <a:gd name="connsiteY1-254" fmla="*/ 100011 h 234948"/>
                    <a:gd name="connsiteX2-255" fmla="*/ 190501 w 286111"/>
                    <a:gd name="connsiteY2-256" fmla="*/ 234948 h 234948"/>
                    <a:gd name="connsiteX3-257" fmla="*/ 0 w 286111"/>
                    <a:gd name="connsiteY3-258" fmla="*/ 156367 h 234948"/>
                    <a:gd name="connsiteX4-259" fmla="*/ 100014 w 286111"/>
                    <a:gd name="connsiteY4-260" fmla="*/ 0 h 234948"/>
                    <a:gd name="connsiteX0-261" fmla="*/ 100014 w 286111"/>
                    <a:gd name="connsiteY0-262" fmla="*/ 0 h 234948"/>
                    <a:gd name="connsiteX1-263" fmla="*/ 285750 w 286111"/>
                    <a:gd name="connsiteY1-264" fmla="*/ 100011 h 234948"/>
                    <a:gd name="connsiteX2-265" fmla="*/ 190501 w 286111"/>
                    <a:gd name="connsiteY2-266" fmla="*/ 234948 h 234948"/>
                    <a:gd name="connsiteX3-267" fmla="*/ 0 w 286111"/>
                    <a:gd name="connsiteY3-268" fmla="*/ 156367 h 234948"/>
                    <a:gd name="connsiteX4-269" fmla="*/ 100014 w 286111"/>
                    <a:gd name="connsiteY4-270" fmla="*/ 0 h 234948"/>
                    <a:gd name="connsiteX0-271" fmla="*/ 100014 w 286111"/>
                    <a:gd name="connsiteY0-272" fmla="*/ 0 h 234948"/>
                    <a:gd name="connsiteX1-273" fmla="*/ 285750 w 286111"/>
                    <a:gd name="connsiteY1-274" fmla="*/ 100011 h 234948"/>
                    <a:gd name="connsiteX2-275" fmla="*/ 190501 w 286111"/>
                    <a:gd name="connsiteY2-276" fmla="*/ 234948 h 234948"/>
                    <a:gd name="connsiteX3-277" fmla="*/ 0 w 286111"/>
                    <a:gd name="connsiteY3-278" fmla="*/ 156367 h 234948"/>
                    <a:gd name="connsiteX4-279" fmla="*/ 100014 w 286111"/>
                    <a:gd name="connsiteY4-280" fmla="*/ 0 h 234948"/>
                    <a:gd name="connsiteX0-281" fmla="*/ 200027 w 286111"/>
                    <a:gd name="connsiteY0-282" fmla="*/ 0 h 182561"/>
                    <a:gd name="connsiteX1-283" fmla="*/ 285750 w 286111"/>
                    <a:gd name="connsiteY1-284" fmla="*/ 47624 h 182561"/>
                    <a:gd name="connsiteX2-285" fmla="*/ 190501 w 286111"/>
                    <a:gd name="connsiteY2-286" fmla="*/ 182561 h 182561"/>
                    <a:gd name="connsiteX3-287" fmla="*/ 0 w 286111"/>
                    <a:gd name="connsiteY3-288" fmla="*/ 103980 h 182561"/>
                    <a:gd name="connsiteX4-289" fmla="*/ 200027 w 286111"/>
                    <a:gd name="connsiteY4-290" fmla="*/ 0 h 182561"/>
                    <a:gd name="connsiteX0-291" fmla="*/ 71440 w 157524"/>
                    <a:gd name="connsiteY0-292" fmla="*/ 0 h 182561"/>
                    <a:gd name="connsiteX1-293" fmla="*/ 157163 w 157524"/>
                    <a:gd name="connsiteY1-294" fmla="*/ 47624 h 182561"/>
                    <a:gd name="connsiteX2-295" fmla="*/ 61914 w 157524"/>
                    <a:gd name="connsiteY2-296" fmla="*/ 182561 h 182561"/>
                    <a:gd name="connsiteX3-297" fmla="*/ 0 w 157524"/>
                    <a:gd name="connsiteY3-298" fmla="*/ 156368 h 182561"/>
                    <a:gd name="connsiteX4-299" fmla="*/ 71440 w 157524"/>
                    <a:gd name="connsiteY4-300" fmla="*/ 0 h 182561"/>
                    <a:gd name="connsiteX0-301" fmla="*/ 71440 w 157524"/>
                    <a:gd name="connsiteY0-302" fmla="*/ 0 h 182561"/>
                    <a:gd name="connsiteX1-303" fmla="*/ 157163 w 157524"/>
                    <a:gd name="connsiteY1-304" fmla="*/ 47624 h 182561"/>
                    <a:gd name="connsiteX2-305" fmla="*/ 61914 w 157524"/>
                    <a:gd name="connsiteY2-306" fmla="*/ 182561 h 182561"/>
                    <a:gd name="connsiteX3-307" fmla="*/ 0 w 157524"/>
                    <a:gd name="connsiteY3-308" fmla="*/ 156368 h 182561"/>
                    <a:gd name="connsiteX4-309" fmla="*/ 71440 w 157524"/>
                    <a:gd name="connsiteY4-310" fmla="*/ 0 h 182561"/>
                    <a:gd name="connsiteX0-311" fmla="*/ 71440 w 157524"/>
                    <a:gd name="connsiteY0-312" fmla="*/ 0 h 182561"/>
                    <a:gd name="connsiteX1-313" fmla="*/ 157163 w 157524"/>
                    <a:gd name="connsiteY1-314" fmla="*/ 47624 h 182561"/>
                    <a:gd name="connsiteX2-315" fmla="*/ 61914 w 157524"/>
                    <a:gd name="connsiteY2-316" fmla="*/ 182561 h 182561"/>
                    <a:gd name="connsiteX3-317" fmla="*/ 0 w 157524"/>
                    <a:gd name="connsiteY3-318" fmla="*/ 142080 h 182561"/>
                    <a:gd name="connsiteX4-319" fmla="*/ 71440 w 157524"/>
                    <a:gd name="connsiteY4-320" fmla="*/ 0 h 182561"/>
                    <a:gd name="connsiteX0-321" fmla="*/ 71440 w 157524"/>
                    <a:gd name="connsiteY0-322" fmla="*/ 0 h 182561"/>
                    <a:gd name="connsiteX1-323" fmla="*/ 157163 w 157524"/>
                    <a:gd name="connsiteY1-324" fmla="*/ 47624 h 182561"/>
                    <a:gd name="connsiteX2-325" fmla="*/ 61914 w 157524"/>
                    <a:gd name="connsiteY2-326" fmla="*/ 182561 h 182561"/>
                    <a:gd name="connsiteX3-327" fmla="*/ 0 w 157524"/>
                    <a:gd name="connsiteY3-328" fmla="*/ 149224 h 182561"/>
                    <a:gd name="connsiteX4-329" fmla="*/ 71440 w 157524"/>
                    <a:gd name="connsiteY4-330" fmla="*/ 0 h 182561"/>
                    <a:gd name="connsiteX0-331" fmla="*/ 71440 w 157524"/>
                    <a:gd name="connsiteY0-332" fmla="*/ 0 h 182561"/>
                    <a:gd name="connsiteX1-333" fmla="*/ 157163 w 157524"/>
                    <a:gd name="connsiteY1-334" fmla="*/ 47624 h 182561"/>
                    <a:gd name="connsiteX2-335" fmla="*/ 61914 w 157524"/>
                    <a:gd name="connsiteY2-336" fmla="*/ 182561 h 182561"/>
                    <a:gd name="connsiteX3-337" fmla="*/ 0 w 157524"/>
                    <a:gd name="connsiteY3-338" fmla="*/ 149224 h 182561"/>
                    <a:gd name="connsiteX4-339" fmla="*/ 71440 w 157524"/>
                    <a:gd name="connsiteY4-340" fmla="*/ 0 h 182561"/>
                    <a:gd name="connsiteX0-341" fmla="*/ 76203 w 162287"/>
                    <a:gd name="connsiteY0-342" fmla="*/ 0 h 182561"/>
                    <a:gd name="connsiteX1-343" fmla="*/ 161926 w 162287"/>
                    <a:gd name="connsiteY1-344" fmla="*/ 47624 h 182561"/>
                    <a:gd name="connsiteX2-345" fmla="*/ 66677 w 162287"/>
                    <a:gd name="connsiteY2-346" fmla="*/ 182561 h 182561"/>
                    <a:gd name="connsiteX3-347" fmla="*/ 0 w 162287"/>
                    <a:gd name="connsiteY3-348" fmla="*/ 144462 h 182561"/>
                    <a:gd name="connsiteX4-349" fmla="*/ 76203 w 162287"/>
                    <a:gd name="connsiteY4-350" fmla="*/ 0 h 182561"/>
                    <a:gd name="connsiteX0-351" fmla="*/ 76203 w 162287"/>
                    <a:gd name="connsiteY0-352" fmla="*/ 0 h 182561"/>
                    <a:gd name="connsiteX1-353" fmla="*/ 161926 w 162287"/>
                    <a:gd name="connsiteY1-354" fmla="*/ 47624 h 182561"/>
                    <a:gd name="connsiteX2-355" fmla="*/ 66677 w 162287"/>
                    <a:gd name="connsiteY2-356" fmla="*/ 182561 h 182561"/>
                    <a:gd name="connsiteX3-357" fmla="*/ 0 w 162287"/>
                    <a:gd name="connsiteY3-358" fmla="*/ 144462 h 182561"/>
                    <a:gd name="connsiteX4-359" fmla="*/ 76203 w 162287"/>
                    <a:gd name="connsiteY4-360" fmla="*/ 0 h 182561"/>
                    <a:gd name="connsiteX0-361" fmla="*/ 66678 w 162287"/>
                    <a:gd name="connsiteY0-362" fmla="*/ 0 h 182561"/>
                    <a:gd name="connsiteX1-363" fmla="*/ 161926 w 162287"/>
                    <a:gd name="connsiteY1-364" fmla="*/ 47624 h 182561"/>
                    <a:gd name="connsiteX2-365" fmla="*/ 66677 w 162287"/>
                    <a:gd name="connsiteY2-366" fmla="*/ 182561 h 182561"/>
                    <a:gd name="connsiteX3-367" fmla="*/ 0 w 162287"/>
                    <a:gd name="connsiteY3-368" fmla="*/ 144462 h 182561"/>
                    <a:gd name="connsiteX4-369" fmla="*/ 66678 w 162287"/>
                    <a:gd name="connsiteY4-370" fmla="*/ 0 h 182561"/>
                    <a:gd name="connsiteX0-371" fmla="*/ 71441 w 162287"/>
                    <a:gd name="connsiteY0-372" fmla="*/ 0 h 182561"/>
                    <a:gd name="connsiteX1-373" fmla="*/ 161926 w 162287"/>
                    <a:gd name="connsiteY1-374" fmla="*/ 47624 h 182561"/>
                    <a:gd name="connsiteX2-375" fmla="*/ 66677 w 162287"/>
                    <a:gd name="connsiteY2-376" fmla="*/ 182561 h 182561"/>
                    <a:gd name="connsiteX3-377" fmla="*/ 0 w 162287"/>
                    <a:gd name="connsiteY3-378" fmla="*/ 144462 h 182561"/>
                    <a:gd name="connsiteX4-379" fmla="*/ 71441 w 162287"/>
                    <a:gd name="connsiteY4-380" fmla="*/ 0 h 182561"/>
                    <a:gd name="connsiteX0-381" fmla="*/ 71441 w 162287"/>
                    <a:gd name="connsiteY0-382" fmla="*/ 0 h 182561"/>
                    <a:gd name="connsiteX1-383" fmla="*/ 161926 w 162287"/>
                    <a:gd name="connsiteY1-384" fmla="*/ 47624 h 182561"/>
                    <a:gd name="connsiteX2-385" fmla="*/ 66677 w 162287"/>
                    <a:gd name="connsiteY2-386" fmla="*/ 182561 h 182561"/>
                    <a:gd name="connsiteX3-387" fmla="*/ 0 w 162287"/>
                    <a:gd name="connsiteY3-388" fmla="*/ 144462 h 182561"/>
                    <a:gd name="connsiteX4-389" fmla="*/ 71441 w 162287"/>
                    <a:gd name="connsiteY4-390" fmla="*/ 0 h 182561"/>
                    <a:gd name="connsiteX0-391" fmla="*/ 73822 w 164668"/>
                    <a:gd name="connsiteY0-392" fmla="*/ 0 h 182561"/>
                    <a:gd name="connsiteX1-393" fmla="*/ 164307 w 164668"/>
                    <a:gd name="connsiteY1-394" fmla="*/ 47624 h 182561"/>
                    <a:gd name="connsiteX2-395" fmla="*/ 69058 w 164668"/>
                    <a:gd name="connsiteY2-396" fmla="*/ 182561 h 182561"/>
                    <a:gd name="connsiteX3-397" fmla="*/ 0 w 164668"/>
                    <a:gd name="connsiteY3-398" fmla="*/ 142081 h 182561"/>
                    <a:gd name="connsiteX4-399" fmla="*/ 73822 w 164668"/>
                    <a:gd name="connsiteY4-400" fmla="*/ 0 h 182561"/>
                    <a:gd name="connsiteX0-401" fmla="*/ 73822 w 164668"/>
                    <a:gd name="connsiteY0-402" fmla="*/ 0 h 182561"/>
                    <a:gd name="connsiteX1-403" fmla="*/ 164307 w 164668"/>
                    <a:gd name="connsiteY1-404" fmla="*/ 47624 h 182561"/>
                    <a:gd name="connsiteX2-405" fmla="*/ 69058 w 164668"/>
                    <a:gd name="connsiteY2-406" fmla="*/ 182561 h 182561"/>
                    <a:gd name="connsiteX3-407" fmla="*/ 0 w 164668"/>
                    <a:gd name="connsiteY3-408" fmla="*/ 142081 h 182561"/>
                    <a:gd name="connsiteX4-409" fmla="*/ 73822 w 164668"/>
                    <a:gd name="connsiteY4-410" fmla="*/ 0 h 182561"/>
                    <a:gd name="connsiteX0-411" fmla="*/ 76204 w 167050"/>
                    <a:gd name="connsiteY0-412" fmla="*/ 0 h 182561"/>
                    <a:gd name="connsiteX1-413" fmla="*/ 166689 w 167050"/>
                    <a:gd name="connsiteY1-414" fmla="*/ 47624 h 182561"/>
                    <a:gd name="connsiteX2-415" fmla="*/ 71440 w 167050"/>
                    <a:gd name="connsiteY2-416" fmla="*/ 182561 h 182561"/>
                    <a:gd name="connsiteX3-417" fmla="*/ 0 w 167050"/>
                    <a:gd name="connsiteY3-418" fmla="*/ 144462 h 182561"/>
                    <a:gd name="connsiteX4-419" fmla="*/ 76204 w 167050"/>
                    <a:gd name="connsiteY4-420" fmla="*/ 0 h 182561"/>
                    <a:gd name="connsiteX0-421" fmla="*/ 73823 w 164669"/>
                    <a:gd name="connsiteY0-422" fmla="*/ 0 h 182561"/>
                    <a:gd name="connsiteX1-423" fmla="*/ 164308 w 164669"/>
                    <a:gd name="connsiteY1-424" fmla="*/ 47624 h 182561"/>
                    <a:gd name="connsiteX2-425" fmla="*/ 69059 w 164669"/>
                    <a:gd name="connsiteY2-426" fmla="*/ 182561 h 182561"/>
                    <a:gd name="connsiteX3-427" fmla="*/ 0 w 164669"/>
                    <a:gd name="connsiteY3-428" fmla="*/ 139699 h 182561"/>
                    <a:gd name="connsiteX4-429" fmla="*/ 73823 w 164669"/>
                    <a:gd name="connsiteY4-430" fmla="*/ 0 h 182561"/>
                    <a:gd name="connsiteX0-431" fmla="*/ 73823 w 164669"/>
                    <a:gd name="connsiteY0-432" fmla="*/ 0 h 182561"/>
                    <a:gd name="connsiteX1-433" fmla="*/ 164308 w 164669"/>
                    <a:gd name="connsiteY1-434" fmla="*/ 47624 h 182561"/>
                    <a:gd name="connsiteX2-435" fmla="*/ 69059 w 164669"/>
                    <a:gd name="connsiteY2-436" fmla="*/ 182561 h 182561"/>
                    <a:gd name="connsiteX3-437" fmla="*/ 0 w 164669"/>
                    <a:gd name="connsiteY3-438" fmla="*/ 139699 h 182561"/>
                    <a:gd name="connsiteX4-439" fmla="*/ 73823 w 164669"/>
                    <a:gd name="connsiteY4-440" fmla="*/ 0 h 182561"/>
                    <a:gd name="connsiteX0-441" fmla="*/ 73823 w 164900"/>
                    <a:gd name="connsiteY0-442" fmla="*/ 0 h 189705"/>
                    <a:gd name="connsiteX1-443" fmla="*/ 164308 w 164900"/>
                    <a:gd name="connsiteY1-444" fmla="*/ 47624 h 189705"/>
                    <a:gd name="connsiteX2-445" fmla="*/ 88109 w 164900"/>
                    <a:gd name="connsiteY2-446" fmla="*/ 189705 h 189705"/>
                    <a:gd name="connsiteX3-447" fmla="*/ 0 w 164900"/>
                    <a:gd name="connsiteY3-448" fmla="*/ 139699 h 189705"/>
                    <a:gd name="connsiteX4-449" fmla="*/ 73823 w 164900"/>
                    <a:gd name="connsiteY4-450" fmla="*/ 0 h 189705"/>
                    <a:gd name="connsiteX0-451" fmla="*/ 73823 w 164711"/>
                    <a:gd name="connsiteY0-452" fmla="*/ 0 h 189705"/>
                    <a:gd name="connsiteX1-453" fmla="*/ 164308 w 164711"/>
                    <a:gd name="connsiteY1-454" fmla="*/ 47624 h 189705"/>
                    <a:gd name="connsiteX2-455" fmla="*/ 88109 w 164711"/>
                    <a:gd name="connsiteY2-456" fmla="*/ 189705 h 189705"/>
                    <a:gd name="connsiteX3-457" fmla="*/ 0 w 164711"/>
                    <a:gd name="connsiteY3-458" fmla="*/ 139699 h 189705"/>
                    <a:gd name="connsiteX4-459" fmla="*/ 73823 w 164711"/>
                    <a:gd name="connsiteY4-460" fmla="*/ 0 h 189705"/>
                    <a:gd name="connsiteX0-461" fmla="*/ 73823 w 164599"/>
                    <a:gd name="connsiteY0-462" fmla="*/ 0 h 189705"/>
                    <a:gd name="connsiteX1-463" fmla="*/ 164308 w 164599"/>
                    <a:gd name="connsiteY1-464" fmla="*/ 47624 h 189705"/>
                    <a:gd name="connsiteX2-465" fmla="*/ 88109 w 164599"/>
                    <a:gd name="connsiteY2-466" fmla="*/ 189705 h 189705"/>
                    <a:gd name="connsiteX3-467" fmla="*/ 0 w 164599"/>
                    <a:gd name="connsiteY3-468" fmla="*/ 139699 h 189705"/>
                    <a:gd name="connsiteX4-469" fmla="*/ 73823 w 164599"/>
                    <a:gd name="connsiteY4-470" fmla="*/ 0 h 189705"/>
                    <a:gd name="connsiteX0-471" fmla="*/ 73823 w 164599"/>
                    <a:gd name="connsiteY0-472" fmla="*/ 0 h 189705"/>
                    <a:gd name="connsiteX1-473" fmla="*/ 164308 w 164599"/>
                    <a:gd name="connsiteY1-474" fmla="*/ 47624 h 189705"/>
                    <a:gd name="connsiteX2-475" fmla="*/ 88109 w 164599"/>
                    <a:gd name="connsiteY2-476" fmla="*/ 189705 h 189705"/>
                    <a:gd name="connsiteX3-477" fmla="*/ 0 w 164599"/>
                    <a:gd name="connsiteY3-478" fmla="*/ 139699 h 189705"/>
                    <a:gd name="connsiteX4-479" fmla="*/ 73823 w 164599"/>
                    <a:gd name="connsiteY4-480" fmla="*/ 0 h 189705"/>
                    <a:gd name="connsiteX0-481" fmla="*/ 54773 w 164599"/>
                    <a:gd name="connsiteY0-482" fmla="*/ 0 h 201611"/>
                    <a:gd name="connsiteX1-483" fmla="*/ 164308 w 164599"/>
                    <a:gd name="connsiteY1-484" fmla="*/ 59530 h 201611"/>
                    <a:gd name="connsiteX2-485" fmla="*/ 88109 w 164599"/>
                    <a:gd name="connsiteY2-486" fmla="*/ 201611 h 201611"/>
                    <a:gd name="connsiteX3-487" fmla="*/ 0 w 164599"/>
                    <a:gd name="connsiteY3-488" fmla="*/ 151605 h 201611"/>
                    <a:gd name="connsiteX4-489" fmla="*/ 54773 w 164599"/>
                    <a:gd name="connsiteY4-490" fmla="*/ 0 h 201611"/>
                    <a:gd name="connsiteX0-491" fmla="*/ 66679 w 176505"/>
                    <a:gd name="connsiteY0-492" fmla="*/ 0 h 201611"/>
                    <a:gd name="connsiteX1-493" fmla="*/ 176214 w 176505"/>
                    <a:gd name="connsiteY1-494" fmla="*/ 59530 h 201611"/>
                    <a:gd name="connsiteX2-495" fmla="*/ 100015 w 176505"/>
                    <a:gd name="connsiteY2-496" fmla="*/ 201611 h 201611"/>
                    <a:gd name="connsiteX3-497" fmla="*/ 0 w 176505"/>
                    <a:gd name="connsiteY3-498" fmla="*/ 151605 h 201611"/>
                    <a:gd name="connsiteX4-499" fmla="*/ 66679 w 176505"/>
                    <a:gd name="connsiteY4-500" fmla="*/ 0 h 201611"/>
                    <a:gd name="connsiteX0-501" fmla="*/ 66679 w 176505"/>
                    <a:gd name="connsiteY0-502" fmla="*/ 0 h 201611"/>
                    <a:gd name="connsiteX1-503" fmla="*/ 176214 w 176505"/>
                    <a:gd name="connsiteY1-504" fmla="*/ 59530 h 201611"/>
                    <a:gd name="connsiteX2-505" fmla="*/ 100015 w 176505"/>
                    <a:gd name="connsiteY2-506" fmla="*/ 201611 h 201611"/>
                    <a:gd name="connsiteX3-507" fmla="*/ 0 w 176505"/>
                    <a:gd name="connsiteY3-508" fmla="*/ 151605 h 201611"/>
                    <a:gd name="connsiteX4-509" fmla="*/ 66679 w 176505"/>
                    <a:gd name="connsiteY4-510" fmla="*/ 0 h 201611"/>
                    <a:gd name="connsiteX0-511" fmla="*/ 66679 w 176505"/>
                    <a:gd name="connsiteY0-512" fmla="*/ 0 h 201611"/>
                    <a:gd name="connsiteX1-513" fmla="*/ 176214 w 176505"/>
                    <a:gd name="connsiteY1-514" fmla="*/ 59530 h 201611"/>
                    <a:gd name="connsiteX2-515" fmla="*/ 100015 w 176505"/>
                    <a:gd name="connsiteY2-516" fmla="*/ 201611 h 201611"/>
                    <a:gd name="connsiteX3-517" fmla="*/ 0 w 176505"/>
                    <a:gd name="connsiteY3-518" fmla="*/ 151605 h 201611"/>
                    <a:gd name="connsiteX4-519" fmla="*/ 66679 w 176505"/>
                    <a:gd name="connsiteY4-520" fmla="*/ 0 h 201611"/>
                    <a:gd name="connsiteX0-521" fmla="*/ 66679 w 176505"/>
                    <a:gd name="connsiteY0-522" fmla="*/ 0 h 201611"/>
                    <a:gd name="connsiteX1-523" fmla="*/ 176214 w 176505"/>
                    <a:gd name="connsiteY1-524" fmla="*/ 59530 h 201611"/>
                    <a:gd name="connsiteX2-525" fmla="*/ 100015 w 176505"/>
                    <a:gd name="connsiteY2-526" fmla="*/ 201611 h 201611"/>
                    <a:gd name="connsiteX3-527" fmla="*/ 0 w 176505"/>
                    <a:gd name="connsiteY3-528" fmla="*/ 151605 h 201611"/>
                    <a:gd name="connsiteX4-529" fmla="*/ 66679 w 176505"/>
                    <a:gd name="connsiteY4-530" fmla="*/ 0 h 201611"/>
                    <a:gd name="connsiteX0-531" fmla="*/ 66679 w 176505"/>
                    <a:gd name="connsiteY0-532" fmla="*/ 0 h 201611"/>
                    <a:gd name="connsiteX1-533" fmla="*/ 176214 w 176505"/>
                    <a:gd name="connsiteY1-534" fmla="*/ 59530 h 201611"/>
                    <a:gd name="connsiteX2-535" fmla="*/ 100015 w 176505"/>
                    <a:gd name="connsiteY2-536" fmla="*/ 201611 h 201611"/>
                    <a:gd name="connsiteX3-537" fmla="*/ 0 w 176505"/>
                    <a:gd name="connsiteY3-538" fmla="*/ 151605 h 201611"/>
                    <a:gd name="connsiteX4-539" fmla="*/ 66679 w 176505"/>
                    <a:gd name="connsiteY4-540" fmla="*/ 0 h 201611"/>
                    <a:gd name="connsiteX0-541" fmla="*/ 66679 w 176505"/>
                    <a:gd name="connsiteY0-542" fmla="*/ 0 h 201611"/>
                    <a:gd name="connsiteX1-543" fmla="*/ 176214 w 176505"/>
                    <a:gd name="connsiteY1-544" fmla="*/ 59530 h 201611"/>
                    <a:gd name="connsiteX2-545" fmla="*/ 100015 w 176505"/>
                    <a:gd name="connsiteY2-546" fmla="*/ 201611 h 201611"/>
                    <a:gd name="connsiteX3-547" fmla="*/ 0 w 176505"/>
                    <a:gd name="connsiteY3-548" fmla="*/ 151605 h 201611"/>
                    <a:gd name="connsiteX4-549" fmla="*/ 66679 w 176505"/>
                    <a:gd name="connsiteY4-550" fmla="*/ 0 h 201611"/>
                    <a:gd name="connsiteX0-551" fmla="*/ 71442 w 181268"/>
                    <a:gd name="connsiteY0-552" fmla="*/ 0 h 201611"/>
                    <a:gd name="connsiteX1-553" fmla="*/ 180977 w 181268"/>
                    <a:gd name="connsiteY1-554" fmla="*/ 59530 h 201611"/>
                    <a:gd name="connsiteX2-555" fmla="*/ 104778 w 181268"/>
                    <a:gd name="connsiteY2-556" fmla="*/ 201611 h 201611"/>
                    <a:gd name="connsiteX3-557" fmla="*/ 0 w 181268"/>
                    <a:gd name="connsiteY3-558" fmla="*/ 151605 h 201611"/>
                    <a:gd name="connsiteX4-559" fmla="*/ 71442 w 181268"/>
                    <a:gd name="connsiteY4-560" fmla="*/ 0 h 201611"/>
                    <a:gd name="connsiteX0-561" fmla="*/ 71442 w 181268"/>
                    <a:gd name="connsiteY0-562" fmla="*/ 0 h 201611"/>
                    <a:gd name="connsiteX1-563" fmla="*/ 180977 w 181268"/>
                    <a:gd name="connsiteY1-564" fmla="*/ 59530 h 201611"/>
                    <a:gd name="connsiteX2-565" fmla="*/ 104778 w 181268"/>
                    <a:gd name="connsiteY2-566" fmla="*/ 201611 h 201611"/>
                    <a:gd name="connsiteX3-567" fmla="*/ 0 w 181268"/>
                    <a:gd name="connsiteY3-568" fmla="*/ 151605 h 201611"/>
                    <a:gd name="connsiteX4-569" fmla="*/ 71442 w 181268"/>
                    <a:gd name="connsiteY4-570" fmla="*/ 0 h 201611"/>
                    <a:gd name="connsiteX0-571" fmla="*/ 71442 w 181725"/>
                    <a:gd name="connsiteY0-572" fmla="*/ 0 h 201611"/>
                    <a:gd name="connsiteX1-573" fmla="*/ 180977 w 181725"/>
                    <a:gd name="connsiteY1-574" fmla="*/ 59530 h 201611"/>
                    <a:gd name="connsiteX2-575" fmla="*/ 104778 w 181725"/>
                    <a:gd name="connsiteY2-576" fmla="*/ 201611 h 201611"/>
                    <a:gd name="connsiteX3-577" fmla="*/ 0 w 181725"/>
                    <a:gd name="connsiteY3-578" fmla="*/ 151605 h 201611"/>
                    <a:gd name="connsiteX4-579" fmla="*/ 71442 w 181725"/>
                    <a:gd name="connsiteY4-580" fmla="*/ 0 h 201611"/>
                    <a:gd name="connsiteX0-581" fmla="*/ 71442 w 183091"/>
                    <a:gd name="connsiteY0-582" fmla="*/ 0 h 201611"/>
                    <a:gd name="connsiteX1-583" fmla="*/ 180977 w 183091"/>
                    <a:gd name="connsiteY1-584" fmla="*/ 59530 h 201611"/>
                    <a:gd name="connsiteX2-585" fmla="*/ 104778 w 183091"/>
                    <a:gd name="connsiteY2-586" fmla="*/ 201611 h 201611"/>
                    <a:gd name="connsiteX3-587" fmla="*/ 0 w 183091"/>
                    <a:gd name="connsiteY3-588" fmla="*/ 151605 h 201611"/>
                    <a:gd name="connsiteX4-589" fmla="*/ 71442 w 183091"/>
                    <a:gd name="connsiteY4-590" fmla="*/ 0 h 201611"/>
                    <a:gd name="connsiteX0-591" fmla="*/ 0 w 224645"/>
                    <a:gd name="connsiteY0-592" fmla="*/ 0 h 254016"/>
                    <a:gd name="connsiteX1-593" fmla="*/ 222531 w 224645"/>
                    <a:gd name="connsiteY1-594" fmla="*/ 111935 h 254016"/>
                    <a:gd name="connsiteX2-595" fmla="*/ 146332 w 224645"/>
                    <a:gd name="connsiteY2-596" fmla="*/ 254016 h 254016"/>
                    <a:gd name="connsiteX3-597" fmla="*/ 41554 w 224645"/>
                    <a:gd name="connsiteY3-598" fmla="*/ 204010 h 254016"/>
                    <a:gd name="connsiteX4-599" fmla="*/ 0 w 224645"/>
                    <a:gd name="connsiteY4-600" fmla="*/ 0 h 254016"/>
                    <a:gd name="connsiteX0-601" fmla="*/ 94983 w 319628"/>
                    <a:gd name="connsiteY0-602" fmla="*/ 0 h 254016"/>
                    <a:gd name="connsiteX1-603" fmla="*/ 317514 w 319628"/>
                    <a:gd name="connsiteY1-604" fmla="*/ 111935 h 254016"/>
                    <a:gd name="connsiteX2-605" fmla="*/ 241315 w 319628"/>
                    <a:gd name="connsiteY2-606" fmla="*/ 254016 h 254016"/>
                    <a:gd name="connsiteX3-607" fmla="*/ 0 w 319628"/>
                    <a:gd name="connsiteY3-608" fmla="*/ 160339 h 254016"/>
                    <a:gd name="connsiteX4-609" fmla="*/ 94983 w 319628"/>
                    <a:gd name="connsiteY4-610" fmla="*/ 0 h 254016"/>
                    <a:gd name="connsiteX0-611" fmla="*/ 97337 w 321982"/>
                    <a:gd name="connsiteY0-612" fmla="*/ 0 h 254016"/>
                    <a:gd name="connsiteX1-613" fmla="*/ 319868 w 321982"/>
                    <a:gd name="connsiteY1-614" fmla="*/ 111935 h 254016"/>
                    <a:gd name="connsiteX2-615" fmla="*/ 243669 w 321982"/>
                    <a:gd name="connsiteY2-616" fmla="*/ 254016 h 254016"/>
                    <a:gd name="connsiteX3-617" fmla="*/ 0 w 321982"/>
                    <a:gd name="connsiteY3-618" fmla="*/ 160339 h 254016"/>
                    <a:gd name="connsiteX4-619" fmla="*/ 97337 w 321982"/>
                    <a:gd name="connsiteY4-620" fmla="*/ 0 h 254016"/>
                    <a:gd name="connsiteX0-621" fmla="*/ 97337 w 321982"/>
                    <a:gd name="connsiteY0-622" fmla="*/ 0 h 254016"/>
                    <a:gd name="connsiteX1-623" fmla="*/ 319868 w 321982"/>
                    <a:gd name="connsiteY1-624" fmla="*/ 111935 h 254016"/>
                    <a:gd name="connsiteX2-625" fmla="*/ 243669 w 321982"/>
                    <a:gd name="connsiteY2-626" fmla="*/ 254016 h 254016"/>
                    <a:gd name="connsiteX3-627" fmla="*/ 0 w 321982"/>
                    <a:gd name="connsiteY3-628" fmla="*/ 160339 h 254016"/>
                    <a:gd name="connsiteX4-629" fmla="*/ 97337 w 321982"/>
                    <a:gd name="connsiteY4-630" fmla="*/ 0 h 254016"/>
                    <a:gd name="connsiteX0-631" fmla="*/ 97337 w 321982"/>
                    <a:gd name="connsiteY0-632" fmla="*/ 0 h 254016"/>
                    <a:gd name="connsiteX1-633" fmla="*/ 319868 w 321982"/>
                    <a:gd name="connsiteY1-634" fmla="*/ 111935 h 254016"/>
                    <a:gd name="connsiteX2-635" fmla="*/ 243669 w 321982"/>
                    <a:gd name="connsiteY2-636" fmla="*/ 254016 h 254016"/>
                    <a:gd name="connsiteX3-637" fmla="*/ 0 w 321982"/>
                    <a:gd name="connsiteY3-638" fmla="*/ 160339 h 254016"/>
                    <a:gd name="connsiteX4-639" fmla="*/ 97337 w 321982"/>
                    <a:gd name="connsiteY4-640" fmla="*/ 0 h 254016"/>
                    <a:gd name="connsiteX0-641" fmla="*/ 85565 w 321982"/>
                    <a:gd name="connsiteY0-642" fmla="*/ 0 h 254016"/>
                    <a:gd name="connsiteX1-643" fmla="*/ 319868 w 321982"/>
                    <a:gd name="connsiteY1-644" fmla="*/ 111935 h 254016"/>
                    <a:gd name="connsiteX2-645" fmla="*/ 243669 w 321982"/>
                    <a:gd name="connsiteY2-646" fmla="*/ 254016 h 254016"/>
                    <a:gd name="connsiteX3-647" fmla="*/ 0 w 321982"/>
                    <a:gd name="connsiteY3-648" fmla="*/ 160339 h 254016"/>
                    <a:gd name="connsiteX4-649" fmla="*/ 85565 w 321982"/>
                    <a:gd name="connsiteY4-650" fmla="*/ 0 h 254016"/>
                    <a:gd name="connsiteX0-651" fmla="*/ 85565 w 321982"/>
                    <a:gd name="connsiteY0-652" fmla="*/ 0 h 254016"/>
                    <a:gd name="connsiteX1-653" fmla="*/ 319868 w 321982"/>
                    <a:gd name="connsiteY1-654" fmla="*/ 111935 h 254016"/>
                    <a:gd name="connsiteX2-655" fmla="*/ 243669 w 321982"/>
                    <a:gd name="connsiteY2-656" fmla="*/ 254016 h 254016"/>
                    <a:gd name="connsiteX3-657" fmla="*/ 0 w 321982"/>
                    <a:gd name="connsiteY3-658" fmla="*/ 160339 h 254016"/>
                    <a:gd name="connsiteX4-659" fmla="*/ 85565 w 321982"/>
                    <a:gd name="connsiteY4-660" fmla="*/ 0 h 254016"/>
                    <a:gd name="connsiteX0-661" fmla="*/ 85565 w 321982"/>
                    <a:gd name="connsiteY0-662" fmla="*/ 0 h 254016"/>
                    <a:gd name="connsiteX1-663" fmla="*/ 319868 w 321982"/>
                    <a:gd name="connsiteY1-664" fmla="*/ 111935 h 254016"/>
                    <a:gd name="connsiteX2-665" fmla="*/ 243669 w 321982"/>
                    <a:gd name="connsiteY2-666" fmla="*/ 254016 h 254016"/>
                    <a:gd name="connsiteX3-667" fmla="*/ 0 w 321982"/>
                    <a:gd name="connsiteY3-668" fmla="*/ 160339 h 254016"/>
                    <a:gd name="connsiteX4-669" fmla="*/ 85565 w 321982"/>
                    <a:gd name="connsiteY4-670" fmla="*/ 0 h 254016"/>
                    <a:gd name="connsiteX0-671" fmla="*/ 85565 w 321982"/>
                    <a:gd name="connsiteY0-672" fmla="*/ 0 h 254016"/>
                    <a:gd name="connsiteX1-673" fmla="*/ 319868 w 321982"/>
                    <a:gd name="connsiteY1-674" fmla="*/ 111935 h 254016"/>
                    <a:gd name="connsiteX2-675" fmla="*/ 243669 w 321982"/>
                    <a:gd name="connsiteY2-676" fmla="*/ 254016 h 254016"/>
                    <a:gd name="connsiteX3-677" fmla="*/ 0 w 321982"/>
                    <a:gd name="connsiteY3-678" fmla="*/ 160339 h 254016"/>
                    <a:gd name="connsiteX4-679" fmla="*/ 85565 w 321982"/>
                    <a:gd name="connsiteY4-680" fmla="*/ 0 h 254016"/>
                    <a:gd name="connsiteX0-681" fmla="*/ 78504 w 321982"/>
                    <a:gd name="connsiteY0-682" fmla="*/ 0 h 251833"/>
                    <a:gd name="connsiteX1-683" fmla="*/ 319868 w 321982"/>
                    <a:gd name="connsiteY1-684" fmla="*/ 109752 h 251833"/>
                    <a:gd name="connsiteX2-685" fmla="*/ 243669 w 321982"/>
                    <a:gd name="connsiteY2-686" fmla="*/ 251833 h 251833"/>
                    <a:gd name="connsiteX3-687" fmla="*/ 0 w 321982"/>
                    <a:gd name="connsiteY3-688" fmla="*/ 158156 h 251833"/>
                    <a:gd name="connsiteX4-689" fmla="*/ 78504 w 321982"/>
                    <a:gd name="connsiteY4-690" fmla="*/ 0 h 251833"/>
                    <a:gd name="connsiteX0-691" fmla="*/ 83212 w 321982"/>
                    <a:gd name="connsiteY0-692" fmla="*/ 0 h 254016"/>
                    <a:gd name="connsiteX1-693" fmla="*/ 319868 w 321982"/>
                    <a:gd name="connsiteY1-694" fmla="*/ 111935 h 254016"/>
                    <a:gd name="connsiteX2-695" fmla="*/ 243669 w 321982"/>
                    <a:gd name="connsiteY2-696" fmla="*/ 254016 h 254016"/>
                    <a:gd name="connsiteX3-697" fmla="*/ 0 w 321982"/>
                    <a:gd name="connsiteY3-698" fmla="*/ 160339 h 254016"/>
                    <a:gd name="connsiteX4-699" fmla="*/ 83212 w 321982"/>
                    <a:gd name="connsiteY4-700" fmla="*/ 0 h 254016"/>
                    <a:gd name="connsiteX0-701" fmla="*/ 78504 w 321982"/>
                    <a:gd name="connsiteY0-702" fmla="*/ 0 h 254016"/>
                    <a:gd name="connsiteX1-703" fmla="*/ 319868 w 321982"/>
                    <a:gd name="connsiteY1-704" fmla="*/ 111935 h 254016"/>
                    <a:gd name="connsiteX2-705" fmla="*/ 243669 w 321982"/>
                    <a:gd name="connsiteY2-706" fmla="*/ 254016 h 254016"/>
                    <a:gd name="connsiteX3-707" fmla="*/ 0 w 321982"/>
                    <a:gd name="connsiteY3-708" fmla="*/ 160339 h 254016"/>
                    <a:gd name="connsiteX4-709" fmla="*/ 78504 w 321982"/>
                    <a:gd name="connsiteY4-710" fmla="*/ 0 h 254016"/>
                    <a:gd name="connsiteX0-711" fmla="*/ 78504 w 321982"/>
                    <a:gd name="connsiteY0-712" fmla="*/ 0 h 254016"/>
                    <a:gd name="connsiteX1-713" fmla="*/ 319868 w 321982"/>
                    <a:gd name="connsiteY1-714" fmla="*/ 111935 h 254016"/>
                    <a:gd name="connsiteX2-715" fmla="*/ 243669 w 321982"/>
                    <a:gd name="connsiteY2-716" fmla="*/ 254016 h 254016"/>
                    <a:gd name="connsiteX3-717" fmla="*/ 0 w 321982"/>
                    <a:gd name="connsiteY3-718" fmla="*/ 160339 h 254016"/>
                    <a:gd name="connsiteX4-719" fmla="*/ 78504 w 321982"/>
                    <a:gd name="connsiteY4-720" fmla="*/ 0 h 254016"/>
                    <a:gd name="connsiteX0-721" fmla="*/ 78504 w 321982"/>
                    <a:gd name="connsiteY0-722" fmla="*/ 0 h 254016"/>
                    <a:gd name="connsiteX1-723" fmla="*/ 319868 w 321982"/>
                    <a:gd name="connsiteY1-724" fmla="*/ 111935 h 254016"/>
                    <a:gd name="connsiteX2-725" fmla="*/ 243669 w 321982"/>
                    <a:gd name="connsiteY2-726" fmla="*/ 254016 h 254016"/>
                    <a:gd name="connsiteX3-727" fmla="*/ 0 w 321982"/>
                    <a:gd name="connsiteY3-728" fmla="*/ 160339 h 254016"/>
                    <a:gd name="connsiteX4-729" fmla="*/ 78504 w 321982"/>
                    <a:gd name="connsiteY4-730" fmla="*/ 0 h 254016"/>
                    <a:gd name="connsiteX0-731" fmla="*/ 78504 w 321982"/>
                    <a:gd name="connsiteY0-732" fmla="*/ 0 h 254016"/>
                    <a:gd name="connsiteX1-733" fmla="*/ 319868 w 321982"/>
                    <a:gd name="connsiteY1-734" fmla="*/ 111935 h 254016"/>
                    <a:gd name="connsiteX2-735" fmla="*/ 243669 w 321982"/>
                    <a:gd name="connsiteY2-736" fmla="*/ 254016 h 254016"/>
                    <a:gd name="connsiteX3-737" fmla="*/ 0 w 321982"/>
                    <a:gd name="connsiteY3-738" fmla="*/ 160339 h 254016"/>
                    <a:gd name="connsiteX4-739" fmla="*/ 78504 w 321982"/>
                    <a:gd name="connsiteY4-740" fmla="*/ 0 h 254016"/>
                    <a:gd name="connsiteX0-741" fmla="*/ 78504 w 321982"/>
                    <a:gd name="connsiteY0-742" fmla="*/ 0 h 256200"/>
                    <a:gd name="connsiteX1-743" fmla="*/ 319868 w 321982"/>
                    <a:gd name="connsiteY1-744" fmla="*/ 114119 h 256200"/>
                    <a:gd name="connsiteX2-745" fmla="*/ 243669 w 321982"/>
                    <a:gd name="connsiteY2-746" fmla="*/ 256200 h 256200"/>
                    <a:gd name="connsiteX3-747" fmla="*/ 0 w 321982"/>
                    <a:gd name="connsiteY3-748" fmla="*/ 162523 h 256200"/>
                    <a:gd name="connsiteX4-749" fmla="*/ 78504 w 321982"/>
                    <a:gd name="connsiteY4-750" fmla="*/ 0 h 256200"/>
                    <a:gd name="connsiteX0-751" fmla="*/ 78504 w 321982"/>
                    <a:gd name="connsiteY0-752" fmla="*/ 0 h 256200"/>
                    <a:gd name="connsiteX1-753" fmla="*/ 319868 w 321982"/>
                    <a:gd name="connsiteY1-754" fmla="*/ 114119 h 256200"/>
                    <a:gd name="connsiteX2-755" fmla="*/ 243669 w 321982"/>
                    <a:gd name="connsiteY2-756" fmla="*/ 256200 h 256200"/>
                    <a:gd name="connsiteX3-757" fmla="*/ 0 w 321982"/>
                    <a:gd name="connsiteY3-758" fmla="*/ 162523 h 256200"/>
                    <a:gd name="connsiteX4-759" fmla="*/ 78504 w 321982"/>
                    <a:gd name="connsiteY4-760" fmla="*/ 0 h 256200"/>
                    <a:gd name="connsiteX0-761" fmla="*/ 78504 w 321982"/>
                    <a:gd name="connsiteY0-762" fmla="*/ 0 h 258383"/>
                    <a:gd name="connsiteX1-763" fmla="*/ 319868 w 321982"/>
                    <a:gd name="connsiteY1-764" fmla="*/ 114119 h 258383"/>
                    <a:gd name="connsiteX2-765" fmla="*/ 243669 w 321982"/>
                    <a:gd name="connsiteY2-766" fmla="*/ 258383 h 258383"/>
                    <a:gd name="connsiteX3-767" fmla="*/ 0 w 321982"/>
                    <a:gd name="connsiteY3-768" fmla="*/ 162523 h 258383"/>
                    <a:gd name="connsiteX4-769" fmla="*/ 78504 w 321982"/>
                    <a:gd name="connsiteY4-770" fmla="*/ 0 h 258383"/>
                    <a:gd name="connsiteX0-771" fmla="*/ 78504 w 321982"/>
                    <a:gd name="connsiteY0-772" fmla="*/ 0 h 258383"/>
                    <a:gd name="connsiteX1-773" fmla="*/ 319868 w 321982"/>
                    <a:gd name="connsiteY1-774" fmla="*/ 114119 h 258383"/>
                    <a:gd name="connsiteX2-775" fmla="*/ 243669 w 321982"/>
                    <a:gd name="connsiteY2-776" fmla="*/ 258383 h 258383"/>
                    <a:gd name="connsiteX3-777" fmla="*/ 0 w 321982"/>
                    <a:gd name="connsiteY3-778" fmla="*/ 162523 h 258383"/>
                    <a:gd name="connsiteX4-779" fmla="*/ 78504 w 321982"/>
                    <a:gd name="connsiteY4-780" fmla="*/ 0 h 258383"/>
                    <a:gd name="connsiteX0-781" fmla="*/ 78504 w 321982"/>
                    <a:gd name="connsiteY0-782" fmla="*/ 0 h 258383"/>
                    <a:gd name="connsiteX1-783" fmla="*/ 319868 w 321982"/>
                    <a:gd name="connsiteY1-784" fmla="*/ 114119 h 258383"/>
                    <a:gd name="connsiteX2-785" fmla="*/ 243669 w 321982"/>
                    <a:gd name="connsiteY2-786" fmla="*/ 258383 h 258383"/>
                    <a:gd name="connsiteX3-787" fmla="*/ 0 w 321982"/>
                    <a:gd name="connsiteY3-788" fmla="*/ 160339 h 258383"/>
                    <a:gd name="connsiteX4-789" fmla="*/ 78504 w 321982"/>
                    <a:gd name="connsiteY4-790" fmla="*/ 0 h 258383"/>
                    <a:gd name="connsiteX0-791" fmla="*/ 76150 w 319628"/>
                    <a:gd name="connsiteY0-792" fmla="*/ 0 h 258383"/>
                    <a:gd name="connsiteX1-793" fmla="*/ 317514 w 319628"/>
                    <a:gd name="connsiteY1-794" fmla="*/ 114119 h 258383"/>
                    <a:gd name="connsiteX2-795" fmla="*/ 241315 w 319628"/>
                    <a:gd name="connsiteY2-796" fmla="*/ 258383 h 258383"/>
                    <a:gd name="connsiteX3-797" fmla="*/ 0 w 319628"/>
                    <a:gd name="connsiteY3-798" fmla="*/ 158155 h 258383"/>
                    <a:gd name="connsiteX4-799" fmla="*/ 76150 w 319628"/>
                    <a:gd name="connsiteY4-800" fmla="*/ 0 h 258383"/>
                    <a:gd name="connsiteX0-801" fmla="*/ 76150 w 319628"/>
                    <a:gd name="connsiteY0-802" fmla="*/ 0 h 258383"/>
                    <a:gd name="connsiteX1-803" fmla="*/ 317514 w 319628"/>
                    <a:gd name="connsiteY1-804" fmla="*/ 114119 h 258383"/>
                    <a:gd name="connsiteX2-805" fmla="*/ 241315 w 319628"/>
                    <a:gd name="connsiteY2-806" fmla="*/ 258383 h 258383"/>
                    <a:gd name="connsiteX3-807" fmla="*/ 0 w 319628"/>
                    <a:gd name="connsiteY3-808" fmla="*/ 158155 h 258383"/>
                    <a:gd name="connsiteX4-809" fmla="*/ 76150 w 319628"/>
                    <a:gd name="connsiteY4-810" fmla="*/ 0 h 258383"/>
                    <a:gd name="connsiteX0-811" fmla="*/ 76150 w 319628"/>
                    <a:gd name="connsiteY0-812" fmla="*/ 0 h 258383"/>
                    <a:gd name="connsiteX1-813" fmla="*/ 317514 w 319628"/>
                    <a:gd name="connsiteY1-814" fmla="*/ 114119 h 258383"/>
                    <a:gd name="connsiteX2-815" fmla="*/ 241315 w 319628"/>
                    <a:gd name="connsiteY2-816" fmla="*/ 258383 h 258383"/>
                    <a:gd name="connsiteX3-817" fmla="*/ 0 w 319628"/>
                    <a:gd name="connsiteY3-818" fmla="*/ 158155 h 258383"/>
                    <a:gd name="connsiteX4-819" fmla="*/ 76150 w 319628"/>
                    <a:gd name="connsiteY4-820" fmla="*/ 0 h 258383"/>
                    <a:gd name="connsiteX0-821" fmla="*/ 78504 w 321982"/>
                    <a:gd name="connsiteY0-822" fmla="*/ 0 h 258383"/>
                    <a:gd name="connsiteX1-823" fmla="*/ 319868 w 321982"/>
                    <a:gd name="connsiteY1-824" fmla="*/ 114119 h 258383"/>
                    <a:gd name="connsiteX2-825" fmla="*/ 243669 w 321982"/>
                    <a:gd name="connsiteY2-826" fmla="*/ 258383 h 258383"/>
                    <a:gd name="connsiteX3-827" fmla="*/ 0 w 321982"/>
                    <a:gd name="connsiteY3-828" fmla="*/ 158155 h 258383"/>
                    <a:gd name="connsiteX4-829" fmla="*/ 78504 w 321982"/>
                    <a:gd name="connsiteY4-830" fmla="*/ 0 h 258383"/>
                    <a:gd name="connsiteX0-831" fmla="*/ 78504 w 322129"/>
                    <a:gd name="connsiteY0-832" fmla="*/ 0 h 260566"/>
                    <a:gd name="connsiteX1-833" fmla="*/ 319868 w 322129"/>
                    <a:gd name="connsiteY1-834" fmla="*/ 114119 h 260566"/>
                    <a:gd name="connsiteX2-835" fmla="*/ 246023 w 322129"/>
                    <a:gd name="connsiteY2-836" fmla="*/ 260566 h 260566"/>
                    <a:gd name="connsiteX3-837" fmla="*/ 0 w 322129"/>
                    <a:gd name="connsiteY3-838" fmla="*/ 158155 h 260566"/>
                    <a:gd name="connsiteX4-839" fmla="*/ 78504 w 322129"/>
                    <a:gd name="connsiteY4-840" fmla="*/ 0 h 260566"/>
                    <a:gd name="connsiteX0-841" fmla="*/ 78504 w 322129"/>
                    <a:gd name="connsiteY0-842" fmla="*/ 0 h 260566"/>
                    <a:gd name="connsiteX1-843" fmla="*/ 319868 w 322129"/>
                    <a:gd name="connsiteY1-844" fmla="*/ 114119 h 260566"/>
                    <a:gd name="connsiteX2-845" fmla="*/ 246023 w 322129"/>
                    <a:gd name="connsiteY2-846" fmla="*/ 260566 h 260566"/>
                    <a:gd name="connsiteX3-847" fmla="*/ 0 w 322129"/>
                    <a:gd name="connsiteY3-848" fmla="*/ 158155 h 260566"/>
                    <a:gd name="connsiteX4-849" fmla="*/ 78504 w 322129"/>
                    <a:gd name="connsiteY4-850" fmla="*/ 0 h 260566"/>
                    <a:gd name="connsiteX0-851" fmla="*/ 78504 w 322129"/>
                    <a:gd name="connsiteY0-852" fmla="*/ 0 h 260566"/>
                    <a:gd name="connsiteX1-853" fmla="*/ 319868 w 322129"/>
                    <a:gd name="connsiteY1-854" fmla="*/ 114119 h 260566"/>
                    <a:gd name="connsiteX2-855" fmla="*/ 246023 w 322129"/>
                    <a:gd name="connsiteY2-856" fmla="*/ 260566 h 260566"/>
                    <a:gd name="connsiteX3-857" fmla="*/ 0 w 322129"/>
                    <a:gd name="connsiteY3-858" fmla="*/ 158155 h 260566"/>
                    <a:gd name="connsiteX4-859" fmla="*/ 78504 w 322129"/>
                    <a:gd name="connsiteY4-860" fmla="*/ 0 h 260566"/>
                    <a:gd name="connsiteX0-861" fmla="*/ 78504 w 321553"/>
                    <a:gd name="connsiteY0-862" fmla="*/ 0 h 260566"/>
                    <a:gd name="connsiteX1-863" fmla="*/ 319868 w 321553"/>
                    <a:gd name="connsiteY1-864" fmla="*/ 114119 h 260566"/>
                    <a:gd name="connsiteX2-865" fmla="*/ 246023 w 321553"/>
                    <a:gd name="connsiteY2-866" fmla="*/ 260566 h 260566"/>
                    <a:gd name="connsiteX3-867" fmla="*/ 0 w 321553"/>
                    <a:gd name="connsiteY3-868" fmla="*/ 158155 h 260566"/>
                    <a:gd name="connsiteX4-869" fmla="*/ 78504 w 321553"/>
                    <a:gd name="connsiteY4-870" fmla="*/ 0 h 260566"/>
                    <a:gd name="connsiteX0-871" fmla="*/ 78504 w 323761"/>
                    <a:gd name="connsiteY0-872" fmla="*/ 0 h 260566"/>
                    <a:gd name="connsiteX1-873" fmla="*/ 319868 w 323761"/>
                    <a:gd name="connsiteY1-874" fmla="*/ 114119 h 260566"/>
                    <a:gd name="connsiteX2-875" fmla="*/ 246023 w 323761"/>
                    <a:gd name="connsiteY2-876" fmla="*/ 260566 h 260566"/>
                    <a:gd name="connsiteX3-877" fmla="*/ 0 w 323761"/>
                    <a:gd name="connsiteY3-878" fmla="*/ 158155 h 260566"/>
                    <a:gd name="connsiteX4-879" fmla="*/ 78504 w 323761"/>
                    <a:gd name="connsiteY4-880" fmla="*/ 0 h 260566"/>
                    <a:gd name="connsiteX0-881" fmla="*/ 78504 w 321553"/>
                    <a:gd name="connsiteY0-882" fmla="*/ 0 h 260566"/>
                    <a:gd name="connsiteX1-883" fmla="*/ 319868 w 321553"/>
                    <a:gd name="connsiteY1-884" fmla="*/ 114119 h 260566"/>
                    <a:gd name="connsiteX2-885" fmla="*/ 246023 w 321553"/>
                    <a:gd name="connsiteY2-886" fmla="*/ 260566 h 260566"/>
                    <a:gd name="connsiteX3-887" fmla="*/ 0 w 321553"/>
                    <a:gd name="connsiteY3-888" fmla="*/ 158155 h 260566"/>
                    <a:gd name="connsiteX4-889" fmla="*/ 78504 w 321553"/>
                    <a:gd name="connsiteY4-890" fmla="*/ 0 h 260566"/>
                    <a:gd name="connsiteX0-891" fmla="*/ 78504 w 321553"/>
                    <a:gd name="connsiteY0-892" fmla="*/ 0 h 260566"/>
                    <a:gd name="connsiteX1-893" fmla="*/ 319868 w 321553"/>
                    <a:gd name="connsiteY1-894" fmla="*/ 114119 h 260566"/>
                    <a:gd name="connsiteX2-895" fmla="*/ 246023 w 321553"/>
                    <a:gd name="connsiteY2-896" fmla="*/ 260566 h 260566"/>
                    <a:gd name="connsiteX3-897" fmla="*/ 0 w 321553"/>
                    <a:gd name="connsiteY3-898" fmla="*/ 158155 h 260566"/>
                    <a:gd name="connsiteX4-899" fmla="*/ 78504 w 321553"/>
                    <a:gd name="connsiteY4-900" fmla="*/ 0 h 260566"/>
                    <a:gd name="connsiteX0-901" fmla="*/ 78504 w 321553"/>
                    <a:gd name="connsiteY0-902" fmla="*/ 0 h 260566"/>
                    <a:gd name="connsiteX1-903" fmla="*/ 319868 w 321553"/>
                    <a:gd name="connsiteY1-904" fmla="*/ 114119 h 260566"/>
                    <a:gd name="connsiteX2-905" fmla="*/ 246023 w 321553"/>
                    <a:gd name="connsiteY2-906" fmla="*/ 260566 h 260566"/>
                    <a:gd name="connsiteX3-907" fmla="*/ 0 w 321553"/>
                    <a:gd name="connsiteY3-908" fmla="*/ 158155 h 260566"/>
                    <a:gd name="connsiteX4-909" fmla="*/ 78504 w 321553"/>
                    <a:gd name="connsiteY4-910" fmla="*/ 0 h 260566"/>
                    <a:gd name="connsiteX0-911" fmla="*/ 78504 w 322980"/>
                    <a:gd name="connsiteY0-912" fmla="*/ 0 h 260566"/>
                    <a:gd name="connsiteX1-913" fmla="*/ 319868 w 322980"/>
                    <a:gd name="connsiteY1-914" fmla="*/ 114119 h 260566"/>
                    <a:gd name="connsiteX2-915" fmla="*/ 246023 w 322980"/>
                    <a:gd name="connsiteY2-916" fmla="*/ 260566 h 260566"/>
                    <a:gd name="connsiteX3-917" fmla="*/ 0 w 322980"/>
                    <a:gd name="connsiteY3-918" fmla="*/ 158155 h 260566"/>
                    <a:gd name="connsiteX4-919" fmla="*/ 78504 w 322980"/>
                    <a:gd name="connsiteY4-920" fmla="*/ 0 h 260566"/>
                    <a:gd name="connsiteX0-921" fmla="*/ 78504 w 322980"/>
                    <a:gd name="connsiteY0-922" fmla="*/ 0 h 260566"/>
                    <a:gd name="connsiteX1-923" fmla="*/ 319868 w 322980"/>
                    <a:gd name="connsiteY1-924" fmla="*/ 114119 h 260566"/>
                    <a:gd name="connsiteX2-925" fmla="*/ 246023 w 322980"/>
                    <a:gd name="connsiteY2-926" fmla="*/ 260566 h 260566"/>
                    <a:gd name="connsiteX3-927" fmla="*/ 0 w 322980"/>
                    <a:gd name="connsiteY3-928" fmla="*/ 158155 h 260566"/>
                    <a:gd name="connsiteX4-929" fmla="*/ 78504 w 322980"/>
                    <a:gd name="connsiteY4-930" fmla="*/ 0 h 260566"/>
                    <a:gd name="connsiteX0-931" fmla="*/ 78504 w 323761"/>
                    <a:gd name="connsiteY0-932" fmla="*/ 0 h 260566"/>
                    <a:gd name="connsiteX1-933" fmla="*/ 319868 w 323761"/>
                    <a:gd name="connsiteY1-934" fmla="*/ 114119 h 260566"/>
                    <a:gd name="connsiteX2-935" fmla="*/ 246023 w 323761"/>
                    <a:gd name="connsiteY2-936" fmla="*/ 260566 h 260566"/>
                    <a:gd name="connsiteX3-937" fmla="*/ 0 w 323761"/>
                    <a:gd name="connsiteY3-938" fmla="*/ 158155 h 260566"/>
                    <a:gd name="connsiteX4-939" fmla="*/ 78504 w 323761"/>
                    <a:gd name="connsiteY4-940" fmla="*/ 0 h 260566"/>
                    <a:gd name="connsiteX0-941" fmla="*/ 78504 w 323761"/>
                    <a:gd name="connsiteY0-942" fmla="*/ 0 h 260566"/>
                    <a:gd name="connsiteX1-943" fmla="*/ 319868 w 323761"/>
                    <a:gd name="connsiteY1-944" fmla="*/ 114119 h 260566"/>
                    <a:gd name="connsiteX2-945" fmla="*/ 246023 w 323761"/>
                    <a:gd name="connsiteY2-946" fmla="*/ 260566 h 260566"/>
                    <a:gd name="connsiteX3-947" fmla="*/ 0 w 323761"/>
                    <a:gd name="connsiteY3-948" fmla="*/ 158155 h 260566"/>
                    <a:gd name="connsiteX4-949" fmla="*/ 78504 w 323761"/>
                    <a:gd name="connsiteY4-950" fmla="*/ 0 h 260566"/>
                    <a:gd name="connsiteX0-951" fmla="*/ 78504 w 323761"/>
                    <a:gd name="connsiteY0-952" fmla="*/ 0 h 260566"/>
                    <a:gd name="connsiteX1-953" fmla="*/ 319868 w 323761"/>
                    <a:gd name="connsiteY1-954" fmla="*/ 114119 h 260566"/>
                    <a:gd name="connsiteX2-955" fmla="*/ 246023 w 323761"/>
                    <a:gd name="connsiteY2-956" fmla="*/ 260566 h 260566"/>
                    <a:gd name="connsiteX3-957" fmla="*/ 0 w 323761"/>
                    <a:gd name="connsiteY3-958" fmla="*/ 158155 h 260566"/>
                    <a:gd name="connsiteX4-959" fmla="*/ 78504 w 323761"/>
                    <a:gd name="connsiteY4-960" fmla="*/ 0 h 260566"/>
                    <a:gd name="connsiteX0-961" fmla="*/ 78504 w 323761"/>
                    <a:gd name="connsiteY0-962" fmla="*/ 0 h 260566"/>
                    <a:gd name="connsiteX1-963" fmla="*/ 319868 w 323761"/>
                    <a:gd name="connsiteY1-964" fmla="*/ 114119 h 260566"/>
                    <a:gd name="connsiteX2-965" fmla="*/ 246023 w 323761"/>
                    <a:gd name="connsiteY2-966" fmla="*/ 260566 h 260566"/>
                    <a:gd name="connsiteX3-967" fmla="*/ 0 w 323761"/>
                    <a:gd name="connsiteY3-968" fmla="*/ 158155 h 260566"/>
                    <a:gd name="connsiteX4-969" fmla="*/ 78504 w 323761"/>
                    <a:gd name="connsiteY4-970" fmla="*/ 0 h 260566"/>
                    <a:gd name="connsiteX0-971" fmla="*/ 78504 w 323761"/>
                    <a:gd name="connsiteY0-972" fmla="*/ 0 h 260566"/>
                    <a:gd name="connsiteX1-973" fmla="*/ 319868 w 323761"/>
                    <a:gd name="connsiteY1-974" fmla="*/ 114119 h 260566"/>
                    <a:gd name="connsiteX2-975" fmla="*/ 246023 w 323761"/>
                    <a:gd name="connsiteY2-976" fmla="*/ 260566 h 260566"/>
                    <a:gd name="connsiteX3-977" fmla="*/ 0 w 323761"/>
                    <a:gd name="connsiteY3-978" fmla="*/ 158155 h 260566"/>
                    <a:gd name="connsiteX4-979" fmla="*/ 78504 w 323761"/>
                    <a:gd name="connsiteY4-980" fmla="*/ 0 h 260566"/>
                    <a:gd name="connsiteX0-981" fmla="*/ 78504 w 323761"/>
                    <a:gd name="connsiteY0-982" fmla="*/ 0 h 260566"/>
                    <a:gd name="connsiteX1-983" fmla="*/ 319868 w 323761"/>
                    <a:gd name="connsiteY1-984" fmla="*/ 114119 h 260566"/>
                    <a:gd name="connsiteX2-985" fmla="*/ 246023 w 323761"/>
                    <a:gd name="connsiteY2-986" fmla="*/ 260566 h 260566"/>
                    <a:gd name="connsiteX3-987" fmla="*/ 0 w 323761"/>
                    <a:gd name="connsiteY3-988" fmla="*/ 158155 h 260566"/>
                    <a:gd name="connsiteX4-989" fmla="*/ 78504 w 323761"/>
                    <a:gd name="connsiteY4-990" fmla="*/ 0 h 260566"/>
                    <a:gd name="connsiteX0-991" fmla="*/ 78504 w 323761"/>
                    <a:gd name="connsiteY0-992" fmla="*/ 0 h 260566"/>
                    <a:gd name="connsiteX1-993" fmla="*/ 319868 w 323761"/>
                    <a:gd name="connsiteY1-994" fmla="*/ 114119 h 260566"/>
                    <a:gd name="connsiteX2-995" fmla="*/ 246023 w 323761"/>
                    <a:gd name="connsiteY2-996" fmla="*/ 260566 h 260566"/>
                    <a:gd name="connsiteX3-997" fmla="*/ 0 w 323761"/>
                    <a:gd name="connsiteY3-998" fmla="*/ 158155 h 260566"/>
                    <a:gd name="connsiteX4-999" fmla="*/ 78504 w 323761"/>
                    <a:gd name="connsiteY4-1000" fmla="*/ 0 h 260566"/>
                    <a:gd name="connsiteX0-1001" fmla="*/ 78504 w 323761"/>
                    <a:gd name="connsiteY0-1002" fmla="*/ 0 h 260566"/>
                    <a:gd name="connsiteX1-1003" fmla="*/ 319868 w 323761"/>
                    <a:gd name="connsiteY1-1004" fmla="*/ 114119 h 260566"/>
                    <a:gd name="connsiteX2-1005" fmla="*/ 246023 w 323761"/>
                    <a:gd name="connsiteY2-1006" fmla="*/ 260566 h 260566"/>
                    <a:gd name="connsiteX3-1007" fmla="*/ 0 w 323761"/>
                    <a:gd name="connsiteY3-1008" fmla="*/ 158155 h 260566"/>
                    <a:gd name="connsiteX4-1009" fmla="*/ 78504 w 323761"/>
                    <a:gd name="connsiteY4-1010" fmla="*/ 0 h 260566"/>
                    <a:gd name="connsiteX0-1011" fmla="*/ 78504 w 323761"/>
                    <a:gd name="connsiteY0-1012" fmla="*/ 0 h 260566"/>
                    <a:gd name="connsiteX1-1013" fmla="*/ 319868 w 323761"/>
                    <a:gd name="connsiteY1-1014" fmla="*/ 114119 h 260566"/>
                    <a:gd name="connsiteX2-1015" fmla="*/ 246023 w 323761"/>
                    <a:gd name="connsiteY2-1016" fmla="*/ 260566 h 260566"/>
                    <a:gd name="connsiteX3-1017" fmla="*/ 0 w 323761"/>
                    <a:gd name="connsiteY3-1018" fmla="*/ 158155 h 260566"/>
                    <a:gd name="connsiteX4-1019" fmla="*/ 78504 w 323761"/>
                    <a:gd name="connsiteY4-1020" fmla="*/ 0 h 260566"/>
                    <a:gd name="connsiteX0-1021" fmla="*/ 78504 w 323761"/>
                    <a:gd name="connsiteY0-1022" fmla="*/ 0 h 260566"/>
                    <a:gd name="connsiteX1-1023" fmla="*/ 319868 w 323761"/>
                    <a:gd name="connsiteY1-1024" fmla="*/ 114119 h 260566"/>
                    <a:gd name="connsiteX2-1025" fmla="*/ 246023 w 323761"/>
                    <a:gd name="connsiteY2-1026" fmla="*/ 260566 h 260566"/>
                    <a:gd name="connsiteX3-1027" fmla="*/ 0 w 323761"/>
                    <a:gd name="connsiteY3-1028" fmla="*/ 158155 h 260566"/>
                    <a:gd name="connsiteX4-1029" fmla="*/ 78504 w 323761"/>
                    <a:gd name="connsiteY4-1030" fmla="*/ 0 h 260566"/>
                    <a:gd name="connsiteX0-1031" fmla="*/ 78504 w 323761"/>
                    <a:gd name="connsiteY0-1032" fmla="*/ 0 h 258857"/>
                    <a:gd name="connsiteX1-1033" fmla="*/ 319868 w 323761"/>
                    <a:gd name="connsiteY1-1034" fmla="*/ 112410 h 258857"/>
                    <a:gd name="connsiteX2-1035" fmla="*/ 246023 w 323761"/>
                    <a:gd name="connsiteY2-1036" fmla="*/ 258857 h 258857"/>
                    <a:gd name="connsiteX3-1037" fmla="*/ 0 w 323761"/>
                    <a:gd name="connsiteY3-1038" fmla="*/ 156446 h 258857"/>
                    <a:gd name="connsiteX4-1039" fmla="*/ 78504 w 323761"/>
                    <a:gd name="connsiteY4-1040" fmla="*/ 0 h 258857"/>
                    <a:gd name="connsiteX0-1041" fmla="*/ 78504 w 323761"/>
                    <a:gd name="connsiteY0-1042" fmla="*/ 0 h 258857"/>
                    <a:gd name="connsiteX1-1043" fmla="*/ 319868 w 323761"/>
                    <a:gd name="connsiteY1-1044" fmla="*/ 112410 h 258857"/>
                    <a:gd name="connsiteX2-1045" fmla="*/ 246023 w 323761"/>
                    <a:gd name="connsiteY2-1046" fmla="*/ 258857 h 258857"/>
                    <a:gd name="connsiteX3-1047" fmla="*/ 0 w 323761"/>
                    <a:gd name="connsiteY3-1048" fmla="*/ 156446 h 258857"/>
                    <a:gd name="connsiteX4-1049" fmla="*/ 78504 w 323761"/>
                    <a:gd name="connsiteY4-1050" fmla="*/ 0 h 258857"/>
                    <a:gd name="connsiteX0-1051" fmla="*/ 78504 w 323761"/>
                    <a:gd name="connsiteY0-1052" fmla="*/ 0 h 258857"/>
                    <a:gd name="connsiteX1-1053" fmla="*/ 319868 w 323761"/>
                    <a:gd name="connsiteY1-1054" fmla="*/ 112410 h 258857"/>
                    <a:gd name="connsiteX2-1055" fmla="*/ 246023 w 323761"/>
                    <a:gd name="connsiteY2-1056" fmla="*/ 258857 h 258857"/>
                    <a:gd name="connsiteX3-1057" fmla="*/ 0 w 323761"/>
                    <a:gd name="connsiteY3-1058" fmla="*/ 156446 h 258857"/>
                    <a:gd name="connsiteX4-1059" fmla="*/ 78504 w 323761"/>
                    <a:gd name="connsiteY4-1060" fmla="*/ 0 h 258857"/>
                    <a:gd name="connsiteX0-1061" fmla="*/ 78504 w 323761"/>
                    <a:gd name="connsiteY0-1062" fmla="*/ 0 h 258857"/>
                    <a:gd name="connsiteX1-1063" fmla="*/ 319868 w 323761"/>
                    <a:gd name="connsiteY1-1064" fmla="*/ 112410 h 258857"/>
                    <a:gd name="connsiteX2-1065" fmla="*/ 246023 w 323761"/>
                    <a:gd name="connsiteY2-1066" fmla="*/ 258857 h 258857"/>
                    <a:gd name="connsiteX3-1067" fmla="*/ 0 w 323761"/>
                    <a:gd name="connsiteY3-1068" fmla="*/ 156446 h 258857"/>
                    <a:gd name="connsiteX4-1069" fmla="*/ 78504 w 323761"/>
                    <a:gd name="connsiteY4-1070" fmla="*/ 0 h 258857"/>
                    <a:gd name="connsiteX0-1071" fmla="*/ 78504 w 323761"/>
                    <a:gd name="connsiteY0-1072" fmla="*/ 0 h 257148"/>
                    <a:gd name="connsiteX1-1073" fmla="*/ 319868 w 323761"/>
                    <a:gd name="connsiteY1-1074" fmla="*/ 110701 h 257148"/>
                    <a:gd name="connsiteX2-1075" fmla="*/ 246023 w 323761"/>
                    <a:gd name="connsiteY2-1076" fmla="*/ 257148 h 257148"/>
                    <a:gd name="connsiteX3-1077" fmla="*/ 0 w 323761"/>
                    <a:gd name="connsiteY3-1078" fmla="*/ 154737 h 257148"/>
                    <a:gd name="connsiteX4-1079" fmla="*/ 78504 w 323761"/>
                    <a:gd name="connsiteY4-1080" fmla="*/ 0 h 257148"/>
                    <a:gd name="connsiteX0-1081" fmla="*/ 78504 w 323761"/>
                    <a:gd name="connsiteY0-1082" fmla="*/ 0 h 257148"/>
                    <a:gd name="connsiteX1-1083" fmla="*/ 319868 w 323761"/>
                    <a:gd name="connsiteY1-1084" fmla="*/ 110701 h 257148"/>
                    <a:gd name="connsiteX2-1085" fmla="*/ 246023 w 323761"/>
                    <a:gd name="connsiteY2-1086" fmla="*/ 257148 h 257148"/>
                    <a:gd name="connsiteX3-1087" fmla="*/ 0 w 323761"/>
                    <a:gd name="connsiteY3-1088" fmla="*/ 154737 h 257148"/>
                    <a:gd name="connsiteX4-1089" fmla="*/ 78504 w 323761"/>
                    <a:gd name="connsiteY4-1090" fmla="*/ 0 h 257148"/>
                    <a:gd name="connsiteX0-1091" fmla="*/ 82189 w 327446"/>
                    <a:gd name="connsiteY0-1092" fmla="*/ 0 h 257148"/>
                    <a:gd name="connsiteX1-1093" fmla="*/ 323553 w 327446"/>
                    <a:gd name="connsiteY1-1094" fmla="*/ 110701 h 257148"/>
                    <a:gd name="connsiteX2-1095" fmla="*/ 249708 w 327446"/>
                    <a:gd name="connsiteY2-1096" fmla="*/ 257148 h 257148"/>
                    <a:gd name="connsiteX3-1097" fmla="*/ 0 w 327446"/>
                    <a:gd name="connsiteY3-1098" fmla="*/ 151318 h 257148"/>
                    <a:gd name="connsiteX4-1099" fmla="*/ 82189 w 327446"/>
                    <a:gd name="connsiteY4-1100" fmla="*/ 0 h 257148"/>
                    <a:gd name="connsiteX0-1101" fmla="*/ 82189 w 327446"/>
                    <a:gd name="connsiteY0-1102" fmla="*/ 0 h 257148"/>
                    <a:gd name="connsiteX1-1103" fmla="*/ 323553 w 327446"/>
                    <a:gd name="connsiteY1-1104" fmla="*/ 110701 h 257148"/>
                    <a:gd name="connsiteX2-1105" fmla="*/ 249708 w 327446"/>
                    <a:gd name="connsiteY2-1106" fmla="*/ 257148 h 257148"/>
                    <a:gd name="connsiteX3-1107" fmla="*/ 0 w 327446"/>
                    <a:gd name="connsiteY3-1108" fmla="*/ 151318 h 257148"/>
                    <a:gd name="connsiteX4-1109" fmla="*/ 82189 w 327446"/>
                    <a:gd name="connsiteY4-1110" fmla="*/ 0 h 257148"/>
                    <a:gd name="connsiteX0-1111" fmla="*/ 82189 w 327446"/>
                    <a:gd name="connsiteY0-1112" fmla="*/ 0 h 257148"/>
                    <a:gd name="connsiteX1-1113" fmla="*/ 323553 w 327446"/>
                    <a:gd name="connsiteY1-1114" fmla="*/ 110701 h 257148"/>
                    <a:gd name="connsiteX2-1115" fmla="*/ 249708 w 327446"/>
                    <a:gd name="connsiteY2-1116" fmla="*/ 257148 h 257148"/>
                    <a:gd name="connsiteX3-1117" fmla="*/ 0 w 327446"/>
                    <a:gd name="connsiteY3-1118" fmla="*/ 151318 h 257148"/>
                    <a:gd name="connsiteX4-1119" fmla="*/ 82189 w 327446"/>
                    <a:gd name="connsiteY4-1120" fmla="*/ 0 h 257148"/>
                    <a:gd name="connsiteX0-1121" fmla="*/ 82189 w 327446"/>
                    <a:gd name="connsiteY0-1122" fmla="*/ 0 h 257148"/>
                    <a:gd name="connsiteX1-1123" fmla="*/ 323553 w 327446"/>
                    <a:gd name="connsiteY1-1124" fmla="*/ 110701 h 257148"/>
                    <a:gd name="connsiteX2-1125" fmla="*/ 249708 w 327446"/>
                    <a:gd name="connsiteY2-1126" fmla="*/ 257148 h 257148"/>
                    <a:gd name="connsiteX3-1127" fmla="*/ 0 w 327446"/>
                    <a:gd name="connsiteY3-1128" fmla="*/ 151318 h 257148"/>
                    <a:gd name="connsiteX4-1129" fmla="*/ 82189 w 327446"/>
                    <a:gd name="connsiteY4-1130" fmla="*/ 0 h 257148"/>
                    <a:gd name="connsiteX0-1131" fmla="*/ 82189 w 327446"/>
                    <a:gd name="connsiteY0-1132" fmla="*/ 0 h 257148"/>
                    <a:gd name="connsiteX1-1133" fmla="*/ 323553 w 327446"/>
                    <a:gd name="connsiteY1-1134" fmla="*/ 110701 h 257148"/>
                    <a:gd name="connsiteX2-1135" fmla="*/ 249708 w 327446"/>
                    <a:gd name="connsiteY2-1136" fmla="*/ 257148 h 257148"/>
                    <a:gd name="connsiteX3-1137" fmla="*/ 0 w 327446"/>
                    <a:gd name="connsiteY3-1138" fmla="*/ 151318 h 257148"/>
                    <a:gd name="connsiteX4-1139" fmla="*/ 82189 w 327446"/>
                    <a:gd name="connsiteY4-1140" fmla="*/ 0 h 257148"/>
                    <a:gd name="connsiteX0-1141" fmla="*/ 82189 w 327446"/>
                    <a:gd name="connsiteY0-1142" fmla="*/ 0 h 257148"/>
                    <a:gd name="connsiteX1-1143" fmla="*/ 323553 w 327446"/>
                    <a:gd name="connsiteY1-1144" fmla="*/ 110701 h 257148"/>
                    <a:gd name="connsiteX2-1145" fmla="*/ 249708 w 327446"/>
                    <a:gd name="connsiteY2-1146" fmla="*/ 257148 h 257148"/>
                    <a:gd name="connsiteX3-1147" fmla="*/ 0 w 327446"/>
                    <a:gd name="connsiteY3-1148" fmla="*/ 151318 h 257148"/>
                    <a:gd name="connsiteX4-1149" fmla="*/ 82189 w 327446"/>
                    <a:gd name="connsiteY4-1150" fmla="*/ 0 h 257148"/>
                    <a:gd name="connsiteX0-1151" fmla="*/ 82189 w 327446"/>
                    <a:gd name="connsiteY0-1152" fmla="*/ 0 h 257148"/>
                    <a:gd name="connsiteX1-1153" fmla="*/ 323553 w 327446"/>
                    <a:gd name="connsiteY1-1154" fmla="*/ 110701 h 257148"/>
                    <a:gd name="connsiteX2-1155" fmla="*/ 249708 w 327446"/>
                    <a:gd name="connsiteY2-1156" fmla="*/ 257148 h 257148"/>
                    <a:gd name="connsiteX3-1157" fmla="*/ 0 w 327446"/>
                    <a:gd name="connsiteY3-1158" fmla="*/ 151318 h 257148"/>
                    <a:gd name="connsiteX4-1159" fmla="*/ 82189 w 327446"/>
                    <a:gd name="connsiteY4-1160" fmla="*/ 0 h 257148"/>
                    <a:gd name="connsiteX0-1161" fmla="*/ 82189 w 327446"/>
                    <a:gd name="connsiteY0-1162" fmla="*/ 0 h 257148"/>
                    <a:gd name="connsiteX1-1163" fmla="*/ 323553 w 327446"/>
                    <a:gd name="connsiteY1-1164" fmla="*/ 110701 h 257148"/>
                    <a:gd name="connsiteX2-1165" fmla="*/ 249708 w 327446"/>
                    <a:gd name="connsiteY2-1166" fmla="*/ 257148 h 257148"/>
                    <a:gd name="connsiteX3-1167" fmla="*/ 0 w 327446"/>
                    <a:gd name="connsiteY3-1168" fmla="*/ 151318 h 257148"/>
                    <a:gd name="connsiteX4-1169" fmla="*/ 82189 w 327446"/>
                    <a:gd name="connsiteY4-1170" fmla="*/ 0 h 257148"/>
                    <a:gd name="connsiteX0-1171" fmla="*/ 82189 w 327446"/>
                    <a:gd name="connsiteY0-1172" fmla="*/ 0 h 257148"/>
                    <a:gd name="connsiteX1-1173" fmla="*/ 323553 w 327446"/>
                    <a:gd name="connsiteY1-1174" fmla="*/ 110701 h 257148"/>
                    <a:gd name="connsiteX2-1175" fmla="*/ 249708 w 327446"/>
                    <a:gd name="connsiteY2-1176" fmla="*/ 257148 h 257148"/>
                    <a:gd name="connsiteX3-1177" fmla="*/ 0 w 327446"/>
                    <a:gd name="connsiteY3-1178" fmla="*/ 151318 h 257148"/>
                    <a:gd name="connsiteX4-1179" fmla="*/ 82189 w 327446"/>
                    <a:gd name="connsiteY4-1180" fmla="*/ 0 h 257148"/>
                    <a:gd name="connsiteX0-1181" fmla="*/ 82189 w 327446"/>
                    <a:gd name="connsiteY0-1182" fmla="*/ 0 h 257148"/>
                    <a:gd name="connsiteX1-1183" fmla="*/ 323553 w 327446"/>
                    <a:gd name="connsiteY1-1184" fmla="*/ 110701 h 257148"/>
                    <a:gd name="connsiteX2-1185" fmla="*/ 249708 w 327446"/>
                    <a:gd name="connsiteY2-1186" fmla="*/ 257148 h 257148"/>
                    <a:gd name="connsiteX3-1187" fmla="*/ 0 w 327446"/>
                    <a:gd name="connsiteY3-1188" fmla="*/ 151318 h 257148"/>
                    <a:gd name="connsiteX4-1189" fmla="*/ 82189 w 327446"/>
                    <a:gd name="connsiteY4-1190" fmla="*/ 0 h 257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7446" h="257148">
                      <a:moveTo>
                        <a:pt x="82189" y="0"/>
                      </a:moveTo>
                      <a:cubicBezTo>
                        <a:pt x="149658" y="30436"/>
                        <a:pt x="260847" y="78951"/>
                        <a:pt x="323553" y="110701"/>
                      </a:cubicBezTo>
                      <a:cubicBezTo>
                        <a:pt x="340086" y="165391"/>
                        <a:pt x="301797" y="246903"/>
                        <a:pt x="249708" y="257148"/>
                      </a:cubicBezTo>
                      <a:lnTo>
                        <a:pt x="0" y="151318"/>
                      </a:lnTo>
                      <a:cubicBezTo>
                        <a:pt x="59038" y="130554"/>
                        <a:pt x="105578" y="55930"/>
                        <a:pt x="82189" y="0"/>
                      </a:cubicBezTo>
                      <a:close/>
                    </a:path>
                  </a:pathLst>
                </a:custGeom>
                <a:solidFill>
                  <a:srgbClr val="D8545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nvSpPr>
        <p:spPr>
          <a:xfrm>
            <a:off x="2382997" y="1532903"/>
            <a:ext cx="7197726" cy="3657600"/>
          </a:xfrm>
          <a:prstGeom prst="rect">
            <a:avLst/>
          </a:prstGeom>
          <a:effectLst/>
        </p:spPr>
        <p:txBody>
          <a:bodyPr vert="horz" lIns="91440" tIns="45720" rIns="91440" bIns="45720" rtlCol="0" anchor="ctr">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 brief description</a:t>
            </a:r>
            <a:br>
              <a:rPr lang="en-US" dirty="0"/>
            </a:br>
            <a:r>
              <a:rPr lang="en-US" dirty="0"/>
              <a:t>of</a:t>
            </a:r>
            <a:br>
              <a:rPr lang="en-US" dirty="0"/>
            </a:br>
            <a:r>
              <a:rPr lang="en-US" dirty="0"/>
              <a:t>process planning department</a:t>
            </a:r>
            <a:endParaRPr lang="en-IN" dirty="0"/>
          </a:p>
        </p:txBody>
      </p:sp>
      <p:sp>
        <p:nvSpPr>
          <p:cNvPr id="9" name="Rectangle: Rounded Corners 3"/>
          <p:cNvSpPr/>
          <p:nvPr/>
        </p:nvSpPr>
        <p:spPr>
          <a:xfrm>
            <a:off x="2416530" y="1532769"/>
            <a:ext cx="7164000" cy="3665989"/>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8588" name="Title 1"/>
          <p:cNvSpPr>
            <a:spLocks noGrp="1"/>
          </p:cNvSpPr>
          <p:nvPr/>
        </p:nvSpPr>
        <p:spPr>
          <a:xfrm>
            <a:off x="146685" y="653415"/>
            <a:ext cx="10972800" cy="582613"/>
          </a:xfrm>
          <a:prstGeom prst="rect">
            <a:avLst/>
          </a:prstGeom>
          <a:noFill/>
          <a:ln w="9525">
            <a:noFill/>
          </a:ln>
        </p:spPr>
        <p:txBody>
          <a:bodyPr anchor="ctr"/>
          <a:lst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a:lstStyle>
          <a:p>
            <a:r>
              <a:rPr lang="en-US" b="1" u="sng">
                <a:solidFill>
                  <a:schemeClr val="accent2"/>
                </a:solidFill>
                <a:latin typeface="Times New Roman" panose="02020603050405020304" charset="0"/>
                <a:cs typeface="Times New Roman" panose="02020603050405020304" charset="0"/>
              </a:rPr>
              <a:t>LOGO DETAILS</a:t>
            </a:r>
            <a:endParaRPr lang="en-US" b="1" u="sng">
              <a:solidFill>
                <a:schemeClr val="accent2"/>
              </a:solidFill>
              <a:latin typeface="Times New Roman" panose="02020603050405020304" charset="0"/>
              <a:cs typeface="Times New Roman" panose="02020603050405020304" charset="0"/>
            </a:endParaRPr>
          </a:p>
        </p:txBody>
      </p:sp>
      <p:sp>
        <p:nvSpPr>
          <p:cNvPr id="1048589" name="Content Placeholder 2"/>
          <p:cNvSpPr>
            <a:spLocks noGrp="1"/>
          </p:cNvSpPr>
          <p:nvPr/>
        </p:nvSpPr>
        <p:spPr>
          <a:xfrm>
            <a:off x="609600" y="1608804"/>
            <a:ext cx="10972800" cy="5249196"/>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a:solidFill>
                  <a:schemeClr val="accent2"/>
                </a:solidFill>
                <a:latin typeface="Times New Roman" panose="02020603050405020304" charset="0"/>
                <a:cs typeface="Times New Roman" panose="02020603050405020304" charset="0"/>
              </a:rPr>
              <a:t>STARWARES</a:t>
            </a:r>
            <a:r>
              <a:rPr lang="en-US" b="1" i="1" u="sng">
                <a:solidFill>
                  <a:schemeClr val="accent2"/>
                </a:solidFill>
                <a:latin typeface="Times New Roman" panose="02020603050405020304" charset="0"/>
                <a:cs typeface="Times New Roman" panose="02020603050405020304" charset="0"/>
              </a:rPr>
              <a:t>:</a:t>
            </a:r>
            <a:endParaRPr lang="en-US" b="1" i="1" u="sng">
              <a:solidFill>
                <a:schemeClr val="accent2"/>
              </a:solidFill>
              <a:latin typeface="Times New Roman" panose="02020603050405020304" charset="0"/>
              <a:cs typeface="Times New Roman" panose="02020603050405020304" charset="0"/>
            </a:endParaRPr>
          </a:p>
          <a:p>
            <a:pPr marL="0" lvl="0" indent="0" algn="l">
              <a:buNone/>
            </a:pPr>
            <a:r>
              <a:rPr lang="en-US" b="1" i="1">
                <a:solidFill>
                  <a:schemeClr val="accent2"/>
                </a:solidFill>
                <a:latin typeface="Times New Roman" panose="02020603050405020304" charset="0"/>
                <a:cs typeface="Times New Roman" panose="02020603050405020304" charset="0"/>
              </a:rPr>
              <a:t>   </a:t>
            </a:r>
            <a:r>
              <a:rPr lang="en-US" sz="2800" b="1" i="1">
                <a:solidFill>
                  <a:schemeClr val="accent2"/>
                </a:solidFill>
                <a:latin typeface="Times New Roman" panose="02020603050405020304" charset="0"/>
                <a:cs typeface="Times New Roman" panose="02020603050405020304" charset="0"/>
              </a:rPr>
              <a:t> </a:t>
            </a:r>
            <a:r>
              <a:rPr lang="en-US" sz="2800">
                <a:solidFill>
                  <a:schemeClr val="accent2"/>
                </a:solidFill>
                <a:latin typeface="Times New Roman" panose="02020603050405020304" charset="0"/>
                <a:cs typeface="Times New Roman" panose="02020603050405020304" charset="0"/>
              </a:rPr>
              <a:t>The logo represents cloud storage,data visualization,data intrepetation,organised way,machine learning,creativity and statistics.</a:t>
            </a:r>
            <a:endParaRPr lang="en-US" sz="2800">
              <a:solidFill>
                <a:schemeClr val="accent2"/>
              </a:solidFill>
              <a:latin typeface="Times New Roman" panose="02020603050405020304" charset="0"/>
              <a:cs typeface="Times New Roman" panose="02020603050405020304" charset="0"/>
            </a:endParaRPr>
          </a:p>
          <a:p>
            <a:pPr marL="0" lvl="0" indent="0" algn="l">
              <a:buNone/>
            </a:pPr>
            <a:r>
              <a:rPr lang="en-US" sz="2800">
                <a:solidFill>
                  <a:schemeClr val="accent2"/>
                </a:solidFill>
                <a:latin typeface="Times New Roman" panose="02020603050405020304" charset="0"/>
                <a:cs typeface="Times New Roman" panose="02020603050405020304" charset="0"/>
              </a:rPr>
              <a:t>     The company provides best solution to the problems given to us in a organised way with creativity using statistics,machine learning and data are intrepreted,visualised  and stored in cloud storage.</a:t>
            </a:r>
            <a:endParaRPr lang="en-US" sz="2800">
              <a:solidFill>
                <a:schemeClr val="accent2"/>
              </a:solidFill>
              <a:latin typeface="Times New Roman" panose="02020603050405020304" charset="0"/>
              <a:cs typeface="Times New Roman" panose="02020603050405020304" charset="0"/>
            </a:endParaRPr>
          </a:p>
          <a:p>
            <a:pPr algn="just"/>
            <a:r>
              <a:rPr lang="en-US" sz="2800" b="1" u="sng">
                <a:solidFill>
                  <a:schemeClr val="accent2"/>
                </a:solidFill>
                <a:latin typeface="Times New Roman" panose="02020603050405020304" charset="0"/>
                <a:cs typeface="Times New Roman" panose="02020603050405020304" charset="0"/>
              </a:rPr>
              <a:t>FARMLAND</a:t>
            </a:r>
            <a:r>
              <a:rPr lang="en-US" sz="2800" b="1" i="1" u="sng">
                <a:solidFill>
                  <a:schemeClr val="accent2"/>
                </a:solidFill>
                <a:latin typeface="Times New Roman" panose="02020603050405020304" charset="0"/>
                <a:cs typeface="Times New Roman" panose="02020603050405020304" charset="0"/>
              </a:rPr>
              <a:t>:</a:t>
            </a:r>
            <a:endParaRPr lang="en-US" sz="2800" b="1" i="1" u="sng">
              <a:solidFill>
                <a:schemeClr val="accent2"/>
              </a:solidFill>
              <a:latin typeface="Times New Roman" panose="02020603050405020304" charset="0"/>
              <a:cs typeface="Times New Roman" panose="02020603050405020304" charset="0"/>
            </a:endParaRPr>
          </a:p>
          <a:p>
            <a:pPr marL="0" indent="0" algn="just">
              <a:buNone/>
            </a:pPr>
            <a:r>
              <a:rPr lang="en-US" sz="2800" b="1" i="1">
                <a:solidFill>
                  <a:schemeClr val="accent2"/>
                </a:solidFill>
                <a:latin typeface="Times New Roman" panose="02020603050405020304" charset="0"/>
                <a:cs typeface="Times New Roman" panose="02020603050405020304" charset="0"/>
              </a:rPr>
              <a:t>     </a:t>
            </a:r>
            <a:r>
              <a:rPr lang="en-US" sz="2800">
                <a:solidFill>
                  <a:schemeClr val="accent2"/>
                </a:solidFill>
                <a:latin typeface="Times New Roman" panose="02020603050405020304" charset="0"/>
                <a:cs typeface="Times New Roman" panose="02020603050405020304" charset="0"/>
              </a:rPr>
              <a:t>The logo represents 'There will be always sun and wind which guides us through the problems'.</a:t>
            </a:r>
            <a:endParaRPr lang="en-US" sz="2800" b="1">
              <a:solidFill>
                <a:schemeClr val="accent2"/>
              </a:solidFill>
              <a:latin typeface="Times New Roman" panose="02020603050405020304" charset="0"/>
              <a:cs typeface="Times New Roman" panose="02020603050405020304" charset="0"/>
            </a:endParaRPr>
          </a:p>
        </p:txBody>
      </p:sp>
      <p:pic>
        <p:nvPicPr>
          <p:cNvPr id="2097154" name="Picture 2097153"/>
          <p:cNvPicPr/>
          <p:nvPr/>
        </p:nvPicPr>
        <p:blipFill>
          <a:blip r:embed="rId1"/>
          <a:stretch>
            <a:fillRect/>
          </a:stretch>
        </p:blipFill>
        <p:spPr>
          <a:xfrm>
            <a:off x="5780800" y="331564"/>
            <a:ext cx="1774638" cy="1774638"/>
          </a:xfrm>
          <a:prstGeom prst="rect">
            <a:avLst/>
          </a:prstGeom>
        </p:spPr>
      </p:pic>
      <p:pic>
        <p:nvPicPr>
          <p:cNvPr id="2097155" name="Picture 2097154"/>
          <p:cNvPicPr/>
          <p:nvPr/>
        </p:nvPicPr>
        <p:blipFill>
          <a:blip r:embed="rId2"/>
          <a:stretch>
            <a:fillRect/>
          </a:stretch>
        </p:blipFill>
        <p:spPr>
          <a:xfrm>
            <a:off x="9640037" y="366488"/>
            <a:ext cx="1740068" cy="174006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srcRect l="15709" r="33691" b="25592"/>
          <a:stretch>
            <a:fillRect/>
          </a:stretch>
        </p:blipFill>
        <p:spPr>
          <a:xfrm>
            <a:off x="-229918" y="81732"/>
            <a:ext cx="3368843" cy="6694537"/>
          </a:xfrm>
          <a:prstGeom prst="rect">
            <a:avLst/>
          </a:prstGeom>
          <a:ln w="38100" cap="sq" cmpd="thickThin">
            <a:solidFill>
              <a:schemeClr val="bg1"/>
            </a:solidFill>
            <a:prstDash val="solid"/>
            <a:miter lim="800000"/>
            <a:headEnd/>
            <a:tailEnd/>
          </a:ln>
          <a:effectLst>
            <a:innerShdw blurRad="76200">
              <a:srgbClr val="000000"/>
            </a:innerShdw>
          </a:effectLst>
        </p:spPr>
      </p:pic>
      <p:sp>
        <p:nvSpPr>
          <p:cNvPr id="5" name="TextBox 4"/>
          <p:cNvSpPr txBox="1"/>
          <p:nvPr/>
        </p:nvSpPr>
        <p:spPr>
          <a:xfrm>
            <a:off x="7698917" y="375175"/>
            <a:ext cx="4723002"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dirty="0"/>
              <a:t>AMAZON’S</a:t>
            </a:r>
            <a:endParaRPr lang="en-US" sz="3200" dirty="0"/>
          </a:p>
          <a:p>
            <a:pPr algn="ctr"/>
            <a:r>
              <a:rPr lang="en-US" sz="3200" dirty="0"/>
              <a:t> PROCESS </a:t>
            </a:r>
            <a:endParaRPr lang="en-US" sz="3200" dirty="0"/>
          </a:p>
          <a:p>
            <a:pPr algn="ctr"/>
            <a:r>
              <a:rPr lang="en-US" sz="3200" dirty="0"/>
              <a:t>FLOW IDEA</a:t>
            </a:r>
            <a:endParaRPr lang="en-US" sz="3200" dirty="0"/>
          </a:p>
          <a:p>
            <a:pPr algn="ctr"/>
            <a:r>
              <a:rPr lang="en-US" sz="3200" dirty="0"/>
              <a:t>FOR</a:t>
            </a:r>
            <a:endParaRPr lang="en-US" sz="3200" dirty="0"/>
          </a:p>
          <a:p>
            <a:pPr algn="ctr"/>
            <a:r>
              <a:rPr lang="en-US" sz="3200" dirty="0"/>
              <a:t> REFERENCE</a:t>
            </a:r>
            <a:endParaRPr lang="en-IN" sz="3200" dirty="0"/>
          </a:p>
        </p:txBody>
      </p:sp>
      <p:sp>
        <p:nvSpPr>
          <p:cNvPr id="6" name="Rectangle: Diagonal Corners Rounded 5"/>
          <p:cNvSpPr/>
          <p:nvPr/>
        </p:nvSpPr>
        <p:spPr>
          <a:xfrm>
            <a:off x="8747541" y="389807"/>
            <a:ext cx="2625754" cy="2554545"/>
          </a:xfrm>
          <a:prstGeom prst="round2DiagRect">
            <a:avLst>
              <a:gd name="adj1" fmla="val 19647"/>
              <a:gd name="adj2" fmla="val 0"/>
            </a:avLst>
          </a:prstGeom>
          <a:noFill/>
          <a:ln w="57150">
            <a:solidFill>
              <a:srgbClr val="00B0F0"/>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2" name="Speech Bubble: Oval 1"/>
          <p:cNvSpPr/>
          <p:nvPr/>
        </p:nvSpPr>
        <p:spPr>
          <a:xfrm>
            <a:off x="8806265" y="3856702"/>
            <a:ext cx="2804719" cy="2684477"/>
          </a:xfrm>
          <a:prstGeom prst="wedgeEllipseCallout">
            <a:avLst>
              <a:gd name="adj1" fmla="val -61212"/>
              <a:gd name="adj2" fmla="val -51053"/>
            </a:avLst>
          </a:prstGeom>
          <a:solidFill>
            <a:schemeClr val="accent6">
              <a:lumMod val="60000"/>
              <a:lumOff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b="1" dirty="0">
                <a:solidFill>
                  <a:schemeClr val="bg1"/>
                </a:solidFill>
              </a:rPr>
              <a:t>Amazon’s simple process flow of processing an order placed by their customer in their website.</a:t>
            </a:r>
            <a:endParaRPr lang="en-IN" b="1" dirty="0">
              <a:solidFill>
                <a:schemeClr val="bg1"/>
              </a:solidFill>
            </a:endParaRPr>
          </a:p>
        </p:txBody>
      </p:sp>
      <p:grpSp>
        <p:nvGrpSpPr>
          <p:cNvPr id="9" name="Group 8"/>
          <p:cNvGrpSpPr>
            <a:grpSpLocks noChangeAspect="1"/>
          </p:cNvGrpSpPr>
          <p:nvPr/>
        </p:nvGrpSpPr>
        <p:grpSpPr>
          <a:xfrm>
            <a:off x="3935970" y="99295"/>
            <a:ext cx="3474719" cy="6659412"/>
            <a:chOff x="6015788" y="741145"/>
            <a:chExt cx="2883417" cy="5526162"/>
          </a:xfrm>
        </p:grpSpPr>
        <p:pic>
          <p:nvPicPr>
            <p:cNvPr id="7" name="Picture 6"/>
            <p:cNvPicPr>
              <a:picLocks noChangeAspect="1"/>
            </p:cNvPicPr>
            <p:nvPr/>
          </p:nvPicPr>
          <p:blipFill rotWithShape="1">
            <a:blip r:embed="rId1"/>
            <a:srcRect l="51878" t="31754"/>
            <a:stretch>
              <a:fillRect/>
            </a:stretch>
          </p:blipFill>
          <p:spPr>
            <a:xfrm>
              <a:off x="6015788" y="741145"/>
              <a:ext cx="2883417" cy="5526162"/>
            </a:xfrm>
            <a:prstGeom prst="rect">
              <a:avLst/>
            </a:prstGeom>
            <a:ln w="38100" cap="sq" cmpd="thickThin">
              <a:solidFill>
                <a:schemeClr val="bg1"/>
              </a:solidFill>
              <a:prstDash val="solid"/>
              <a:miter lim="800000"/>
              <a:headEnd/>
              <a:tailEnd/>
            </a:ln>
            <a:effectLst>
              <a:innerShdw blurRad="76200">
                <a:srgbClr val="000000"/>
              </a:innerShdw>
            </a:effectLst>
          </p:spPr>
        </p:pic>
        <p:sp>
          <p:nvSpPr>
            <p:cNvPr id="3" name="Rectangle 2"/>
            <p:cNvSpPr/>
            <p:nvPr/>
          </p:nvSpPr>
          <p:spPr>
            <a:xfrm>
              <a:off x="6035039" y="750769"/>
              <a:ext cx="1097280" cy="33784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6224555" y="1432560"/>
              <a:ext cx="1097280" cy="33784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nvGraphicFramePr>
        <p:xfrm>
          <a:off x="125835" y="143816"/>
          <a:ext cx="11887199" cy="65925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TextBox 2"/>
          <p:cNvSpPr txBox="1"/>
          <p:nvPr/>
        </p:nvSpPr>
        <p:spPr>
          <a:xfrm>
            <a:off x="1350628" y="679508"/>
            <a:ext cx="3363985" cy="1754326"/>
          </a:xfrm>
          <a:prstGeom prst="rect">
            <a:avLst/>
          </a:prstGeom>
          <a:noFill/>
        </p:spPr>
        <p:txBody>
          <a:bodyPr wrap="square" rtlCol="0">
            <a:spAutoFit/>
          </a:bodyPr>
          <a:p>
            <a:pPr algn="ctr"/>
            <a:r>
              <a:rPr lang="en-US" sz="3600" dirty="0"/>
              <a:t>WORK FLOW OF PRODUCT</a:t>
            </a:r>
            <a:endParaRPr lang="en-US" sz="3600" dirty="0"/>
          </a:p>
          <a:p>
            <a:pPr algn="ctr"/>
            <a:r>
              <a:rPr lang="en-US" sz="3600" dirty="0"/>
              <a:t> FROM SUPPLIER</a:t>
            </a:r>
            <a:endParaRPr lang="en-IN" sz="3600" dirty="0"/>
          </a:p>
        </p:txBody>
      </p:sp>
      <p:sp>
        <p:nvSpPr>
          <p:cNvPr id="5" name="Rectangle: Diagonal Corners Rounded 4"/>
          <p:cNvSpPr/>
          <p:nvPr/>
        </p:nvSpPr>
        <p:spPr>
          <a:xfrm>
            <a:off x="1333850" y="671119"/>
            <a:ext cx="3380763" cy="1761688"/>
          </a:xfrm>
          <a:prstGeom prst="round2DiagRect">
            <a:avLst/>
          </a:prstGeom>
          <a:noFill/>
          <a:ln w="57150">
            <a:solidFill>
              <a:srgbClr val="FFFF00"/>
            </a:solidFill>
          </a:ln>
          <a:effectLst>
            <a:glow rad="228600">
              <a:schemeClr val="accent3">
                <a:satMod val="175000"/>
                <a:alpha val="40000"/>
              </a:schemeClr>
            </a:glow>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IN"/>
          </a:p>
        </p:txBody>
      </p:sp>
      <p:sp>
        <p:nvSpPr>
          <p:cNvPr id="4" name="Speech Bubble: Oval 3"/>
          <p:cNvSpPr/>
          <p:nvPr/>
        </p:nvSpPr>
        <p:spPr>
          <a:xfrm>
            <a:off x="5998128" y="4202884"/>
            <a:ext cx="2927758" cy="1812022"/>
          </a:xfrm>
          <a:prstGeom prst="wedgeEllipseCallout">
            <a:avLst>
              <a:gd name="adj1" fmla="val -56650"/>
              <a:gd name="adj2" fmla="val -62037"/>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a:solidFill>
                  <a:schemeClr val="bg1"/>
                </a:solidFill>
              </a:rPr>
              <a:t>A PRIMARY QUALITY CHECK IS PERFORMED BEFORE PICKUP TO INVENTORY</a:t>
            </a:r>
            <a:endParaRPr lang="en-IN" b="1" dirty="0">
              <a:solidFill>
                <a:schemeClr val="bg1"/>
              </a:solidFill>
            </a:endParaRPr>
          </a:p>
        </p:txBody>
      </p:sp>
      <p:sp>
        <p:nvSpPr>
          <p:cNvPr id="7" name="Speech Bubble: Oval 6"/>
          <p:cNvSpPr/>
          <p:nvPr/>
        </p:nvSpPr>
        <p:spPr>
          <a:xfrm>
            <a:off x="8573550" y="3229762"/>
            <a:ext cx="3120704" cy="1493240"/>
          </a:xfrm>
          <a:prstGeom prst="wedgeEllipseCallout">
            <a:avLst>
              <a:gd name="adj1" fmla="val 30616"/>
              <a:gd name="adj2" fmla="val -101545"/>
            </a:avLst>
          </a:prstGeom>
          <a:solidFill>
            <a:schemeClr val="accent4">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dirty="0">
                <a:solidFill>
                  <a:schemeClr val="bg1"/>
                </a:solidFill>
              </a:rPr>
              <a:t>PERIODIC QUALITY CHECK IS DONE, AND ASSEMBLED IN INVENTORY</a:t>
            </a:r>
            <a:endParaRPr lang="en-IN" b="1" dirty="0">
              <a:solidFill>
                <a:schemeClr val="bg1"/>
              </a:solidFill>
            </a:endParaRPr>
          </a:p>
        </p:txBody>
      </p:sp>
      <p:sp>
        <p:nvSpPr>
          <p:cNvPr id="9" name="Callout: Up Arrow 8"/>
          <p:cNvSpPr/>
          <p:nvPr/>
        </p:nvSpPr>
        <p:spPr>
          <a:xfrm>
            <a:off x="9311779" y="4832058"/>
            <a:ext cx="2315362" cy="1661021"/>
          </a:xfrm>
          <a:prstGeom prst="upArrowCallou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b="1" i="1" u="sng" dirty="0">
                <a:solidFill>
                  <a:schemeClr val="bg1"/>
                </a:solidFill>
              </a:rPr>
              <a:t>FIRST IN, FIRST OUT </a:t>
            </a:r>
            <a:r>
              <a:rPr lang="en-US" b="1" dirty="0">
                <a:solidFill>
                  <a:schemeClr val="bg1"/>
                </a:solidFill>
              </a:rPr>
              <a:t>METHODOLOGY IS OPTED FOR BETTER QUALITY</a:t>
            </a:r>
            <a:endParaRPr lang="en-IN" b="1"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6"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par>
                          <p:cTn id="25" fill="hold">
                            <p:stCondLst>
                              <p:cond delay="2500"/>
                            </p:stCondLst>
                            <p:childTnLst>
                              <p:par>
                                <p:cTn id="26" presetID="53" presetClass="entr" presetSubtype="16"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p:cTn id="34" dur="500" fill="hold"/>
                                        <p:tgtEl>
                                          <p:spTgt spid="7"/>
                                        </p:tgtEl>
                                        <p:attrNameLst>
                                          <p:attrName>ppt_w</p:attrName>
                                        </p:attrNameLst>
                                      </p:cBhvr>
                                      <p:tavLst>
                                        <p:tav tm="0">
                                          <p:val>
                                            <p:fltVal val="0"/>
                                          </p:val>
                                        </p:tav>
                                        <p:tav tm="100000">
                                          <p:val>
                                            <p:strVal val="#ppt_w"/>
                                          </p:val>
                                        </p:tav>
                                      </p:tavLst>
                                    </p:anim>
                                    <p:anim calcmode="lin" valueType="num">
                                      <p:cBhvr>
                                        <p:cTn id="35" dur="500" fill="hold"/>
                                        <p:tgtEl>
                                          <p:spTgt spid="7"/>
                                        </p:tgtEl>
                                        <p:attrNameLst>
                                          <p:attrName>ppt_h</p:attrName>
                                        </p:attrNameLst>
                                      </p:cBhvr>
                                      <p:tavLst>
                                        <p:tav tm="0">
                                          <p:val>
                                            <p:fltVal val="0"/>
                                          </p:val>
                                        </p:tav>
                                        <p:tav tm="100000">
                                          <p:val>
                                            <p:strVal val="#ppt_h"/>
                                          </p:val>
                                        </p:tav>
                                      </p:tavLst>
                                    </p:anim>
                                    <p:animEffect transition="in" filter="fade">
                                      <p:cBhvr>
                                        <p:cTn id="36" dur="500"/>
                                        <p:tgtEl>
                                          <p:spTgt spid="7"/>
                                        </p:tgtEl>
                                      </p:cBhvr>
                                    </p:animEffect>
                                  </p:childTnLst>
                                </p:cTn>
                              </p:par>
                            </p:childTnLst>
                          </p:cTn>
                        </p:par>
                        <p:par>
                          <p:cTn id="37" fill="hold">
                            <p:stCondLst>
                              <p:cond delay="3500"/>
                            </p:stCondLst>
                            <p:childTnLst>
                              <p:par>
                                <p:cTn id="38" presetID="2" presetClass="entr" presetSubtype="4"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P spid="4" grpId="0" bldLvl="0" animBg="1"/>
      <p:bldP spid="7" grpId="0" bldLvl="0" animBg="1"/>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a:picLocks noChangeAspect="1"/>
          </p:cNvPicPr>
          <p:nvPr/>
        </p:nvPicPr>
        <p:blipFill>
          <a:blip r:embed="rId1"/>
          <a:stretch>
            <a:fillRect/>
          </a:stretch>
        </p:blipFill>
        <p:spPr>
          <a:xfrm>
            <a:off x="215875" y="847288"/>
            <a:ext cx="11604650" cy="5704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3"/>
          <p:cNvSpPr txBox="1"/>
          <p:nvPr/>
        </p:nvSpPr>
        <p:spPr>
          <a:xfrm>
            <a:off x="1451295" y="184450"/>
            <a:ext cx="8212822" cy="523220"/>
          </a:xfrm>
          <a:prstGeom prst="rect">
            <a:avLst/>
          </a:prstGeom>
          <a:noFill/>
        </p:spPr>
        <p:txBody>
          <a:bodyPr wrap="square" rtlCol="0">
            <a:spAutoFit/>
          </a:bodyPr>
          <a:p>
            <a:pPr algn="ctr"/>
            <a:r>
              <a:rPr lang="en-US" sz="2800" b="1" dirty="0"/>
              <a:t>SAMPLE PLANT LAYOUT OF THE INVENTORY</a:t>
            </a:r>
            <a:endParaRPr lang="en-IN" sz="28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ircle(in)">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p:cNvPicPr>
            <a:picLocks noChangeAspect="1"/>
          </p:cNvPicPr>
          <p:nvPr/>
        </p:nvPicPr>
        <p:blipFill>
          <a:blip r:embed="rId1"/>
          <a:stretch>
            <a:fillRect/>
          </a:stretch>
        </p:blipFill>
        <p:spPr>
          <a:xfrm>
            <a:off x="201336" y="1157682"/>
            <a:ext cx="11789328" cy="5500746"/>
          </a:xfrm>
          <a:prstGeom prst="roundRect">
            <a:avLst>
              <a:gd name="adj" fmla="val 4167"/>
            </a:avLst>
          </a:prstGeom>
          <a:solidFill>
            <a:srgbClr val="FFFFFF"/>
          </a:solidFill>
          <a:ln w="76200" cap="sq">
            <a:solidFill>
              <a:srgbClr val="292929"/>
            </a:solidFill>
            <a:miter lim="800000"/>
            <a:headEnd/>
            <a:tailEn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3"/>
          <p:cNvSpPr/>
          <p:nvPr/>
        </p:nvSpPr>
        <p:spPr>
          <a:xfrm>
            <a:off x="2776755" y="293615"/>
            <a:ext cx="7105475" cy="729842"/>
          </a:xfrm>
          <a:prstGeom prst="rect">
            <a:avLst/>
          </a:prstGeom>
          <a:noFill/>
          <a:ln w="28575">
            <a:solidFill>
              <a:srgbClr val="FFC000"/>
            </a:solidFill>
          </a:ln>
          <a:effectLst>
            <a:glow rad="1397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400" b="1" dirty="0">
                <a:solidFill>
                  <a:schemeClr val="tx1"/>
                </a:solidFill>
              </a:rPr>
              <a:t>ORGANISATIONAL STRUCTURE OF THE INDUSTRY</a:t>
            </a:r>
            <a:endParaRPr lang="en-IN" sz="2400"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3056890" y="2552700"/>
            <a:ext cx="6078220" cy="1752600"/>
          </a:xfrm>
        </p:spPr>
        <p:txBody>
          <a:bodyPr/>
          <a:lstStyle/>
          <a:p>
            <a:r>
              <a:rPr lang="en-US"/>
              <a:t>PURCHASE DEPARTMENT</a:t>
            </a:r>
            <a:endParaRPr 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7990" y="914400"/>
            <a:ext cx="5770245" cy="990600"/>
          </a:xfrm>
        </p:spPr>
        <p:txBody>
          <a:bodyPr>
            <a:normAutofit/>
          </a:bodyPr>
          <a:lstStyle/>
          <a:p>
            <a:r>
              <a:rPr lang="en-IN" sz="2800" smtClean="0"/>
              <a:t>Reaching Producer</a:t>
            </a:r>
            <a:endParaRPr lang="en-US" sz="2800"/>
          </a:p>
        </p:txBody>
      </p:sp>
      <p:sp>
        <p:nvSpPr>
          <p:cNvPr id="4" name="Text Placeholder 3"/>
          <p:cNvSpPr>
            <a:spLocks noGrp="1"/>
          </p:cNvSpPr>
          <p:nvPr>
            <p:ph type="body" idx="4294967295"/>
          </p:nvPr>
        </p:nvSpPr>
        <p:spPr>
          <a:xfrm>
            <a:off x="427990" y="1905000"/>
            <a:ext cx="5191760" cy="4145280"/>
          </a:xfrm>
        </p:spPr>
        <p:txBody>
          <a:bodyPr>
            <a:normAutofit fontScale="62500"/>
          </a:bodyPr>
          <a:lstStyle/>
          <a:p>
            <a:endParaRPr lang="en-IN" smtClean="0"/>
          </a:p>
          <a:p>
            <a:r>
              <a:rPr lang="en-US" smtClean="0">
                <a:latin typeface="Georgia" panose="02040502050405020303"/>
              </a:rPr>
              <a:t> Reaching producers through online ads are quite difficult.</a:t>
            </a:r>
            <a:endParaRPr lang="en-US" smtClean="0">
              <a:latin typeface="Georgia" panose="02040502050405020303"/>
            </a:endParaRPr>
          </a:p>
          <a:p>
            <a:r>
              <a:rPr lang="en-US" smtClean="0">
                <a:latin typeface="Georgia" panose="02040502050405020303"/>
              </a:rPr>
              <a:t>Mouth to mouth marketing will an effective way to reach our producers.</a:t>
            </a:r>
            <a:endParaRPr lang="en-US" smtClean="0">
              <a:latin typeface="Georgia" panose="02040502050405020303"/>
            </a:endParaRPr>
          </a:p>
          <a:p>
            <a:r>
              <a:rPr lang="en-US" smtClean="0">
                <a:latin typeface="Georgia" panose="02040502050405020303"/>
              </a:rPr>
              <a:t>And also we can use referring schemes, producer referring another producer, so that he can take a cut in share(Multi Level Marketing).</a:t>
            </a:r>
            <a:endParaRPr lang="en-US" smtClean="0">
              <a:latin typeface="Georgia" panose="02040502050405020303"/>
            </a:endParaRPr>
          </a:p>
          <a:p>
            <a:r>
              <a:rPr lang="en-US" smtClean="0">
                <a:latin typeface="Georgia" panose="02040502050405020303"/>
              </a:rPr>
              <a:t>News paper ads.</a:t>
            </a:r>
            <a:endParaRPr lang="en-US"/>
          </a:p>
        </p:txBody>
      </p:sp>
      <p:pic>
        <p:nvPicPr>
          <p:cNvPr id="2050" name="Picture 2"/>
          <p:cNvPicPr>
            <a:picLocks noGrp="1" noChangeAspect="1" noChangeArrowheads="1"/>
          </p:cNvPicPr>
          <p:nvPr>
            <p:ph sz="quarter" idx="4294967295"/>
          </p:nvPr>
        </p:nvPicPr>
        <p:blipFill>
          <a:blip r:embed="rId1"/>
          <a:stretch>
            <a:fillRect/>
          </a:stretch>
        </p:blipFill>
        <p:spPr bwMode="auto">
          <a:xfrm>
            <a:off x="5619750" y="1225550"/>
            <a:ext cx="5638800" cy="4229100"/>
          </a:xfrm>
          <a:prstGeom prst="rect">
            <a:avLst/>
          </a:prstGeom>
          <a:noFill/>
          <a:ln w="9525">
            <a:noFill/>
            <a:miter lim="800000"/>
            <a:headEnd/>
            <a:tailEnd/>
          </a:ln>
          <a:effec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21690" y="1074420"/>
            <a:ext cx="2362200" cy="990600"/>
          </a:xfrm>
        </p:spPr>
        <p:txBody>
          <a:bodyPr>
            <a:normAutofit/>
          </a:bodyPr>
          <a:lstStyle/>
          <a:p>
            <a:r>
              <a:rPr lang="en-IN" sz="2800">
                <a:latin typeface="Georgia" panose="02040502050405020303"/>
              </a:rPr>
              <a:t>N</a:t>
            </a:r>
            <a:r>
              <a:rPr lang="en-IN" sz="2800" smtClean="0"/>
              <a:t>egotiation</a:t>
            </a:r>
            <a:endParaRPr lang="en-US" sz="2800"/>
          </a:p>
        </p:txBody>
      </p:sp>
      <p:sp>
        <p:nvSpPr>
          <p:cNvPr id="4" name="Text Placeholder 3"/>
          <p:cNvSpPr>
            <a:spLocks noGrp="1"/>
          </p:cNvSpPr>
          <p:nvPr>
            <p:ph type="body" idx="4294967295"/>
          </p:nvPr>
        </p:nvSpPr>
        <p:spPr>
          <a:xfrm>
            <a:off x="466725" y="2065020"/>
            <a:ext cx="4633595" cy="4145280"/>
          </a:xfrm>
        </p:spPr>
        <p:txBody>
          <a:bodyPr>
            <a:normAutofit fontScale="62500"/>
          </a:bodyPr>
          <a:lstStyle/>
          <a:p>
            <a:endParaRPr lang="en-IN" smtClean="0"/>
          </a:p>
          <a:p>
            <a:r>
              <a:rPr lang="en-US" smtClean="0">
                <a:latin typeface="Georgia" panose="02040502050405020303"/>
              </a:rPr>
              <a:t>Offer greater price than government, private collection centre. </a:t>
            </a:r>
            <a:endParaRPr lang="en-US" smtClean="0">
              <a:latin typeface="Georgia" panose="02040502050405020303"/>
            </a:endParaRPr>
          </a:p>
          <a:p>
            <a:r>
              <a:rPr lang="en-US" smtClean="0">
                <a:latin typeface="Georgia" panose="02040502050405020303"/>
              </a:rPr>
              <a:t> Giving offer, discounts to the buyers who is also a seller. </a:t>
            </a:r>
            <a:endParaRPr lang="en-US" smtClean="0">
              <a:latin typeface="Georgia" panose="02040502050405020303"/>
            </a:endParaRPr>
          </a:p>
          <a:p>
            <a:pPr>
              <a:buFont typeface="Arial" panose="020B0604020202020204" pitchFamily="34" charset="0"/>
              <a:buChar char="•"/>
            </a:pPr>
            <a:r>
              <a:rPr lang="en-US" smtClean="0">
                <a:latin typeface="Georgia" panose="02040502050405020303"/>
              </a:rPr>
              <a:t>Constantly maintaining good relation with the producer, so that they becomes a potential seller in the future.</a:t>
            </a:r>
            <a:endParaRPr lang="en-US" smtClean="0">
              <a:latin typeface="Georgia" panose="02040502050405020303"/>
            </a:endParaRPr>
          </a:p>
          <a:p>
            <a:r>
              <a:rPr lang="en-IN" smtClean="0">
                <a:latin typeface="Georgia" panose="02040502050405020303"/>
              </a:rPr>
              <a:t>For example, purchase price of tomato per kg is Rs. 18 and selling price Rs. 26.</a:t>
            </a:r>
            <a:endParaRPr lang="en-US" smtClean="0">
              <a:latin typeface="Georgia" panose="02040502050405020303"/>
            </a:endParaRPr>
          </a:p>
          <a:p>
            <a:endParaRPr lang="en-US"/>
          </a:p>
        </p:txBody>
      </p:sp>
      <p:pic>
        <p:nvPicPr>
          <p:cNvPr id="5" name="Content Placeholder 4" descr="236.jpg"/>
          <p:cNvPicPr>
            <a:picLocks noGrp="1" noChangeAspect="1"/>
          </p:cNvPicPr>
          <p:nvPr>
            <p:ph sz="quarter" idx="4294967295"/>
          </p:nvPr>
        </p:nvPicPr>
        <p:blipFill>
          <a:blip r:embed="rId1"/>
          <a:stretch>
            <a:fillRect/>
          </a:stretch>
        </p:blipFill>
        <p:spPr>
          <a:xfrm>
            <a:off x="5629275" y="2305685"/>
            <a:ext cx="5638800" cy="3904615"/>
          </a:xfr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8005" y="990600"/>
            <a:ext cx="5313680" cy="990600"/>
          </a:xfrm>
        </p:spPr>
        <p:txBody>
          <a:bodyPr>
            <a:normAutofit/>
          </a:bodyPr>
          <a:lstStyle/>
          <a:p>
            <a:r>
              <a:rPr lang="en-IN" sz="2800" smtClean="0"/>
              <a:t>Quality Control</a:t>
            </a:r>
            <a:endParaRPr lang="en-US" sz="2800"/>
          </a:p>
        </p:txBody>
      </p:sp>
      <p:sp>
        <p:nvSpPr>
          <p:cNvPr id="4" name="Text Placeholder 3"/>
          <p:cNvSpPr>
            <a:spLocks noGrp="1"/>
          </p:cNvSpPr>
          <p:nvPr>
            <p:ph type="body" idx="4294967295"/>
          </p:nvPr>
        </p:nvSpPr>
        <p:spPr>
          <a:xfrm>
            <a:off x="294005" y="1981200"/>
            <a:ext cx="5095240" cy="3384550"/>
          </a:xfrm>
        </p:spPr>
        <p:txBody>
          <a:bodyPr>
            <a:normAutofit fontScale="60000"/>
          </a:bodyPr>
          <a:lstStyle/>
          <a:p>
            <a:endParaRPr lang="en-IN" smtClean="0">
              <a:latin typeface="Georgia" panose="02040502050405020303"/>
            </a:endParaRPr>
          </a:p>
          <a:p>
            <a:r>
              <a:rPr lang="en-IN" smtClean="0">
                <a:latin typeface="Georgia" panose="02040502050405020303"/>
              </a:rPr>
              <a:t>Our quality check team verify the quality of the vegetables while purchasing.</a:t>
            </a:r>
            <a:endParaRPr lang="en-IN" smtClean="0">
              <a:latin typeface="Georgia" panose="02040502050405020303"/>
            </a:endParaRPr>
          </a:p>
          <a:p>
            <a:r>
              <a:rPr lang="en-IN" smtClean="0">
                <a:latin typeface="Georgia" panose="02040502050405020303"/>
              </a:rPr>
              <a:t>And then at the ware house the vegetables a separated as grade 1, grade 2, etc.. Depending on its quality.</a:t>
            </a:r>
            <a:endParaRPr lang="en-IN" smtClean="0">
              <a:latin typeface="Georgia" panose="02040502050405020303"/>
            </a:endParaRPr>
          </a:p>
          <a:p>
            <a:r>
              <a:rPr lang="en-US" smtClean="0">
                <a:latin typeface="Georgia" panose="02040502050405020303"/>
              </a:rPr>
              <a:t>Selling price of the product is determined by the quality of the product.</a:t>
            </a:r>
            <a:endParaRPr lang="en-US"/>
          </a:p>
        </p:txBody>
      </p:sp>
      <p:pic>
        <p:nvPicPr>
          <p:cNvPr id="1026" name="Picture 2"/>
          <p:cNvPicPr>
            <a:picLocks noGrp="1" noChangeAspect="1" noChangeArrowheads="1"/>
          </p:cNvPicPr>
          <p:nvPr>
            <p:ph sz="quarter" idx="4294967295"/>
          </p:nvPr>
        </p:nvPicPr>
        <p:blipFill>
          <a:blip r:embed="rId1"/>
          <a:stretch>
            <a:fillRect/>
          </a:stretch>
        </p:blipFill>
        <p:spPr bwMode="auto">
          <a:xfrm>
            <a:off x="7962265" y="2174875"/>
            <a:ext cx="4067175" cy="2277745"/>
          </a:xfrm>
          <a:prstGeom prst="rect">
            <a:avLst/>
          </a:prstGeom>
          <a:noFill/>
          <a:ln w="9525">
            <a:noFill/>
            <a:miter lim="800000"/>
            <a:headEnd/>
            <a:tailEnd/>
          </a:ln>
          <a:effectLst/>
        </p:spPr>
      </p:pic>
      <p:graphicFrame>
        <p:nvGraphicFramePr>
          <p:cNvPr id="6" name="Diagram 5"/>
          <p:cNvGraphicFramePr/>
          <p:nvPr/>
        </p:nvGraphicFramePr>
        <p:xfrm>
          <a:off x="5389246" y="2099292"/>
          <a:ext cx="2000264" cy="2428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29260" y="642620"/>
            <a:ext cx="5121275" cy="1221105"/>
          </a:xfrm>
        </p:spPr>
        <p:txBody>
          <a:bodyPr>
            <a:normAutofit/>
          </a:bodyPr>
          <a:lstStyle/>
          <a:p>
            <a:r>
              <a:rPr lang="en-IN" sz="2800" smtClean="0"/>
              <a:t>Reaching Customers</a:t>
            </a:r>
            <a:endParaRPr lang="en-US" sz="2800"/>
          </a:p>
        </p:txBody>
      </p:sp>
      <p:sp>
        <p:nvSpPr>
          <p:cNvPr id="4" name="Text Placeholder 3"/>
          <p:cNvSpPr>
            <a:spLocks noGrp="1"/>
          </p:cNvSpPr>
          <p:nvPr>
            <p:ph type="body" idx="4294967295"/>
          </p:nvPr>
        </p:nvSpPr>
        <p:spPr>
          <a:xfrm>
            <a:off x="0" y="1928495"/>
            <a:ext cx="5550535" cy="4591685"/>
          </a:xfrm>
        </p:spPr>
        <p:txBody>
          <a:bodyPr>
            <a:normAutofit fontScale="62500"/>
          </a:bodyPr>
          <a:lstStyle/>
          <a:p>
            <a:r>
              <a:rPr lang="en-US" smtClean="0">
                <a:latin typeface="Georgia" panose="02040502050405020303"/>
              </a:rPr>
              <a:t>Our potential customers are mobile, laptop, tab users.</a:t>
            </a:r>
            <a:endParaRPr lang="en-US" smtClean="0">
              <a:latin typeface="Georgia" panose="02040502050405020303"/>
            </a:endParaRPr>
          </a:p>
          <a:p>
            <a:r>
              <a:rPr lang="en-US" smtClean="0">
                <a:latin typeface="Georgia" panose="02040502050405020303"/>
              </a:rPr>
              <a:t>So we shall use online ads platform to reach out our potential customers.</a:t>
            </a:r>
            <a:endParaRPr lang="en-US" smtClean="0">
              <a:latin typeface="Georgia" panose="02040502050405020303"/>
            </a:endParaRPr>
          </a:p>
          <a:p>
            <a:r>
              <a:rPr lang="en-US" smtClean="0">
                <a:latin typeface="Georgia" panose="02040502050405020303"/>
              </a:rPr>
              <a:t>Online ads are little cheaper than TVs, paper ads.</a:t>
            </a:r>
            <a:endParaRPr lang="en-US" smtClean="0">
              <a:latin typeface="Georgia" panose="02040502050405020303"/>
            </a:endParaRPr>
          </a:p>
          <a:p>
            <a:r>
              <a:rPr lang="en-US" smtClean="0">
                <a:latin typeface="Georgia" panose="02040502050405020303"/>
              </a:rPr>
              <a:t>To maintain the strong customer base we shall provide frequent offers and discount, without affecting our profit margin. </a:t>
            </a:r>
            <a:endParaRPr lang="en-US" smtClean="0">
              <a:latin typeface="Georgia" panose="02040502050405020303"/>
            </a:endParaRPr>
          </a:p>
          <a:p>
            <a:r>
              <a:rPr lang="en-US" smtClean="0">
                <a:latin typeface="Georgia" panose="02040502050405020303"/>
              </a:rPr>
              <a:t>And also to attract the non android, ios users we shall provide them a toll free number, through which they can order</a:t>
            </a:r>
            <a:endParaRPr lang="en-US"/>
          </a:p>
        </p:txBody>
      </p:sp>
      <p:pic>
        <p:nvPicPr>
          <p:cNvPr id="5" name="Content Placeholder 4" descr="online-shopping-750x400.jpg"/>
          <p:cNvPicPr>
            <a:picLocks noGrp="1" noChangeAspect="1"/>
          </p:cNvPicPr>
          <p:nvPr>
            <p:ph sz="quarter" idx="4294967295"/>
          </p:nvPr>
        </p:nvPicPr>
        <p:blipFill>
          <a:blip r:embed="rId1"/>
          <a:stretch>
            <a:fillRect/>
          </a:stretch>
        </p:blipFill>
        <p:spPr>
          <a:xfrm>
            <a:off x="5886450" y="1863725"/>
            <a:ext cx="5950585" cy="4061460"/>
          </a:xfr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3391190" y="-267"/>
            <a:ext cx="5410202" cy="1200329"/>
          </a:xfrm>
          <a:prstGeom prst="rect">
            <a:avLst/>
          </a:prstGeom>
          <a:noFill/>
        </p:spPr>
        <p:txBody>
          <a:bodyPr wrap="square" rtlCol="0" anchor="ctr">
            <a:spAutoFit/>
          </a:bodyPr>
          <a:lstStyle/>
          <a:p>
            <a:pPr algn="ctr" defTabSz="685800">
              <a:defRPr/>
            </a:pPr>
            <a:r>
              <a:rPr lang="en-US" sz="72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Our Vision</a:t>
            </a:r>
            <a:endParaRPr lang="en-US" sz="72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grpSp>
        <p:nvGrpSpPr>
          <p:cNvPr id="49" name="Group 48"/>
          <p:cNvGrpSpPr/>
          <p:nvPr/>
        </p:nvGrpSpPr>
        <p:grpSpPr>
          <a:xfrm>
            <a:off x="728980" y="1134112"/>
            <a:ext cx="10910570" cy="4628513"/>
            <a:chOff x="5803173" y="597030"/>
            <a:chExt cx="3695546" cy="6583355"/>
          </a:xfrm>
        </p:grpSpPr>
        <p:grpSp>
          <p:nvGrpSpPr>
            <p:cNvPr id="9" name="Group 8"/>
            <p:cNvGrpSpPr/>
            <p:nvPr/>
          </p:nvGrpSpPr>
          <p:grpSpPr>
            <a:xfrm rot="0">
              <a:off x="5803173" y="597030"/>
              <a:ext cx="3695546" cy="1811686"/>
              <a:chOff x="9105815" y="178265"/>
              <a:chExt cx="3117743" cy="2415580"/>
            </a:xfrm>
          </p:grpSpPr>
          <p:sp>
            <p:nvSpPr>
              <p:cNvPr id="16" name="TextBox 15"/>
              <p:cNvSpPr txBox="1"/>
              <p:nvPr/>
            </p:nvSpPr>
            <p:spPr>
              <a:xfrm flipH="1">
                <a:off x="9105816" y="178265"/>
                <a:ext cx="2515759" cy="989897"/>
              </a:xfrm>
              <a:prstGeom prst="rect">
                <a:avLst/>
              </a:prstGeom>
              <a:noFill/>
            </p:spPr>
            <p:txBody>
              <a:bodyPr wrap="square" rtlCol="0" anchor="ctr">
                <a:spAutoFit/>
                <a:scene3d>
                  <a:camera prst="orthographicFront"/>
                  <a:lightRig rig="threePt" dir="t"/>
                </a:scene3d>
              </a:bodyPr>
              <a:lstStyle/>
              <a:p>
                <a:pPr defTabSz="685800">
                  <a:defRPr/>
                </a:pPr>
                <a:r>
                  <a:rPr 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rPr>
                  <a:t>Vision</a:t>
                </a:r>
                <a:r>
                  <a:rPr lang="en-IN" alt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rPr>
                  <a:t>:</a:t>
                </a:r>
                <a:endParaRPr lang="en-IN" alt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endParaRPr>
              </a:p>
            </p:txBody>
          </p:sp>
          <p:sp>
            <p:nvSpPr>
              <p:cNvPr id="17" name="Rectangle 16"/>
              <p:cNvSpPr/>
              <p:nvPr/>
            </p:nvSpPr>
            <p:spPr>
              <a:xfrm flipH="1">
                <a:off x="9105815" y="1019885"/>
                <a:ext cx="3117743" cy="1573960"/>
              </a:xfrm>
              <a:prstGeom prst="rect">
                <a:avLst/>
              </a:prstGeom>
            </p:spPr>
            <p:txBody>
              <a:bodyPr wrap="square" anchor="ctr">
                <a:spAutoFit/>
              </a:bodyPr>
              <a:lstStyle/>
              <a:p>
                <a:pPr defTabSz="685800">
                  <a:defRPr/>
                </a:pPr>
                <a:r>
                  <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To maximum utilization of the available and  emerging technologies to lever the evolution of modern agriculture</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grpSp>
        <p:grpSp>
          <p:nvGrpSpPr>
            <p:cNvPr id="10" name="Group 9"/>
            <p:cNvGrpSpPr/>
            <p:nvPr/>
          </p:nvGrpSpPr>
          <p:grpSpPr>
            <a:xfrm rot="0">
              <a:off x="5803174" y="2725743"/>
              <a:ext cx="3667053" cy="1988444"/>
              <a:chOff x="9105816" y="164817"/>
              <a:chExt cx="3093705" cy="2651257"/>
            </a:xfrm>
          </p:grpSpPr>
          <p:sp>
            <p:nvSpPr>
              <p:cNvPr id="14" name="TextBox 13"/>
              <p:cNvSpPr txBox="1"/>
              <p:nvPr/>
            </p:nvSpPr>
            <p:spPr>
              <a:xfrm flipH="1">
                <a:off x="9105816" y="164817"/>
                <a:ext cx="2515758" cy="989897"/>
              </a:xfrm>
              <a:prstGeom prst="rect">
                <a:avLst/>
              </a:prstGeom>
              <a:noFill/>
            </p:spPr>
            <p:txBody>
              <a:bodyPr wrap="square" rtlCol="0" anchor="ctr">
                <a:spAutoFit/>
                <a:scene3d>
                  <a:camera prst="orthographicFront"/>
                  <a:lightRig rig="threePt" dir="t"/>
                </a:scene3d>
              </a:bodyPr>
              <a:lstStyle/>
              <a:p>
                <a:pPr defTabSz="685800">
                  <a:defRPr/>
                </a:pPr>
                <a:r>
                  <a:rPr 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rPr>
                  <a:t>Mission</a:t>
                </a:r>
                <a:r>
                  <a:rPr lang="en-IN" alt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rPr>
                  <a:t>:</a:t>
                </a:r>
                <a:endParaRPr lang="en-IN" altLang="en-US" sz="2800" b="1" dirty="0">
                  <a:solidFill>
                    <a:schemeClr val="accent1"/>
                  </a:solidFill>
                  <a:effectLst>
                    <a:outerShdw blurRad="38100" dist="25400" dir="5400000" algn="ctr" rotWithShape="0">
                      <a:srgbClr val="6E747A">
                        <a:alpha val="43000"/>
                      </a:srgbClr>
                    </a:outerShdw>
                  </a:effectLst>
                  <a:latin typeface="Times New Roman" panose="02020603050405020304" charset="0"/>
                  <a:ea typeface="Adobe Fan Heiti Std B" panose="020B0700000000000000" pitchFamily="34" charset="-128"/>
                  <a:cs typeface="Times New Roman" panose="02020603050405020304" charset="0"/>
                </a:endParaRPr>
              </a:p>
            </p:txBody>
          </p:sp>
          <p:sp>
            <p:nvSpPr>
              <p:cNvPr id="15" name="Rectangle 14"/>
              <p:cNvSpPr/>
              <p:nvPr/>
            </p:nvSpPr>
            <p:spPr>
              <a:xfrm flipH="1">
                <a:off x="9105816" y="1242116"/>
                <a:ext cx="3093705" cy="1573958"/>
              </a:xfrm>
              <a:prstGeom prst="rect">
                <a:avLst/>
              </a:prstGeom>
            </p:spPr>
            <p:txBody>
              <a:bodyPr wrap="square" anchor="ctr">
                <a:spAutoFit/>
              </a:bodyPr>
              <a:lstStyle/>
              <a:p>
                <a:pPr defTabSz="685800">
                  <a:defRPr/>
                </a:pPr>
                <a:r>
                  <a:rPr lang="en-US"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To persistently persue through the challenge in serving customers with products of uncompromising quality.</a:t>
                </a:r>
                <a:endParaRPr lang="en-US" sz="24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grpSp>
        <p:grpSp>
          <p:nvGrpSpPr>
            <p:cNvPr id="11" name="Group 10"/>
            <p:cNvGrpSpPr/>
            <p:nvPr/>
          </p:nvGrpSpPr>
          <p:grpSpPr>
            <a:xfrm rot="0">
              <a:off x="5803173" y="4863661"/>
              <a:ext cx="3695546" cy="2316724"/>
              <a:chOff x="9105815" y="151371"/>
              <a:chExt cx="3117743" cy="3088961"/>
            </a:xfrm>
          </p:grpSpPr>
          <p:sp>
            <p:nvSpPr>
              <p:cNvPr id="12" name="TextBox 11"/>
              <p:cNvSpPr txBox="1"/>
              <p:nvPr/>
            </p:nvSpPr>
            <p:spPr>
              <a:xfrm flipH="1">
                <a:off x="9105816" y="151371"/>
                <a:ext cx="2542653" cy="989896"/>
              </a:xfrm>
              <a:prstGeom prst="rect">
                <a:avLst/>
              </a:prstGeom>
              <a:noFill/>
            </p:spPr>
            <p:txBody>
              <a:bodyPr wrap="square" rtlCol="0" anchor="ctr">
                <a:spAutoFit/>
              </a:bodyPr>
              <a:lstStyle/>
              <a:p>
                <a:pPr defTabSz="685800">
                  <a:defRPr/>
                </a:pPr>
                <a:r>
                  <a:rPr lang="en-IN" sz="28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Values:</a:t>
                </a:r>
                <a:endParaRPr lang="en-IN" sz="28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sp>
            <p:nvSpPr>
              <p:cNvPr id="13" name="Rectangle 12"/>
              <p:cNvSpPr/>
              <p:nvPr/>
            </p:nvSpPr>
            <p:spPr>
              <a:xfrm flipH="1">
                <a:off x="9105815" y="966705"/>
                <a:ext cx="3117743" cy="2273627"/>
              </a:xfrm>
              <a:prstGeom prst="rect">
                <a:avLst/>
              </a:prstGeom>
            </p:spPr>
            <p:txBody>
              <a:bodyPr wrap="square" anchor="ctr">
                <a:spAutoFit/>
              </a:bodyPr>
              <a:lstStyle/>
              <a:p>
                <a:pPr marL="171450" indent="-171450" defTabSz="685800">
                  <a:buFont typeface="Arial" panose="020B0604020202020204" pitchFamily="34" charset="0"/>
                  <a:buChar char="•"/>
                  <a:defRPr/>
                </a:pPr>
                <a:r>
                  <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Creative, flexible and innovative</a:t>
                </a:r>
                <a:endPar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marL="171450" indent="-171450" defTabSz="685800">
                  <a:buFont typeface="Arial" panose="020B0604020202020204" pitchFamily="34" charset="0"/>
                  <a:buChar char="•"/>
                  <a:defRPr/>
                </a:pPr>
                <a:r>
                  <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Value for the environment and ecosystem</a:t>
                </a:r>
                <a:endPar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a:p>
                <a:pPr marL="171450" indent="-171450" defTabSz="685800">
                  <a:buFont typeface="Arial" panose="020B0604020202020204" pitchFamily="34" charset="0"/>
                  <a:buChar char="•"/>
                  <a:defRPr/>
                </a:pPr>
                <a:r>
                  <a:rPr lang="en-IN" sz="2400" b="1">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rPr>
                  <a:t>Quality, equality and ethics</a:t>
                </a:r>
                <a:endParaRPr lang="en-IN" sz="24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3063240"/>
          </a:xfrm>
        </p:spPr>
        <p:txBody>
          <a:bodyPr>
            <a:normAutofit fontScale="90000"/>
          </a:bodyPr>
          <a:lstStyle/>
          <a:p>
            <a:pPr algn="ctr">
              <a:lnSpc>
                <a:spcPct val="90000"/>
              </a:lnSpc>
            </a:pPr>
            <a:r>
              <a:rPr lang="en-IN" sz="9200" dirty="0">
                <a:solidFill>
                  <a:schemeClr val="accent6">
                    <a:lumMod val="50000"/>
                  </a:schemeClr>
                </a:solidFill>
                <a:latin typeface="Times New Roman" panose="02020603050405020304" charset="0"/>
                <a:cs typeface="Times New Roman" panose="02020603050405020304" charset="0"/>
              </a:rPr>
              <a:t>Concept and Quality Department</a:t>
            </a:r>
            <a:endParaRPr lang="en-IN" sz="9200" dirty="0">
              <a:solidFill>
                <a:schemeClr val="accent6">
                  <a:lumMod val="50000"/>
                </a:schemeClr>
              </a:solidFill>
              <a:latin typeface="Times New Roman" panose="02020603050405020304" charset="0"/>
              <a:cs typeface="Times New Roman" panose="02020603050405020304" charset="0"/>
            </a:endParaRPr>
          </a:p>
        </p:txBody>
      </p:sp>
      <p:sp>
        <p:nvSpPr>
          <p:cNvPr id="5" name="Rounded Rectangle 4"/>
          <p:cNvSpPr/>
          <p:nvPr/>
        </p:nvSpPr>
        <p:spPr>
          <a:xfrm>
            <a:off x="1199515" y="1701800"/>
            <a:ext cx="9721215" cy="2581910"/>
          </a:xfrm>
          <a:prstGeom prst="roundRect">
            <a:avLst/>
          </a:prstGeom>
          <a:noFill/>
          <a:ln>
            <a:solidFill>
              <a:schemeClr val="bg2">
                <a:lumMod val="75000"/>
              </a:schemeClr>
            </a:solidFill>
          </a:ln>
          <a:extLst>
            <a:ext uri="{909E8E84-426E-40DD-AFC4-6F175D3DCCD1}">
              <a14:hiddenFill xmlns:a14="http://schemas.microsoft.com/office/drawing/2010/main">
                <a:solidFill>
                  <a:schemeClr val="bg2"/>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0" y="107182"/>
            <a:ext cx="8534400" cy="706106"/>
          </a:xfrm>
        </p:spPr>
        <p:txBody>
          <a:bodyPr>
            <a:normAutofit/>
          </a:bodyPr>
          <a:lstStyle/>
          <a:p>
            <a:r>
              <a:rPr lang="en-IN" sz="2400" u="sng" dirty="0">
                <a:latin typeface="Times New Roman" panose="02020603050405020304" charset="0"/>
                <a:cs typeface="Times New Roman" panose="02020603050405020304" charset="0"/>
              </a:rPr>
              <a:t>Roles and responsibilities</a:t>
            </a:r>
            <a:endParaRPr lang="en-IN" sz="2400" u="sng" dirty="0">
              <a:latin typeface="Times New Roman" panose="02020603050405020304" charset="0"/>
              <a:cs typeface="Times New Roman" panose="02020603050405020304" charset="0"/>
            </a:endParaRPr>
          </a:p>
        </p:txBody>
      </p:sp>
      <p:graphicFrame>
        <p:nvGraphicFramePr>
          <p:cNvPr id="55" name="Content Placeholder 54"/>
          <p:cNvGraphicFramePr>
            <a:graphicFrameLocks noGrp="1"/>
          </p:cNvGraphicFramePr>
          <p:nvPr>
            <p:ph idx="1"/>
          </p:nvPr>
        </p:nvGraphicFramePr>
        <p:xfrm>
          <a:off x="1048196" y="1802166"/>
          <a:ext cx="9525107" cy="437669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7" name="TextBox 56"/>
          <p:cNvSpPr txBox="1"/>
          <p:nvPr/>
        </p:nvSpPr>
        <p:spPr>
          <a:xfrm>
            <a:off x="1390835" y="813288"/>
            <a:ext cx="9410330" cy="923330"/>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defRPr/>
            </a:pPr>
            <a:r>
              <a:rPr kumimoji="0" lang="en-IN"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rPr>
              <a:t>Quality control is a process intended to ensure that product quality or performed services adheres to a defined set of criteria or meets the requirements of the client . Through the quality control process ,the product quality will be maintained and defects will be maintained and refined</a:t>
            </a:r>
            <a:r>
              <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rPr>
              <a:t>.</a:t>
            </a:r>
            <a:endPar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13119" y="143680"/>
            <a:ext cx="8534400" cy="1507067"/>
          </a:xfrm>
        </p:spPr>
        <p:txBody>
          <a:bodyPr>
            <a:normAutofit/>
          </a:bodyPr>
          <a:lstStyle/>
          <a:p>
            <a:r>
              <a:rPr lang="en-IN" sz="2400" u="sng" dirty="0">
                <a:latin typeface="Times New Roman" panose="02020603050405020304" charset="0"/>
                <a:cs typeface="Times New Roman" panose="02020603050405020304" charset="0"/>
              </a:rPr>
              <a:t>Quality</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checks</a:t>
            </a:r>
            <a:endParaRPr lang="en-IN" sz="2400" u="sng" dirty="0">
              <a:latin typeface="Times New Roman" panose="02020603050405020304" charset="0"/>
              <a:cs typeface="Times New Roman" panose="02020603050405020304" charset="0"/>
            </a:endParaRPr>
          </a:p>
        </p:txBody>
      </p:sp>
      <p:graphicFrame>
        <p:nvGraphicFramePr>
          <p:cNvPr id="5" name="Content Placeholder 4"/>
          <p:cNvGraphicFramePr>
            <a:graphicFrameLocks noGrp="1"/>
          </p:cNvGraphicFramePr>
          <p:nvPr>
            <p:ph idx="1"/>
          </p:nvPr>
        </p:nvGraphicFramePr>
        <p:xfrm>
          <a:off x="1199117" y="1029810"/>
          <a:ext cx="10315221" cy="493598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0" y="107182"/>
            <a:ext cx="8534400" cy="706106"/>
          </a:xfrm>
        </p:spPr>
        <p:txBody>
          <a:bodyPr>
            <a:normAutofit/>
          </a:bodyPr>
          <a:lstStyle/>
          <a:p>
            <a:r>
              <a:rPr lang="en-IN" sz="2400" u="sng" dirty="0">
                <a:latin typeface="Times New Roman" panose="02020603050405020304" charset="0"/>
                <a:cs typeface="Times New Roman" panose="02020603050405020304" charset="0"/>
              </a:rPr>
              <a:t>QUALITY</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CHECK</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PROCESS</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FLOW</a:t>
            </a:r>
            <a:endParaRPr lang="en-IN" sz="2400" u="sng" dirty="0">
              <a:latin typeface="Times New Roman" panose="02020603050405020304" charset="0"/>
              <a:cs typeface="Times New Roman" panose="02020603050405020304" charset="0"/>
            </a:endParaRPr>
          </a:p>
        </p:txBody>
      </p:sp>
      <p:pic>
        <p:nvPicPr>
          <p:cNvPr id="5" name="Content Placeholder 4" descr="ok"/>
          <p:cNvPicPr>
            <a:picLocks noGrp="1" noChangeAspect="1"/>
          </p:cNvPicPr>
          <p:nvPr>
            <p:ph idx="1"/>
          </p:nvPr>
        </p:nvPicPr>
        <p:blipFill>
          <a:blip r:embed="rId1"/>
          <a:stretch>
            <a:fillRect/>
          </a:stretch>
        </p:blipFill>
        <p:spPr>
          <a:xfrm>
            <a:off x="1537438" y="957384"/>
            <a:ext cx="7821846" cy="3614616"/>
          </a:xfrm>
        </p:spPr>
      </p:pic>
      <p:sp>
        <p:nvSpPr>
          <p:cNvPr id="6" name="Flowchart: Process 5"/>
          <p:cNvSpPr/>
          <p:nvPr/>
        </p:nvSpPr>
        <p:spPr>
          <a:xfrm>
            <a:off x="5797119" y="5175680"/>
            <a:ext cx="1305016" cy="514905"/>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rPr>
              <a:t>QA</a:t>
            </a:r>
            <a:endPar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endParaRPr>
          </a:p>
        </p:txBody>
      </p:sp>
      <p:sp>
        <p:nvSpPr>
          <p:cNvPr id="7" name="Flowchart: Process 6"/>
          <p:cNvSpPr/>
          <p:nvPr/>
        </p:nvSpPr>
        <p:spPr>
          <a:xfrm>
            <a:off x="7924800" y="2911875"/>
            <a:ext cx="2092910" cy="891504"/>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285750" marR="0" lvl="0" indent="-285750" algn="ctr"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rPr>
              <a:t>Exception handling</a:t>
            </a:r>
            <a:endPar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endParaRPr>
          </a:p>
          <a:p>
            <a:pPr marL="285750" marR="0" lvl="0" indent="-285750" algn="ctr" defTabSz="4572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rPr>
              <a:t>Special Treatment</a:t>
            </a:r>
            <a:endPar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endParaRPr>
          </a:p>
        </p:txBody>
      </p:sp>
      <p:sp>
        <p:nvSpPr>
          <p:cNvPr id="8" name="Flowchart: Process 7"/>
          <p:cNvSpPr/>
          <p:nvPr/>
        </p:nvSpPr>
        <p:spPr>
          <a:xfrm>
            <a:off x="3852910" y="5175681"/>
            <a:ext cx="1305016" cy="514905"/>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rPr>
              <a:t>Packing</a:t>
            </a:r>
            <a:endPar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endParaRPr>
          </a:p>
        </p:txBody>
      </p:sp>
      <p:sp>
        <p:nvSpPr>
          <p:cNvPr id="9" name="Flowchart: Process 8"/>
          <p:cNvSpPr/>
          <p:nvPr/>
        </p:nvSpPr>
        <p:spPr>
          <a:xfrm>
            <a:off x="1802168" y="5175681"/>
            <a:ext cx="1305016" cy="514905"/>
          </a:xfrm>
          <a:prstGeom prst="flowChart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rPr>
              <a:t>Purchase Department</a:t>
            </a:r>
            <a:endParaRPr kumimoji="0" lang="en-IN" sz="1400" b="0" i="0" u="none" strike="noStrike" kern="1200" cap="none" spc="0" normalizeH="0" baseline="0" noProof="0" dirty="0">
              <a:ln>
                <a:noFill/>
              </a:ln>
              <a:solidFill>
                <a:prstClr val="white"/>
              </a:solidFill>
              <a:effectLst/>
              <a:uLnTx/>
              <a:uFillTx/>
              <a:latin typeface="Times New Roman" panose="02020603050405020304" charset="0"/>
              <a:ea typeface="+mn-ea"/>
              <a:cs typeface="Times New Roman" panose="02020603050405020304" charset="0"/>
            </a:endParaRPr>
          </a:p>
        </p:txBody>
      </p:sp>
      <p:cxnSp>
        <p:nvCxnSpPr>
          <p:cNvPr id="13" name="Straight Arrow Connector 12"/>
          <p:cNvCxnSpPr/>
          <p:nvPr/>
        </p:nvCxnSpPr>
        <p:spPr>
          <a:xfrm>
            <a:off x="2858610" y="1198485"/>
            <a:ext cx="79899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p:cNvCxnSpPr/>
          <p:nvPr/>
        </p:nvCxnSpPr>
        <p:spPr>
          <a:xfrm>
            <a:off x="5007006" y="1187176"/>
            <a:ext cx="79011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a:off x="6449627" y="1438183"/>
            <a:ext cx="0" cy="46163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a:off x="6924583" y="2219417"/>
            <a:ext cx="109195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7190913" y="3293616"/>
            <a:ext cx="73388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Connector 26"/>
          <p:cNvCxnSpPr/>
          <p:nvPr/>
        </p:nvCxnSpPr>
        <p:spPr>
          <a:xfrm flipV="1">
            <a:off x="8691239" y="1167414"/>
            <a:ext cx="0" cy="847817"/>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Arrow Connector 28"/>
          <p:cNvCxnSpPr/>
          <p:nvPr/>
        </p:nvCxnSpPr>
        <p:spPr>
          <a:xfrm flipH="1">
            <a:off x="7102135" y="1187176"/>
            <a:ext cx="15979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Straight Arrow Connector 30"/>
          <p:cNvCxnSpPr/>
          <p:nvPr/>
        </p:nvCxnSpPr>
        <p:spPr>
          <a:xfrm>
            <a:off x="6449627" y="2592280"/>
            <a:ext cx="0" cy="31959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p:cNvCxnSpPr/>
          <p:nvPr/>
        </p:nvCxnSpPr>
        <p:spPr>
          <a:xfrm>
            <a:off x="6449627" y="3693111"/>
            <a:ext cx="0" cy="44388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7102135" y="4332303"/>
            <a:ext cx="158910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p:cNvCxnSpPr>
            <a:stCxn id="6" idx="3"/>
          </p:cNvCxnSpPr>
          <p:nvPr/>
        </p:nvCxnSpPr>
        <p:spPr>
          <a:xfrm flipV="1">
            <a:off x="7102135" y="5433132"/>
            <a:ext cx="2257149"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Arrow Connector 39"/>
          <p:cNvCxnSpPr/>
          <p:nvPr/>
        </p:nvCxnSpPr>
        <p:spPr>
          <a:xfrm flipV="1">
            <a:off x="8691239" y="3803379"/>
            <a:ext cx="8878" cy="5289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Straight Arrow Connector 41"/>
          <p:cNvCxnSpPr/>
          <p:nvPr/>
        </p:nvCxnSpPr>
        <p:spPr>
          <a:xfrm flipV="1">
            <a:off x="9359284" y="3803379"/>
            <a:ext cx="0" cy="16297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5" name="Straight Arrow Connector 44"/>
          <p:cNvCxnSpPr>
            <a:endCxn id="6" idx="0"/>
          </p:cNvCxnSpPr>
          <p:nvPr/>
        </p:nvCxnSpPr>
        <p:spPr>
          <a:xfrm>
            <a:off x="6449627" y="4572000"/>
            <a:ext cx="0" cy="6036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p:cNvCxnSpPr>
            <a:stCxn id="6" idx="1"/>
            <a:endCxn id="8" idx="3"/>
          </p:cNvCxnSpPr>
          <p:nvPr/>
        </p:nvCxnSpPr>
        <p:spPr>
          <a:xfrm flipH="1">
            <a:off x="5157926" y="5433133"/>
            <a:ext cx="639193"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9" name="Straight Arrow Connector 48"/>
          <p:cNvCxnSpPr>
            <a:stCxn id="8" idx="1"/>
            <a:endCxn id="9" idx="3"/>
          </p:cNvCxnSpPr>
          <p:nvPr/>
        </p:nvCxnSpPr>
        <p:spPr>
          <a:xfrm flipH="1">
            <a:off x="3107184" y="5433134"/>
            <a:ext cx="74572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TextBox 25"/>
          <p:cNvSpPr txBox="1"/>
          <p:nvPr/>
        </p:nvSpPr>
        <p:spPr>
          <a:xfrm>
            <a:off x="994299" y="2827091"/>
            <a:ext cx="6107836" cy="1083374"/>
          </a:xfrm>
          <a:prstGeom prst="rect">
            <a:avLst/>
          </a:prstGeom>
          <a:noFill/>
        </p:spPr>
        <p:txBody>
          <a:bodyPr wrap="square">
            <a:spAutoFit/>
          </a:bodyPr>
          <a:lstStyle/>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defRPr/>
            </a:pPr>
            <a:r>
              <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rPr>
              <a:t>IQC   -   Incoming Quality </a:t>
            </a:r>
            <a:r>
              <a:rPr lang="en-IN" sz="16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Check</a:t>
            </a:r>
            <a:endPar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endParaRPr>
          </a:p>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defRPr/>
            </a:pPr>
            <a:r>
              <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rPr>
              <a:t>OQC  -   Outgoing Quality </a:t>
            </a:r>
            <a:r>
              <a:rPr lang="en-IN" sz="16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Check</a:t>
            </a:r>
            <a:endPar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endParaRPr>
          </a:p>
          <a:p>
            <a:pPr marL="285750" marR="0" lvl="0" indent="-28575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Char char=""/>
              <a:defRPr/>
            </a:pPr>
            <a:r>
              <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rPr>
              <a:t>QA     -   Quality Assurance</a:t>
            </a:r>
            <a:endParaRPr kumimoji="0" lang="en-IN" sz="16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charset="0"/>
              <a:ea typeface="+mn-ea"/>
              <a:cs typeface="Times New Roman" panose="020206030504050203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77667"/>
          </a:xfrm>
        </p:spPr>
        <p:txBody>
          <a:bodyPr>
            <a:normAutofit/>
          </a:bodyPr>
          <a:lstStyle/>
          <a:p>
            <a:pPr algn="ctr"/>
            <a:r>
              <a:rPr lang="en-IN" sz="2400" u="sng" dirty="0" smtClean="0">
                <a:latin typeface="Times New Roman" panose="02020603050405020304" charset="0"/>
                <a:cs typeface="Times New Roman" panose="02020603050405020304" charset="0"/>
              </a:rPr>
              <a:t>SETTING </a:t>
            </a:r>
            <a:r>
              <a:rPr lang="en-IN" sz="2400" u="sng" dirty="0">
                <a:latin typeface="Times New Roman" panose="02020603050405020304" charset="0"/>
                <a:cs typeface="Times New Roman" panose="02020603050405020304" charset="0"/>
              </a:rPr>
              <a:t>FOOD </a:t>
            </a:r>
            <a:r>
              <a:rPr lang="en-IN" sz="2400" u="sng" dirty="0" smtClean="0">
                <a:latin typeface="Times New Roman" panose="02020603050405020304" charset="0"/>
                <a:cs typeface="Times New Roman" panose="02020603050405020304" charset="0"/>
              </a:rPr>
              <a:t>STANDARDS</a:t>
            </a:r>
            <a:endParaRPr lang="en-IN" sz="2400" u="sng" dirty="0">
              <a:latin typeface="Times New Roman" panose="02020603050405020304" charset="0"/>
              <a:cs typeface="Times New Roman" panose="02020603050405020304" charset="0"/>
            </a:endParaRPr>
          </a:p>
        </p:txBody>
      </p:sp>
      <p:sp>
        <p:nvSpPr>
          <p:cNvPr id="7" name="Content Placeholder 6"/>
          <p:cNvSpPr>
            <a:spLocks noGrp="1"/>
          </p:cNvSpPr>
          <p:nvPr>
            <p:ph idx="1"/>
          </p:nvPr>
        </p:nvSpPr>
        <p:spPr>
          <a:xfrm>
            <a:off x="206119" y="777667"/>
            <a:ext cx="11759627" cy="674951"/>
          </a:xfrm>
        </p:spPr>
        <p:txBody>
          <a:bodyPr>
            <a:normAutofit/>
          </a:bodyPr>
          <a:lstStyle/>
          <a:p>
            <a:r>
              <a:rPr lang="en-IN" sz="18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Standardisation in the field of fruit and vegetable and their derived products, in particular , terminology ,sampling ,product  specifications , requirements for packaging , storage ,transportation , methods of tests and analysis</a:t>
            </a: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1"/>
          <a:stretch>
            <a:fillRect/>
          </a:stretch>
        </p:blipFill>
        <p:spPr>
          <a:xfrm>
            <a:off x="752460" y="1683687"/>
            <a:ext cx="3081127" cy="4340661"/>
          </a:xfrm>
          <a:prstGeom prst="rect">
            <a:avLst/>
          </a:prstGeom>
        </p:spPr>
      </p:pic>
      <p:pic>
        <p:nvPicPr>
          <p:cNvPr id="5" name="Picture 4"/>
          <p:cNvPicPr>
            <a:picLocks noChangeAspect="1"/>
          </p:cNvPicPr>
          <p:nvPr/>
        </p:nvPicPr>
        <p:blipFill>
          <a:blip r:embed="rId2"/>
          <a:stretch>
            <a:fillRect/>
          </a:stretch>
        </p:blipFill>
        <p:spPr>
          <a:xfrm>
            <a:off x="4545370" y="1683687"/>
            <a:ext cx="3081127" cy="4340661"/>
          </a:xfrm>
          <a:prstGeom prst="rect">
            <a:avLst/>
          </a:prstGeom>
        </p:spPr>
      </p:pic>
      <p:pic>
        <p:nvPicPr>
          <p:cNvPr id="6" name="Picture 5"/>
          <p:cNvPicPr>
            <a:picLocks noChangeAspect="1"/>
          </p:cNvPicPr>
          <p:nvPr/>
        </p:nvPicPr>
        <p:blipFill>
          <a:blip r:embed="rId3"/>
          <a:stretch>
            <a:fillRect/>
          </a:stretch>
        </p:blipFill>
        <p:spPr>
          <a:xfrm>
            <a:off x="8338280" y="1683687"/>
            <a:ext cx="3081128" cy="434066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81297"/>
          </a:xfrm>
        </p:spPr>
        <p:txBody>
          <a:bodyPr>
            <a:normAutofit/>
          </a:bodyPr>
          <a:lstStyle/>
          <a:p>
            <a:pPr algn="ctr"/>
            <a:r>
              <a:rPr lang="en-IN" sz="2400" u="sng" dirty="0">
                <a:latin typeface="Times New Roman" panose="02020603050405020304" charset="0"/>
                <a:cs typeface="Times New Roman" panose="02020603050405020304" charset="0"/>
              </a:rPr>
              <a:t>International</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food</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standards</a:t>
            </a:r>
            <a:endParaRPr lang="en-IN" sz="2400" u="sng"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0" y="577671"/>
            <a:ext cx="12192000" cy="994755"/>
          </a:xfrm>
        </p:spPr>
        <p:txBody>
          <a:bodyPr>
            <a:normAutofit lnSpcReduction="10000"/>
          </a:bodyPr>
          <a:lstStyle/>
          <a:p>
            <a:r>
              <a:rPr lang="en-IN" u="sng"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ISO</a:t>
            </a:r>
            <a:r>
              <a:rPr lang="en-IN"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IN" u="sng"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FOOD</a:t>
            </a:r>
            <a:r>
              <a:rPr lang="en-IN"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IN" u="sng"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STANDARDS:</a:t>
            </a:r>
            <a:endParaRPr lang="en-IN" u="sng"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None/>
            </a:pPr>
            <a:r>
              <a:rPr lang="en-IN" sz="18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ISO 22000 sets out the requirement for a food safety management system and can be certified to it . It maps out what an organization needs to do to demonstrate its ability to control food safety hazards in order to ensure that food is safe.</a:t>
            </a:r>
            <a:endParaRPr lang="en-IN" sz="1800" u="sng"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151" y="2401368"/>
            <a:ext cx="4629150" cy="3595063"/>
          </a:xfrm>
          <a:prstGeom prst="rect">
            <a:avLst/>
          </a:prstGeom>
        </p:spPr>
      </p:pic>
      <p:sp>
        <p:nvSpPr>
          <p:cNvPr id="5" name="Content Placeholder 6"/>
          <p:cNvSpPr txBox="1"/>
          <p:nvPr/>
        </p:nvSpPr>
        <p:spPr>
          <a:xfrm>
            <a:off x="5688759" y="1617061"/>
            <a:ext cx="6639974" cy="5240939"/>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ISO 7466:1986</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Fruit and vegetable products – Determination of 5-hydroxymethylfurfural content.</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ISO 7558:1988</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Guide to the prepacking of fruits and vegetables.</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ISO 7563:1998</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t>
            </a: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Fresh fruits and vegetables.</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For example:</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Carrot:</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ISO 2166:1981 – </a:t>
            </a: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Guide to storage</a:t>
            </a:r>
            <a:endPar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Onions:</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buFont typeface="Wingdings 3" panose="05040102010807070707" pitchFamily="18" charset="2"/>
              <a:buNone/>
            </a:pPr>
            <a:r>
              <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ISO 1673:1991 – </a:t>
            </a:r>
            <a:r>
              <a:rPr lang="en-IN" sz="1800"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Guide to storage</a:t>
            </a:r>
            <a:endParaRPr lang="en-IN" sz="1800" b="1"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13926"/>
          </a:xfrm>
        </p:spPr>
        <p:txBody>
          <a:bodyPr>
            <a:normAutofit/>
          </a:bodyPr>
          <a:lstStyle/>
          <a:p>
            <a:pPr algn="ctr"/>
            <a:r>
              <a:rPr lang="en-IN" sz="2400" u="sng" dirty="0">
                <a:latin typeface="Times New Roman" panose="02020603050405020304" charset="0"/>
                <a:cs typeface="Times New Roman" panose="02020603050405020304" charset="0"/>
              </a:rPr>
              <a:t>FSSAI FOOD STANDARDS</a:t>
            </a:r>
            <a:endParaRPr lang="en-IN" sz="2400" u="sng"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876300" y="614045"/>
            <a:ext cx="10568940" cy="5949950"/>
          </a:xfrm>
        </p:spPr>
        <p:txBody>
          <a:bodyPr>
            <a:normAutofit fontScale="55000"/>
          </a:bodyPr>
          <a:lstStyle/>
          <a:p>
            <a:pPr algn="just"/>
            <a:r>
              <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In India the Food Safety and Standards Authority of India (FSSAI) is the apex food regulator. It is empowered by and functions under the Ministry of Health and Family Welfare, Government of India. The FSSAI implements and enforces food regulations as prescribed in the Food Safety and Standards Act, 2006 (FSS Act).</a:t>
            </a:r>
            <a:endPar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r>
              <a:rPr lang="en-US" b="0" i="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Foods Imported into India have to follow the FSS Act, Rules &amp; Regulations If the food articles are standardized, the importer only needs a FSSAI license to import them. The importer also needs to comply with FSSAI regulations for sale and distribution of the food products.</a:t>
            </a:r>
            <a:endParaRPr lang="en-US" b="0" i="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r>
              <a:rPr lang="en-US" b="0" i="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The importance of FSSAI License is that it ensures that is your food is verified chemically and hence is safe to consume.</a:t>
            </a:r>
            <a:endParaRPr lang="en-US" b="0" i="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r>
              <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FSSAI Registration ensures the security of food products and it is essentially a food safety certificate circulated by the authority of India.</a:t>
            </a:r>
            <a:endPar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just"/>
            <a:r>
              <a:rPr lang="en-US" b="0" i="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Eligiblity</a:t>
            </a:r>
            <a:r>
              <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t>
            </a:r>
            <a:endPar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marL="0" indent="0" algn="just">
              <a:buNone/>
            </a:pPr>
            <a:r>
              <a:rPr lang="en-US"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           All manufacturers, grocery shops, importers, exporters are eligible for issuing FSSAI License</a:t>
            </a:r>
            <a:r>
              <a:rPr lang="en-US"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t>
            </a:r>
            <a:endParaRPr lang="en-US" dirty="0" smtClean="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521293"/>
          </a:xfrm>
        </p:spPr>
        <p:txBody>
          <a:bodyPr>
            <a:normAutofit/>
          </a:bodyPr>
          <a:lstStyle/>
          <a:p>
            <a:pPr algn="ctr"/>
            <a:r>
              <a:rPr lang="en-IN" sz="2400" u="sng" dirty="0">
                <a:latin typeface="Times New Roman" panose="02020603050405020304" charset="0"/>
                <a:cs typeface="Times New Roman" panose="02020603050405020304" charset="0"/>
              </a:rPr>
              <a:t>FSSAI</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REGISTERATION</a:t>
            </a:r>
            <a:r>
              <a:rPr lang="en-IN" sz="2400" dirty="0">
                <a:latin typeface="Times New Roman" panose="02020603050405020304" charset="0"/>
                <a:cs typeface="Times New Roman" panose="02020603050405020304" charset="0"/>
              </a:rPr>
              <a:t> </a:t>
            </a:r>
            <a:r>
              <a:rPr lang="en-IN" sz="2400" u="sng" dirty="0">
                <a:latin typeface="Times New Roman" panose="02020603050405020304" charset="0"/>
                <a:cs typeface="Times New Roman" panose="02020603050405020304" charset="0"/>
              </a:rPr>
              <a:t>PROCESS</a:t>
            </a:r>
            <a:endParaRPr lang="en-IN" sz="2400" u="sng"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0" y="1037007"/>
            <a:ext cx="12192000" cy="3615267"/>
          </a:xfrm>
        </p:spPr>
        <p:txBody>
          <a:bodyPr>
            <a:noAutofit/>
          </a:bodyPr>
          <a:lstStyle/>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1.Study on FSSAI </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2.Preparing the needed documents for registration</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3.Apply for registration either offline or online </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4.Frequent checking of application status</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5.Inspection of FSSAI authorities</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6.Getting FSSAI licence</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7.Renewal of FSSAI licenceeither offline or online</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8.If renewal is failure, we will apply for fresh FSSAI application</a:t>
            </a:r>
            <a:endParaRPr lang="en-US" sz="2400" dirty="0">
              <a:solidFill>
                <a:schemeClr val="tx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3796" y="857072"/>
            <a:ext cx="3607749" cy="4509687"/>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4142" y="857071"/>
            <a:ext cx="3607749" cy="450968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418" y="857071"/>
            <a:ext cx="3601118" cy="4509687"/>
          </a:xfrm>
          <a:prstGeom prst="rect">
            <a:avLst/>
          </a:prstGeom>
        </p:spPr>
      </p:pic>
      <p:sp>
        <p:nvSpPr>
          <p:cNvPr id="8" name="Title 1"/>
          <p:cNvSpPr>
            <a:spLocks noGrp="1"/>
          </p:cNvSpPr>
          <p:nvPr>
            <p:ph type="title"/>
          </p:nvPr>
        </p:nvSpPr>
        <p:spPr>
          <a:xfrm>
            <a:off x="0" y="0"/>
            <a:ext cx="12192000" cy="521293"/>
          </a:xfrm>
        </p:spPr>
        <p:txBody>
          <a:bodyPr>
            <a:normAutofit/>
          </a:bodyPr>
          <a:lstStyle/>
          <a:p>
            <a:pPr algn="ctr"/>
            <a:r>
              <a:rPr lang="en-IN" sz="2400" u="sng" dirty="0" smtClean="0">
                <a:latin typeface="Times New Roman" panose="02020603050405020304" charset="0"/>
                <a:cs typeface="Times New Roman" panose="02020603050405020304" charset="0"/>
              </a:rPr>
              <a:t>KEEPING FRUITS </a:t>
            </a:r>
            <a:r>
              <a:rPr lang="en-IN" sz="2400" u="sng" dirty="0" smtClean="0">
                <a:latin typeface="Times New Roman" panose="02020603050405020304" charset="0"/>
                <a:cs typeface="Times New Roman" panose="02020603050405020304" charset="0"/>
              </a:rPr>
              <a:t>&amp; vegetables clean during covid-19</a:t>
            </a:r>
            <a:endParaRPr lang="en-IN" sz="2400" u="sng" dirty="0">
              <a:latin typeface="Times New Roman" panose="02020603050405020304" charset="0"/>
              <a:cs typeface="Times New Roman" panose="0202060305040502030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marR="0" lvl="0" indent="0" algn="l" defTabSz="914400" fontAlgn="auto">
              <a:lnSpc>
                <a:spcPct val="90000"/>
              </a:lnSpc>
              <a:spcBef>
                <a:spcPct val="0"/>
              </a:spcBef>
              <a:spcAft>
                <a:spcPct val="0"/>
              </a:spcAft>
              <a:buSzTx/>
              <a:buNone/>
              <a:defRPr kumimoji="0" sz="66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US" sz="66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PRODUCTION DEPARTMENT</a:t>
            </a:r>
            <a:endParaRPr lang="en-IN"/>
          </a:p>
        </p:txBody>
      </p:sp>
      <p:sp>
        <p:nvSpPr>
          <p:cNvPr id="3" name="Subtitle 2"/>
          <p:cNvSpPr>
            <a:spLocks noGrp="1"/>
          </p:cNvSpPr>
          <p:nvPr>
            <p:ph type="subTitle" idx="1"/>
          </p:nvPr>
        </p:nvSpPr>
        <p:spPr/>
        <p:txBody>
          <a:bodyPr>
            <a:noAutofit/>
          </a:bodyPr>
          <a:lstStyle/>
          <a:p>
            <a:pPr marL="0" marR="0" lvl="0" indent="0" algn="l" defTabSz="914400" fontAlgn="auto">
              <a:lnSpc>
                <a:spcPct val="120000"/>
              </a:lnSpc>
              <a:spcBef>
                <a:spcPts val="1000"/>
              </a:spcBef>
              <a:spcAft>
                <a:spcPct val="0"/>
              </a:spcAft>
              <a:buSzTx/>
              <a:buNone/>
              <a:defRPr kumimoji="0" sz="1800" b="0" i="0" u="none" strike="noStrike" cap="all"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US" sz="2400" b="0" i="0" u="none" strike="noStrike" cap="all"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AIM : To increase the productivity and to deliver the product in time.</a:t>
            </a:r>
            <a:endParaRPr kumimoji="0" lang="en-US" sz="2400" b="0" i="0" u="none" strike="noStrike" cap="all"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62355" y="1351915"/>
            <a:ext cx="5817870" cy="4154170"/>
          </a:xfrm>
          <a:prstGeom prst="rect">
            <a:avLst/>
          </a:prstGeom>
          <a:noFill/>
        </p:spPr>
        <p:txBody>
          <a:bodyPr wrap="square" rtlCol="0" anchor="t">
            <a:spAutoFit/>
          </a:bodyPr>
          <a:p>
            <a:r>
              <a:rPr lang="en-IN" sz="2400">
                <a:solidFill>
                  <a:schemeClr val="accent1"/>
                </a:solidFill>
                <a:effectLst>
                  <a:outerShdw blurRad="38100" dist="25400" dir="5400000" algn="ctr" rotWithShape="0">
                    <a:srgbClr val="6E747A">
                      <a:alpha val="43000"/>
                    </a:srgbClr>
                  </a:outerShdw>
                </a:effectLst>
                <a:sym typeface="+mn-ea"/>
              </a:rPr>
              <a:t>Based on our case study, we estimate the expected sale of vegetables to about 50 houses in the beginning month.</a:t>
            </a:r>
            <a:endParaRPr lang="en-IN" sz="2400">
              <a:solidFill>
                <a:schemeClr val="accent1"/>
              </a:solidFill>
              <a:effectLst>
                <a:outerShdw blurRad="38100" dist="25400" dir="5400000" algn="ctr" rotWithShape="0">
                  <a:srgbClr val="6E747A">
                    <a:alpha val="43000"/>
                  </a:srgbClr>
                </a:outerShdw>
              </a:effectLst>
            </a:endParaRPr>
          </a:p>
          <a:p>
            <a:r>
              <a:rPr lang="en-IN" sz="2400">
                <a:solidFill>
                  <a:schemeClr val="accent1"/>
                </a:solidFill>
                <a:effectLst>
                  <a:outerShdw blurRad="38100" dist="25400" dir="5400000" algn="ctr" rotWithShape="0">
                    <a:srgbClr val="6E747A">
                      <a:alpha val="43000"/>
                    </a:srgbClr>
                  </a:outerShdw>
                </a:effectLst>
                <a:sym typeface="+mn-ea"/>
              </a:rPr>
              <a:t>It will be increase month by month.</a:t>
            </a:r>
            <a:endParaRPr lang="en-IN" sz="2400">
              <a:solidFill>
                <a:schemeClr val="accent1"/>
              </a:solidFill>
              <a:effectLst>
                <a:outerShdw blurRad="38100" dist="25400" dir="5400000" algn="ctr" rotWithShape="0">
                  <a:srgbClr val="6E747A">
                    <a:alpha val="43000"/>
                  </a:srgbClr>
                </a:outerShdw>
              </a:effectLst>
            </a:endParaRPr>
          </a:p>
          <a:p>
            <a:r>
              <a:rPr lang="en-IN" sz="2400">
                <a:solidFill>
                  <a:schemeClr val="accent1"/>
                </a:solidFill>
                <a:effectLst>
                  <a:outerShdw blurRad="38100" dist="25400" dir="5400000" algn="ctr" rotWithShape="0">
                    <a:srgbClr val="6E747A">
                      <a:alpha val="43000"/>
                    </a:srgbClr>
                  </a:outerShdw>
                </a:effectLst>
                <a:sym typeface="+mn-ea"/>
              </a:rPr>
              <a:t>Establishing idea of approaching colleges and hostels.</a:t>
            </a:r>
            <a:endParaRPr lang="en-IN" sz="2400" dirty="0">
              <a:solidFill>
                <a:schemeClr val="accent1"/>
              </a:solidFill>
              <a:effectLst>
                <a:outerShdw blurRad="38100" dist="25400" dir="5400000" algn="ctr" rotWithShape="0">
                  <a:srgbClr val="6E747A">
                    <a:alpha val="43000"/>
                  </a:srgbClr>
                </a:outerShdw>
              </a:effectLst>
            </a:endParaRPr>
          </a:p>
          <a:p>
            <a:r>
              <a:rPr lang="en-IN" sz="2400" dirty="0">
                <a:solidFill>
                  <a:schemeClr val="accent1"/>
                </a:solidFill>
                <a:effectLst>
                  <a:outerShdw blurRad="38100" dist="25400" dir="5400000" algn="ctr" rotWithShape="0">
                    <a:srgbClr val="6E747A">
                      <a:alpha val="43000"/>
                    </a:srgbClr>
                  </a:outerShdw>
                </a:effectLst>
                <a:sym typeface="+mn-ea"/>
              </a:rPr>
              <a:t>Competitor analysis</a:t>
            </a:r>
            <a:endParaRPr lang="en-IN" sz="2400" dirty="0">
              <a:solidFill>
                <a:schemeClr val="accent1"/>
              </a:solidFill>
              <a:effectLst>
                <a:outerShdw blurRad="38100" dist="25400" dir="5400000" algn="ctr" rotWithShape="0">
                  <a:srgbClr val="6E747A">
                    <a:alpha val="43000"/>
                  </a:srgbClr>
                </a:outerShdw>
              </a:effectLst>
            </a:endParaRPr>
          </a:p>
          <a:p>
            <a:r>
              <a:rPr lang="en-IN" sz="2400" dirty="0">
                <a:solidFill>
                  <a:schemeClr val="accent1"/>
                </a:solidFill>
                <a:effectLst>
                  <a:outerShdw blurRad="38100" dist="25400" dir="5400000" algn="ctr" rotWithShape="0">
                    <a:srgbClr val="6E747A">
                      <a:alpha val="43000"/>
                    </a:srgbClr>
                  </a:outerShdw>
                </a:effectLst>
                <a:sym typeface="+mn-ea"/>
              </a:rPr>
              <a:t>Market analysis </a:t>
            </a:r>
            <a:r>
              <a:rPr lang="en-IN" sz="2400">
                <a:solidFill>
                  <a:schemeClr val="accent1"/>
                </a:solidFill>
                <a:effectLst>
                  <a:outerShdw blurRad="38100" dist="25400" dir="5400000" algn="ctr" rotWithShape="0">
                    <a:srgbClr val="6E747A">
                      <a:alpha val="43000"/>
                    </a:srgbClr>
                  </a:outerShdw>
                </a:effectLst>
                <a:sym typeface="+mn-ea"/>
              </a:rPr>
              <a:t>includes </a:t>
            </a:r>
            <a:endParaRPr lang="en-IN" sz="2400">
              <a:solidFill>
                <a:schemeClr val="accent1"/>
              </a:solidFill>
              <a:effectLst>
                <a:outerShdw blurRad="38100" dist="25400" dir="5400000" algn="ctr" rotWithShape="0">
                  <a:srgbClr val="6E747A">
                    <a:alpha val="43000"/>
                  </a:srgbClr>
                </a:outerShdw>
              </a:effectLst>
            </a:endParaRPr>
          </a:p>
          <a:p>
            <a:pPr marL="514350" indent="-514350">
              <a:buFont typeface="+mj-lt"/>
              <a:buAutoNum type="arabicPeriod"/>
            </a:pPr>
            <a:r>
              <a:rPr lang="en-IN" sz="2400">
                <a:solidFill>
                  <a:schemeClr val="accent1"/>
                </a:solidFill>
                <a:effectLst>
                  <a:outerShdw blurRad="38100" dist="25400" dir="5400000" algn="ctr" rotWithShape="0">
                    <a:srgbClr val="6E747A">
                      <a:alpha val="43000"/>
                    </a:srgbClr>
                  </a:outerShdw>
                </a:effectLst>
                <a:sym typeface="+mn-ea"/>
              </a:rPr>
              <a:t>PESTEL </a:t>
            </a:r>
            <a:r>
              <a:rPr lang="en-IN" sz="2400" dirty="0">
                <a:solidFill>
                  <a:schemeClr val="accent1"/>
                </a:solidFill>
                <a:effectLst>
                  <a:outerShdw blurRad="38100" dist="25400" dir="5400000" algn="ctr" rotWithShape="0">
                    <a:srgbClr val="6E747A">
                      <a:alpha val="43000"/>
                    </a:srgbClr>
                  </a:outerShdw>
                </a:effectLst>
                <a:sym typeface="+mn-ea"/>
              </a:rPr>
              <a:t>analysis</a:t>
            </a:r>
            <a:r>
              <a:rPr lang="en-IN" sz="2400">
                <a:solidFill>
                  <a:schemeClr val="accent1"/>
                </a:solidFill>
                <a:effectLst>
                  <a:outerShdw blurRad="38100" dist="25400" dir="5400000" algn="ctr" rotWithShape="0">
                    <a:srgbClr val="6E747A">
                      <a:alpha val="43000"/>
                    </a:srgbClr>
                  </a:outerShdw>
                </a:effectLst>
                <a:sym typeface="+mn-ea"/>
              </a:rPr>
              <a:t>, </a:t>
            </a:r>
            <a:endParaRPr lang="en-IN" sz="2400">
              <a:solidFill>
                <a:schemeClr val="accent1"/>
              </a:solidFill>
              <a:effectLst>
                <a:outerShdw blurRad="38100" dist="25400" dir="5400000" algn="ctr" rotWithShape="0">
                  <a:srgbClr val="6E747A">
                    <a:alpha val="43000"/>
                  </a:srgbClr>
                </a:outerShdw>
              </a:effectLst>
            </a:endParaRPr>
          </a:p>
          <a:p>
            <a:pPr marL="514350" indent="-514350">
              <a:buFont typeface="+mj-lt"/>
              <a:buAutoNum type="arabicPeriod"/>
            </a:pPr>
            <a:r>
              <a:rPr lang="en-IN" sz="2400">
                <a:solidFill>
                  <a:schemeClr val="accent1"/>
                </a:solidFill>
                <a:effectLst>
                  <a:outerShdw blurRad="38100" dist="25400" dir="5400000" algn="ctr" rotWithShape="0">
                    <a:srgbClr val="6E747A">
                      <a:alpha val="43000"/>
                    </a:srgbClr>
                  </a:outerShdw>
                </a:effectLst>
                <a:sym typeface="+mn-ea"/>
              </a:rPr>
              <a:t>SWOT </a:t>
            </a:r>
            <a:r>
              <a:rPr lang="en-IN" sz="2400" dirty="0">
                <a:solidFill>
                  <a:schemeClr val="accent1"/>
                </a:solidFill>
                <a:effectLst>
                  <a:outerShdw blurRad="38100" dist="25400" dir="5400000" algn="ctr" rotWithShape="0">
                    <a:srgbClr val="6E747A">
                      <a:alpha val="43000"/>
                    </a:srgbClr>
                  </a:outerShdw>
                </a:effectLst>
                <a:sym typeface="+mn-ea"/>
              </a:rPr>
              <a:t>analysis </a:t>
            </a:r>
            <a:r>
              <a:rPr lang="en-IN" sz="2400">
                <a:solidFill>
                  <a:schemeClr val="accent1"/>
                </a:solidFill>
                <a:effectLst>
                  <a:outerShdw blurRad="38100" dist="25400" dir="5400000" algn="ctr" rotWithShape="0">
                    <a:srgbClr val="6E747A">
                      <a:alpha val="43000"/>
                    </a:srgbClr>
                  </a:outerShdw>
                </a:effectLst>
                <a:sym typeface="+mn-ea"/>
              </a:rPr>
              <a:t>and </a:t>
            </a:r>
            <a:endParaRPr lang="en-IN" sz="2400">
              <a:solidFill>
                <a:schemeClr val="accent1"/>
              </a:solidFill>
              <a:effectLst>
                <a:outerShdw blurRad="38100" dist="25400" dir="5400000" algn="ctr" rotWithShape="0">
                  <a:srgbClr val="6E747A">
                    <a:alpha val="43000"/>
                  </a:srgbClr>
                </a:outerShdw>
              </a:effectLst>
            </a:endParaRPr>
          </a:p>
          <a:p>
            <a:pPr marL="514350" indent="-514350">
              <a:buFont typeface="+mj-lt"/>
              <a:buAutoNum type="arabicPeriod"/>
            </a:pPr>
            <a:r>
              <a:rPr lang="en-IN" sz="2400">
                <a:solidFill>
                  <a:schemeClr val="accent1"/>
                </a:solidFill>
                <a:effectLst>
                  <a:outerShdw blurRad="38100" dist="25400" dir="5400000" algn="ctr" rotWithShape="0">
                    <a:srgbClr val="6E747A">
                      <a:alpha val="43000"/>
                    </a:srgbClr>
                  </a:outerShdw>
                </a:effectLst>
                <a:sym typeface="+mn-ea"/>
              </a:rPr>
              <a:t>BEP </a:t>
            </a:r>
            <a:r>
              <a:rPr lang="en-IN" sz="2400" dirty="0">
                <a:solidFill>
                  <a:schemeClr val="accent1"/>
                </a:solidFill>
                <a:effectLst>
                  <a:outerShdw blurRad="38100" dist="25400" dir="5400000" algn="ctr" rotWithShape="0">
                    <a:srgbClr val="6E747A">
                      <a:alpha val="43000"/>
                    </a:srgbClr>
                  </a:outerShdw>
                </a:effectLst>
                <a:sym typeface="+mn-ea"/>
              </a:rPr>
              <a:t>analysis.,</a:t>
            </a:r>
            <a:r>
              <a:rPr lang="en-IN" sz="2400" dirty="0" err="1">
                <a:solidFill>
                  <a:schemeClr val="accent1"/>
                </a:solidFill>
                <a:effectLst>
                  <a:outerShdw blurRad="38100" dist="25400" dir="5400000" algn="ctr" rotWithShape="0">
                    <a:srgbClr val="6E747A">
                      <a:alpha val="43000"/>
                    </a:srgbClr>
                  </a:outerShdw>
                </a:effectLst>
                <a:sym typeface="+mn-ea"/>
              </a:rPr>
              <a:t>etc</a:t>
            </a:r>
            <a:r>
              <a:rPr lang="en-IN" sz="2400" dirty="0">
                <a:solidFill>
                  <a:schemeClr val="accent1"/>
                </a:solidFill>
                <a:effectLst>
                  <a:outerShdw blurRad="38100" dist="25400" dir="5400000" algn="ctr" rotWithShape="0">
                    <a:srgbClr val="6E747A">
                      <a:alpha val="43000"/>
                    </a:srgbClr>
                  </a:outerShdw>
                </a:effectLst>
                <a:sym typeface="+mn-ea"/>
              </a:rPr>
              <a:t>.</a:t>
            </a:r>
            <a:endParaRPr lang="en-IN" sz="2400" dirty="0">
              <a:solidFill>
                <a:schemeClr val="accent1"/>
              </a:solidFill>
              <a:effectLst>
                <a:outerShdw blurRad="38100" dist="25400" dir="5400000" algn="ctr" rotWithShape="0">
                  <a:srgbClr val="6E747A">
                    <a:alpha val="43000"/>
                  </a:srgbClr>
                </a:outerShdw>
              </a:effectLst>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77505" y="1782201"/>
            <a:ext cx="3132259" cy="3480288"/>
          </a:xfrm>
          <a:prstGeom prst="rect">
            <a:avLst/>
          </a:prstGeom>
        </p:spPr>
      </p:pic>
      <p:sp>
        <p:nvSpPr>
          <p:cNvPr id="3" name="Text Box 2"/>
          <p:cNvSpPr txBox="1"/>
          <p:nvPr/>
        </p:nvSpPr>
        <p:spPr>
          <a:xfrm>
            <a:off x="1062355" y="520065"/>
            <a:ext cx="10575925" cy="645160"/>
          </a:xfrm>
          <a:prstGeom prst="rect">
            <a:avLst/>
          </a:prstGeom>
          <a:noFill/>
        </p:spPr>
        <p:txBody>
          <a:bodyPr wrap="square" rtlCol="0" anchor="t">
            <a:spAutoFit/>
            <a:scene3d>
              <a:camera prst="orthographicFront"/>
              <a:lightRig rig="threePt" dir="t"/>
            </a:scene3d>
          </a:bodyPr>
          <a:p>
            <a:r>
              <a:rPr lang="en-IN" sz="36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rPr>
              <a:t>MARKET RESEARCH / ANALYSIS</a:t>
            </a:r>
            <a:endParaRPr lang="en-IN" sz="3600" b="1" dirty="0">
              <a:solidFill>
                <a:schemeClr val="accent1"/>
              </a:solidFill>
              <a:effectLst>
                <a:outerShdw blurRad="38100" dist="25400" dir="5400000" algn="ctr" rotWithShape="0">
                  <a:srgbClr val="6E747A">
                    <a:alpha val="43000"/>
                  </a:srgbClr>
                </a:outerShdw>
              </a:effectLst>
              <a:latin typeface="Times New Roman" panose="02020603050405020304" charset="0"/>
              <a:cs typeface="Times New Roman" panose="02020603050405020304" charset="0"/>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989580" y="2015490"/>
            <a:ext cx="6525895" cy="3450590"/>
          </a:xfr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lvl="0" indent="0" algn="l"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44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STEPS TO INCREASE PRODUCTIVITY</a:t>
            </a:r>
            <a:endParaRPr lang="en-IN"/>
          </a:p>
        </p:txBody>
      </p:sp>
      <p:sp>
        <p:nvSpPr>
          <p:cNvPr id="3" name="Content Placeholder 2"/>
          <p:cNvSpPr>
            <a:spLocks noGrp="1"/>
          </p:cNvSpPr>
          <p:nvPr>
            <p:ph idx="1"/>
          </p:nvPr>
        </p:nvSpPr>
        <p:spPr/>
        <p:txBody>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Delivering goods just in time.</a:t>
            </a:r>
            <a:endPar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Fast communication between the departments.</a:t>
            </a:r>
            <a:endPar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marL="0" marR="0" lvl="0" indent="0" algn="ctr"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0" i="0" u="none" strike="noStrike" cap="all" spc="0" normalizeH="0" baseline="0" noProof="0" smtClean="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FLOW FOR CUSTOMER REQUEST</a:t>
            </a:r>
            <a:endParaRPr lang="en-US"/>
          </a:p>
        </p:txBody>
      </p:sp>
      <p:graphicFrame>
        <p:nvGraphicFramePr>
          <p:cNvPr id="7" name="Diagram 6"/>
          <p:cNvGraphicFramePr/>
          <p:nvPr/>
        </p:nvGraphicFramePr>
        <p:xfrm>
          <a:off x="2294626" y="1949571"/>
          <a:ext cx="6838831" cy="40076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lvl="0" indent="0" algn="ctr"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7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INVENTORY</a:t>
            </a:r>
            <a:endParaRPr lang="en-IN"/>
          </a:p>
        </p:txBody>
      </p:sp>
      <p:graphicFrame>
        <p:nvGraphicFramePr>
          <p:cNvPr id="8" name="Content Placeholder 7"/>
          <p:cNvGraphicFramePr>
            <a:graphicFrameLocks noGrp="1"/>
          </p:cNvGraphicFramePr>
          <p:nvPr>
            <p:ph idx="1"/>
          </p:nvPr>
        </p:nvGraphicFramePr>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marR="0" lvl="0" indent="0" algn="ctr"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0" i="0" u="none" strike="noStrike" cap="all" spc="0" normalizeH="0" baseline="0" noProof="0" smtClean="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FLOW FOR RECEIVING FROM FARMER/ SELLER</a:t>
            </a:r>
            <a:endParaRPr lang="en-US"/>
          </a:p>
        </p:txBody>
      </p:sp>
      <p:graphicFrame>
        <p:nvGraphicFramePr>
          <p:cNvPr id="5" name="Diagram 4"/>
          <p:cNvGraphicFramePr/>
          <p:nvPr/>
        </p:nvGraphicFramePr>
        <p:xfrm>
          <a:off x="2251493" y="1811547"/>
          <a:ext cx="7192513" cy="431815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marL="0" marR="0" lvl="0" indent="0" algn="ctr"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1"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INVENTORY OR WAREHOUSE</a:t>
            </a:r>
            <a:endParaRPr kumimoji="0" lang="en-IN" sz="3200" b="1"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endParaRPr>
          </a:p>
        </p:txBody>
      </p:sp>
      <p:sp>
        <p:nvSpPr>
          <p:cNvPr id="3" name="Content Placeholder 2"/>
          <p:cNvSpPr>
            <a:spLocks noGrp="1"/>
          </p:cNvSpPr>
          <p:nvPr>
            <p:ph idx="1"/>
          </p:nvPr>
        </p:nvSpPr>
        <p:spPr/>
        <p:txBody>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INLET </a:t>
            </a: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 Once we procure goods from the seller, they are assessed qualitatively and quantitatively, they are labelled and put in the allotted spaces.</a:t>
            </a:r>
            <a:endPar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STORAGE </a:t>
            </a: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 The goods are stored in a control environment and are checked on a regular basis and are delivered on a first in first out basis.</a:t>
            </a:r>
            <a:endPar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1"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OUTLET </a:t>
            </a: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 Once we obtain the order, the respective goods are weighed and packed and are prepared for the transport.</a:t>
            </a:r>
            <a:endParaRPr lang="en-IN" sz="2400" b="1"/>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0" i="0" u="none" strike="noStrike" cap="all" spc="0" normalizeH="0" baseline="0" noProof="0" smtClean="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ROBOTS USED IN WAREHOUSE</a:t>
            </a:r>
            <a:endParaRPr lang="en-US"/>
          </a:p>
        </p:txBody>
      </p:sp>
      <p:sp>
        <p:nvSpPr>
          <p:cNvPr id="3" name="Content Placeholder 2"/>
          <p:cNvSpPr>
            <a:spLocks noGrp="1"/>
          </p:cNvSpPr>
          <p:nvPr>
            <p:ph idx="1"/>
          </p:nvPr>
        </p:nvSpPr>
        <p:spPr/>
        <p:txBody>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Every product will be attached with a QR code along with tracking sensor.</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An unit of robots will be used to track the products and deliver it from the inlet to storage and from storage to outlet accordingly.</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After a product is taken, the products there are rearranged on the basis of arrival such that there will always be a gap at later end for the arrival of new goods. </a:t>
            </a:r>
            <a:endParaRPr lang="en-US" sz="2400"/>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0" i="0" u="none" strike="noStrike" cap="all" spc="0" normalizeH="0" baseline="0" noProof="0" smtClean="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ROBOTS IN WAREHOUSE</a:t>
            </a:r>
            <a:endParaRPr lang="en-US"/>
          </a:p>
        </p:txBody>
      </p:sp>
      <p:sp>
        <p:nvSpPr>
          <p:cNvPr id="3" name="Content Placeholder 2"/>
          <p:cNvSpPr>
            <a:spLocks noGrp="1"/>
          </p:cNvSpPr>
          <p:nvPr>
            <p:ph idx="1"/>
          </p:nvPr>
        </p:nvSpPr>
        <p:spPr/>
        <p:txBody>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In warehouse, robots will navigate using sensor tracking.</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Each box of item will be tagged along with a tracker with which the robots will track them.</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The estimated cost of each unit will be around 70 lakhs per warehouse.</a:t>
            </a:r>
            <a:endParaRPr lang="en-US" sz="2400"/>
          </a:p>
        </p:txBody>
      </p:sp>
      <p:pic>
        <p:nvPicPr>
          <p:cNvPr id="4" name="Picture 3" descr="amazon-robotics-warehouse-1-818x430.png"/>
          <p:cNvPicPr>
            <a:picLocks noChangeAspect="1"/>
          </p:cNvPicPr>
          <p:nvPr/>
        </p:nvPicPr>
        <p:blipFill>
          <a:blip r:embed="rId1"/>
          <a:stretch>
            <a:fillRect/>
          </a:stretch>
        </p:blipFill>
        <p:spPr>
          <a:xfrm>
            <a:off x="4297812" y="4232250"/>
            <a:ext cx="3596784" cy="189073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0" i="0" u="none" strike="noStrike" cap="all" spc="0" normalizeH="0" baseline="0" noProof="0" smtClean="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QR CODE DETAILS</a:t>
            </a:r>
            <a:endParaRPr lang="en-US"/>
          </a:p>
        </p:txBody>
      </p:sp>
      <p:sp>
        <p:nvSpPr>
          <p:cNvPr id="3" name="Content Placeholder 2"/>
          <p:cNvSpPr>
            <a:spLocks noGrp="1"/>
          </p:cNvSpPr>
          <p:nvPr>
            <p:ph idx="1"/>
          </p:nvPr>
        </p:nvSpPr>
        <p:spPr/>
        <p:txBody>
          <a:bodyPr>
            <a:noAutofit/>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The following will be the details included in the QR code in the warehouse.</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685800" marR="0" lvl="1" indent="-228600" algn="l" defTabSz="914400" fontAlgn="auto">
              <a:lnSpc>
                <a:spcPct val="120000"/>
              </a:lnSpc>
              <a:spcBef>
                <a:spcPts val="500"/>
              </a:spcBef>
              <a:spcAft>
                <a:spcPct val="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Name of the farmer/seller.</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685800" marR="0" lvl="1" indent="-228600" algn="l" defTabSz="914400" fontAlgn="auto">
              <a:lnSpc>
                <a:spcPct val="120000"/>
              </a:lnSpc>
              <a:spcBef>
                <a:spcPts val="500"/>
              </a:spcBef>
              <a:spcAft>
                <a:spcPct val="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Date of procuring.</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685800" marR="0" lvl="1" indent="-228600" algn="l" defTabSz="914400" fontAlgn="auto">
              <a:lnSpc>
                <a:spcPct val="120000"/>
              </a:lnSpc>
              <a:spcBef>
                <a:spcPts val="500"/>
              </a:spcBef>
              <a:spcAft>
                <a:spcPct val="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Item description.</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685800" marR="0" lvl="1" indent="-228600" algn="l" defTabSz="914400" fontAlgn="auto">
              <a:lnSpc>
                <a:spcPct val="120000"/>
              </a:lnSpc>
              <a:spcBef>
                <a:spcPts val="500"/>
              </a:spcBef>
              <a:spcAft>
                <a:spcPct val="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Quantity or weight.</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a:p>
            <a:pPr marL="685800" marR="0" lvl="1" indent="-228600" algn="l" defTabSz="914400" fontAlgn="auto">
              <a:lnSpc>
                <a:spcPct val="120000"/>
              </a:lnSpc>
              <a:spcBef>
                <a:spcPts val="500"/>
              </a:spcBef>
              <a:spcAft>
                <a:spcPct val="0"/>
              </a:spcAft>
              <a:buSzTx/>
              <a:buChar char="•"/>
              <a:defRPr kumimoji="0" sz="1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Serial number.</a:t>
            </a:r>
            <a:endPar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endParaRPr>
          </a:p>
        </p:txBody>
      </p:sp>
      <p:pic>
        <p:nvPicPr>
          <p:cNvPr id="4" name="Picture 3" descr="download.png"/>
          <p:cNvPicPr>
            <a:picLocks noChangeAspect="1"/>
          </p:cNvPicPr>
          <p:nvPr/>
        </p:nvPicPr>
        <p:blipFill>
          <a:blip r:embed="rId1"/>
          <a:stretch>
            <a:fillRect/>
          </a:stretch>
        </p:blipFill>
        <p:spPr>
          <a:xfrm>
            <a:off x="6987397" y="2672751"/>
            <a:ext cx="2276079" cy="2276079"/>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marR="0" lvl="0" indent="0" algn="l"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3200" b="1"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b</a:t>
            </a:r>
            <a:r>
              <a:rPr kumimoji="0" lang="en-IN"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usiness </a:t>
            </a:r>
            <a:r>
              <a:rPr kumimoji="0" lang="en-IN" sz="3200" b="1"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p</a:t>
            </a:r>
            <a:r>
              <a:rPr kumimoji="0" lang="en-IN"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rocess </a:t>
            </a:r>
            <a:r>
              <a:rPr kumimoji="0" lang="en-IN" sz="3200" b="1"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o</a:t>
            </a:r>
            <a:r>
              <a:rPr kumimoji="0" lang="en-IN"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utsourcing ( bpo )</a:t>
            </a:r>
            <a:endParaRPr kumimoji="0" lang="en-IN"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endParaRPr>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954145" y="2015490"/>
            <a:ext cx="4596765" cy="3449955"/>
          </a:xfr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H_Other_1"/>
          <p:cNvSpPr/>
          <p:nvPr/>
        </p:nvSpPr>
        <p:spPr>
          <a:xfrm>
            <a:off x="2003848" y="1689735"/>
            <a:ext cx="1592580" cy="1590887"/>
          </a:xfrm>
          <a:prstGeom prst="diamond">
            <a:avLst/>
          </a:prstGeom>
          <a:solidFill>
            <a:schemeClr val="bg1">
              <a:alpha val="40000"/>
            </a:schemeClr>
          </a:solidFill>
          <a:ln w="12700" cap="flat" cmpd="sng" algn="ctr">
            <a:no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0" cap="none" spc="0" normalizeH="0" baseline="0" noProof="0">
              <a:ln>
                <a:noFill/>
              </a:ln>
              <a:solidFill>
                <a:sysClr val="window" lastClr="FFFFFF"/>
              </a:solidFill>
              <a:effectLst/>
              <a:uLnTx/>
              <a:uFillTx/>
              <a:latin typeface="Arial" panose="020B0604020202020204" pitchFamily="34" charset="0"/>
              <a:ea typeface="Arial" panose="020B0604020202020204" pitchFamily="34" charset="0"/>
              <a:cs typeface="+mn-cs"/>
            </a:endParaRPr>
          </a:p>
        </p:txBody>
      </p:sp>
      <p:sp>
        <p:nvSpPr>
          <p:cNvPr id="25" name="MH_Other_2"/>
          <p:cNvSpPr/>
          <p:nvPr/>
        </p:nvSpPr>
        <p:spPr>
          <a:xfrm>
            <a:off x="5038302" y="1688042"/>
            <a:ext cx="1590887" cy="1590887"/>
          </a:xfrm>
          <a:prstGeom prst="diamond">
            <a:avLst/>
          </a:prstGeom>
          <a:solidFill>
            <a:schemeClr val="bg1">
              <a:alpha val="40000"/>
            </a:schemeClr>
          </a:solidFill>
          <a:ln w="12700" cap="flat" cmpd="sng" algn="ctr">
            <a:no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0" cap="none" spc="0" normalizeH="0" baseline="0" noProof="0">
              <a:ln>
                <a:noFill/>
              </a:ln>
              <a:solidFill>
                <a:sysClr val="window" lastClr="FFFFFF"/>
              </a:solidFill>
              <a:effectLst/>
              <a:uLnTx/>
              <a:uFillTx/>
              <a:latin typeface="Arial" panose="020B0604020202020204" pitchFamily="34" charset="0"/>
              <a:ea typeface="Arial" panose="020B0604020202020204" pitchFamily="34" charset="0"/>
              <a:cs typeface="+mn-cs"/>
            </a:endParaRPr>
          </a:p>
        </p:txBody>
      </p:sp>
      <p:sp>
        <p:nvSpPr>
          <p:cNvPr id="27" name="MH_Other_3"/>
          <p:cNvSpPr/>
          <p:nvPr/>
        </p:nvSpPr>
        <p:spPr>
          <a:xfrm>
            <a:off x="8073602" y="1687195"/>
            <a:ext cx="1590887" cy="1590887"/>
          </a:xfrm>
          <a:prstGeom prst="diamond">
            <a:avLst/>
          </a:prstGeom>
          <a:solidFill>
            <a:schemeClr val="bg1">
              <a:alpha val="40000"/>
            </a:schemeClr>
          </a:solidFill>
          <a:ln w="12700" cap="flat" cmpd="sng" algn="ctr">
            <a:noFill/>
            <a:prstDash val="solid"/>
            <a:miter lim="800000"/>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0" cap="none" spc="0" normalizeH="0" baseline="0" noProof="0">
              <a:ln>
                <a:noFill/>
              </a:ln>
              <a:solidFill>
                <a:sysClr val="window" lastClr="FFFFFF"/>
              </a:solidFill>
              <a:effectLst/>
              <a:uLnTx/>
              <a:uFillTx/>
              <a:latin typeface="Arial" panose="020B0604020202020204" pitchFamily="34" charset="0"/>
              <a:ea typeface="Arial" panose="020B0604020202020204" pitchFamily="34" charset="0"/>
              <a:cs typeface="+mn-cs"/>
            </a:endParaRPr>
          </a:p>
        </p:txBody>
      </p:sp>
      <p:sp>
        <p:nvSpPr>
          <p:cNvPr id="34" name="Text Box 10"/>
          <p:cNvSpPr txBox="1"/>
          <p:nvPr/>
        </p:nvSpPr>
        <p:spPr>
          <a:xfrm>
            <a:off x="2073275" y="2184188"/>
            <a:ext cx="1449493" cy="603250"/>
          </a:xfrm>
          <a:prstGeom prst="rect">
            <a:avLst/>
          </a:prstGeom>
          <a:noFill/>
          <a:ln w="9525">
            <a:noFill/>
          </a:ln>
        </p:spPr>
        <p:txBody>
          <a:bodyPr wrap="square" lIns="60960" tIns="30480" rIns="60960" bIns="30480" anchor="t">
            <a:spAutoFit/>
          </a:bodyPr>
          <a:lstStyle/>
          <a:p>
            <a:pPr algn="ctr" defTabSz="1087755" eaLnBrk="0" hangingPunct="0">
              <a:lnSpc>
                <a:spcPct val="120000"/>
              </a:lnSpc>
            </a:pPr>
            <a:r>
              <a:rPr lang="en-IN" altLang="en-US" sz="1465" dirty="0">
                <a:solidFill>
                  <a:schemeClr val="bg1"/>
                </a:solidFill>
                <a:latin typeface="Arial" panose="020B0604020202020204" pitchFamily="34" charset="0"/>
                <a:ea typeface="Arial" panose="020B0604020202020204" pitchFamily="34" charset="0"/>
              </a:rPr>
              <a:t>FARMERS SECTION</a:t>
            </a:r>
            <a:endParaRPr lang="en-IN" altLang="en-US" sz="1465" dirty="0">
              <a:solidFill>
                <a:schemeClr val="bg1"/>
              </a:solidFill>
              <a:latin typeface="Arial" panose="020B0604020202020204" pitchFamily="34" charset="0"/>
              <a:ea typeface="Arial" panose="020B0604020202020204" pitchFamily="34" charset="0"/>
            </a:endParaRPr>
          </a:p>
        </p:txBody>
      </p:sp>
      <p:sp>
        <p:nvSpPr>
          <p:cNvPr id="36" name="Text Box 10"/>
          <p:cNvSpPr txBox="1"/>
          <p:nvPr/>
        </p:nvSpPr>
        <p:spPr>
          <a:xfrm>
            <a:off x="5249968" y="2182495"/>
            <a:ext cx="1168400" cy="603250"/>
          </a:xfrm>
          <a:prstGeom prst="rect">
            <a:avLst/>
          </a:prstGeom>
          <a:noFill/>
          <a:ln w="9525">
            <a:noFill/>
          </a:ln>
        </p:spPr>
        <p:txBody>
          <a:bodyPr wrap="square" lIns="60960" tIns="30480" rIns="60960" bIns="30480" anchor="t">
            <a:spAutoFit/>
          </a:bodyPr>
          <a:lstStyle/>
          <a:p>
            <a:pPr algn="ctr" defTabSz="1087755" eaLnBrk="0" hangingPunct="0">
              <a:lnSpc>
                <a:spcPct val="120000"/>
              </a:lnSpc>
            </a:pPr>
            <a:r>
              <a:rPr lang="en-IN" altLang="en-US" sz="1465" dirty="0">
                <a:solidFill>
                  <a:schemeClr val="bg1"/>
                </a:solidFill>
                <a:latin typeface="Arial" panose="020B0604020202020204" pitchFamily="34" charset="0"/>
                <a:ea typeface="Arial" panose="020B0604020202020204" pitchFamily="34" charset="0"/>
              </a:rPr>
              <a:t>BUYERS CORNER</a:t>
            </a:r>
            <a:endParaRPr lang="en-IN" altLang="en-US" sz="1465" dirty="0">
              <a:solidFill>
                <a:schemeClr val="bg1"/>
              </a:solidFill>
              <a:latin typeface="Arial" panose="020B0604020202020204" pitchFamily="34" charset="0"/>
              <a:ea typeface="Arial" panose="020B0604020202020204" pitchFamily="34" charset="0"/>
            </a:endParaRPr>
          </a:p>
        </p:txBody>
      </p:sp>
      <p:sp>
        <p:nvSpPr>
          <p:cNvPr id="38" name="Text Box 10"/>
          <p:cNvSpPr txBox="1"/>
          <p:nvPr/>
        </p:nvSpPr>
        <p:spPr>
          <a:xfrm>
            <a:off x="8195522" y="2182495"/>
            <a:ext cx="1347893" cy="603250"/>
          </a:xfrm>
          <a:prstGeom prst="rect">
            <a:avLst/>
          </a:prstGeom>
          <a:noFill/>
          <a:ln w="9525">
            <a:noFill/>
          </a:ln>
        </p:spPr>
        <p:txBody>
          <a:bodyPr wrap="square" lIns="60960" tIns="30480" rIns="60960" bIns="30480" anchor="t">
            <a:spAutoFit/>
          </a:bodyPr>
          <a:lstStyle/>
          <a:p>
            <a:pPr algn="ctr" defTabSz="1087755" eaLnBrk="0" hangingPunct="0">
              <a:lnSpc>
                <a:spcPct val="120000"/>
              </a:lnSpc>
            </a:pPr>
            <a:r>
              <a:rPr lang="en-IN" altLang="en-US" sz="1465" dirty="0">
                <a:solidFill>
                  <a:schemeClr val="bg1"/>
                </a:solidFill>
                <a:latin typeface="Arial" panose="020B0604020202020204" pitchFamily="34" charset="0"/>
                <a:ea typeface="Arial" panose="020B0604020202020204" pitchFamily="34" charset="0"/>
              </a:rPr>
              <a:t>LOGISTICS FIRM</a:t>
            </a:r>
            <a:endParaRPr lang="en-IN" altLang="en-US" sz="1465" dirty="0">
              <a:solidFill>
                <a:schemeClr val="bg1"/>
              </a:solidFill>
              <a:latin typeface="Arial" panose="020B0604020202020204" pitchFamily="34" charset="0"/>
              <a:ea typeface="Arial" panose="020B0604020202020204" pitchFamily="34" charset="0"/>
            </a:endParaRPr>
          </a:p>
        </p:txBody>
      </p:sp>
      <p:sp>
        <p:nvSpPr>
          <p:cNvPr id="57" name="文本框 56"/>
          <p:cNvSpPr txBox="1"/>
          <p:nvPr/>
        </p:nvSpPr>
        <p:spPr>
          <a:xfrm>
            <a:off x="1103207" y="474133"/>
            <a:ext cx="6377940" cy="501650"/>
          </a:xfrm>
          <a:prstGeom prst="rect">
            <a:avLst/>
          </a:prstGeom>
          <a:noFill/>
          <a:ln w="9525">
            <a:noFill/>
          </a:ln>
        </p:spPr>
        <p:txBody>
          <a:bodyPr wrap="square" anchor="t">
            <a:spAutoFit/>
          </a:bodyPr>
          <a:lstStyle/>
          <a:p>
            <a:pPr eaLnBrk="0" hangingPunct="0"/>
            <a:r>
              <a:rPr lang="en-IN" altLang="zh-CN" sz="2665" dirty="0">
                <a:solidFill>
                  <a:schemeClr val="bg1"/>
                </a:solidFill>
                <a:latin typeface="Arial" panose="020B0604020202020204" pitchFamily="34" charset="0"/>
                <a:ea typeface="Arial" panose="020B0604020202020204" pitchFamily="34" charset="0"/>
              </a:rPr>
              <a:t>SOLUTION ARCHITECTURE:</a:t>
            </a:r>
            <a:endParaRPr lang="en-IN" altLang="zh-CN" sz="2665" dirty="0">
              <a:solidFill>
                <a:schemeClr val="bg1"/>
              </a:solidFill>
              <a:latin typeface="Arial" panose="020B0604020202020204" pitchFamily="34" charset="0"/>
              <a:ea typeface="Arial" panose="020B0604020202020204" pitchFamily="34" charset="0"/>
            </a:endParaRPr>
          </a:p>
        </p:txBody>
      </p:sp>
      <p:grpSp>
        <p:nvGrpSpPr>
          <p:cNvPr id="8" name="组合 57"/>
          <p:cNvGrpSpPr>
            <a:grpSpLocks noChangeAspect="1"/>
          </p:cNvGrpSpPr>
          <p:nvPr/>
        </p:nvGrpSpPr>
        <p:grpSpPr>
          <a:xfrm>
            <a:off x="431800" y="431800"/>
            <a:ext cx="575733" cy="575733"/>
            <a:chOff x="753978" y="1996508"/>
            <a:chExt cx="647250" cy="647250"/>
          </a:xfrm>
        </p:grpSpPr>
        <p:sp>
          <p:nvSpPr>
            <p:cNvPr id="11283" name="文本框 58"/>
            <p:cNvSpPr txBox="1"/>
            <p:nvPr/>
          </p:nvSpPr>
          <p:spPr>
            <a:xfrm>
              <a:off x="896440" y="2050031"/>
              <a:ext cx="336885" cy="517562"/>
            </a:xfrm>
            <a:prstGeom prst="rect">
              <a:avLst/>
            </a:prstGeom>
            <a:noFill/>
            <a:ln w="9525">
              <a:noFill/>
            </a:ln>
          </p:spPr>
          <p:txBody>
            <a:bodyPr anchor="t">
              <a:spAutoFit/>
            </a:bodyPr>
            <a:lstStyle/>
            <a:p>
              <a:pPr algn="ctr" eaLnBrk="0" hangingPunct="0"/>
              <a:r>
                <a:rPr lang="en-US" altLang="zh-CN" sz="2400" dirty="0">
                  <a:solidFill>
                    <a:schemeClr val="bg1"/>
                  </a:solidFill>
                  <a:latin typeface="Arial" panose="020B0604020202020204" pitchFamily="34" charset="0"/>
                  <a:ea typeface="Microsoft YaHei" panose="020B0503020204020204" charset="-122"/>
                  <a:cs typeface="Arial" panose="020B0604020202020204" pitchFamily="34" charset="0"/>
                </a:rPr>
                <a:t>1</a:t>
              </a:r>
              <a:endParaRPr lang="zh-CN" altLang="en-US" sz="2400" dirty="0">
                <a:solidFill>
                  <a:schemeClr val="bg1"/>
                </a:solidFill>
                <a:latin typeface="Arial" panose="020B0604020202020204" pitchFamily="34" charset="0"/>
                <a:ea typeface="Arial" panose="020B0604020202020204" pitchFamily="34" charset="0"/>
              </a:endParaRPr>
            </a:p>
          </p:txBody>
        </p:sp>
        <p:grpSp>
          <p:nvGrpSpPr>
            <p:cNvPr id="11284" name="组合 59"/>
            <p:cNvGrpSpPr/>
            <p:nvPr/>
          </p:nvGrpSpPr>
          <p:grpSpPr>
            <a:xfrm>
              <a:off x="753978" y="1996508"/>
              <a:ext cx="647250" cy="647250"/>
              <a:chOff x="2084209" y="814147"/>
              <a:chExt cx="4173518" cy="4173518"/>
            </a:xfrm>
          </p:grpSpPr>
          <p:sp>
            <p:nvSpPr>
              <p:cNvPr id="61" name="椭圆 60"/>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2" name="椭圆 61"/>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3" name="椭圆 62"/>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4" name="椭圆 63"/>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5" name="椭圆 64"/>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6" name="椭圆 65"/>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7" name="椭圆 66"/>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8" name="椭圆 67"/>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9" name="椭圆 68"/>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0" name="椭圆 69"/>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1" name="椭圆 70"/>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nvGrpSpPr>
              <p:cNvPr id="11296" name="组合 71"/>
              <p:cNvGrpSpPr/>
              <p:nvPr/>
            </p:nvGrpSpPr>
            <p:grpSpPr>
              <a:xfrm>
                <a:off x="2084209" y="814147"/>
                <a:ext cx="4173518" cy="4173518"/>
                <a:chOff x="2084209" y="814147"/>
                <a:chExt cx="4173518" cy="4173518"/>
              </a:xfrm>
            </p:grpSpPr>
            <p:sp>
              <p:nvSpPr>
                <p:cNvPr id="73" name="椭圆 72"/>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4" name="椭圆 73"/>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5" name="椭圆 74"/>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6" name="椭圆 75"/>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7" name="椭圆 76"/>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8" name="椭圆 77"/>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9" name="椭圆 78"/>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0" name="椭圆 79"/>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1" name="椭圆 80"/>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2" name="椭圆 81"/>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grpSp>
      </p:grpSp>
      <p:cxnSp>
        <p:nvCxnSpPr>
          <p:cNvPr id="9" name="Straight Connector 8"/>
          <p:cNvCxnSpPr>
            <a:stCxn id="24" idx="3"/>
            <a:endCxn id="25" idx="1"/>
          </p:cNvCxnSpPr>
          <p:nvPr/>
        </p:nvCxnSpPr>
        <p:spPr>
          <a:xfrm flipV="1">
            <a:off x="3596428" y="2483697"/>
            <a:ext cx="1441450" cy="1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29188" y="2484755"/>
            <a:ext cx="1444413" cy="847"/>
          </a:xfrm>
          <a:prstGeom prst="line">
            <a:avLst/>
          </a:prstGeom>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470448" y="3946948"/>
            <a:ext cx="2658533" cy="4842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ACCOUNT REGISTRATION PAGE</a:t>
            </a:r>
            <a:endParaRPr lang="en-IN" altLang="en-US" sz="1335"/>
          </a:p>
        </p:txBody>
      </p:sp>
      <p:sp>
        <p:nvSpPr>
          <p:cNvPr id="13" name="Rounded Rectangle 12"/>
          <p:cNvSpPr/>
          <p:nvPr/>
        </p:nvSpPr>
        <p:spPr>
          <a:xfrm>
            <a:off x="4504055" y="3436408"/>
            <a:ext cx="2658533" cy="4842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sym typeface="+mn-ea"/>
              </a:rPr>
              <a:t>PRODUCTS SELECTION PAGE</a:t>
            </a:r>
            <a:endParaRPr lang="en-IN" altLang="en-US" sz="1335"/>
          </a:p>
        </p:txBody>
      </p:sp>
      <p:sp>
        <p:nvSpPr>
          <p:cNvPr id="18" name="Rounded Rectangle 17"/>
          <p:cNvSpPr/>
          <p:nvPr/>
        </p:nvSpPr>
        <p:spPr>
          <a:xfrm>
            <a:off x="5062855" y="5549688"/>
            <a:ext cx="1540933" cy="4842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ORDER PAGE</a:t>
            </a:r>
            <a:endParaRPr lang="en-IN" altLang="en-US" sz="1335"/>
          </a:p>
        </p:txBody>
      </p:sp>
      <p:sp>
        <p:nvSpPr>
          <p:cNvPr id="19" name="Rounded Rectangle 18"/>
          <p:cNvSpPr/>
          <p:nvPr/>
        </p:nvSpPr>
        <p:spPr>
          <a:xfrm>
            <a:off x="1760008" y="4719108"/>
            <a:ext cx="2079413" cy="61468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PRODUCT SPECIFICATION PAGE</a:t>
            </a:r>
            <a:endParaRPr lang="en-IN" altLang="en-US" sz="1335"/>
          </a:p>
        </p:txBody>
      </p:sp>
      <p:sp>
        <p:nvSpPr>
          <p:cNvPr id="23" name="Rectangles 22"/>
          <p:cNvSpPr/>
          <p:nvPr/>
        </p:nvSpPr>
        <p:spPr>
          <a:xfrm>
            <a:off x="4342342" y="4208568"/>
            <a:ext cx="1338580" cy="4140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EXISTING CUSTOMER</a:t>
            </a:r>
            <a:endParaRPr lang="en-IN" altLang="en-US" sz="1335"/>
          </a:p>
        </p:txBody>
      </p:sp>
      <p:sp>
        <p:nvSpPr>
          <p:cNvPr id="26" name="Rectangles 25"/>
          <p:cNvSpPr/>
          <p:nvPr/>
        </p:nvSpPr>
        <p:spPr>
          <a:xfrm>
            <a:off x="5759662" y="4208568"/>
            <a:ext cx="1659467" cy="4140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NON_EXISTING CUSTOMER</a:t>
            </a:r>
            <a:endParaRPr lang="en-IN" altLang="en-US" sz="1335"/>
          </a:p>
        </p:txBody>
      </p:sp>
      <p:sp>
        <p:nvSpPr>
          <p:cNvPr id="45" name="Rectangles 44"/>
          <p:cNvSpPr/>
          <p:nvPr/>
        </p:nvSpPr>
        <p:spPr>
          <a:xfrm>
            <a:off x="5796915" y="4919768"/>
            <a:ext cx="1584960" cy="41402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ACCOUNT REGISTRATION</a:t>
            </a:r>
            <a:endParaRPr lang="en-IN" altLang="en-US" sz="1335"/>
          </a:p>
        </p:txBody>
      </p:sp>
      <p:cxnSp>
        <p:nvCxnSpPr>
          <p:cNvPr id="46" name="Straight Arrow Connector 45"/>
          <p:cNvCxnSpPr>
            <a:stCxn id="11" idx="2"/>
            <a:endCxn id="19" idx="0"/>
          </p:cNvCxnSpPr>
          <p:nvPr/>
        </p:nvCxnSpPr>
        <p:spPr>
          <a:xfrm>
            <a:off x="2800350" y="4431877"/>
            <a:ext cx="0"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2"/>
            <a:endCxn id="11" idx="0"/>
          </p:cNvCxnSpPr>
          <p:nvPr/>
        </p:nvCxnSpPr>
        <p:spPr>
          <a:xfrm>
            <a:off x="2800562" y="3280622"/>
            <a:ext cx="0" cy="666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8" idx="0"/>
          </p:cNvCxnSpPr>
          <p:nvPr/>
        </p:nvCxnSpPr>
        <p:spPr>
          <a:xfrm>
            <a:off x="5012690" y="4622588"/>
            <a:ext cx="821267" cy="927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5" idx="2"/>
            <a:endCxn id="18" idx="0"/>
          </p:cNvCxnSpPr>
          <p:nvPr/>
        </p:nvCxnSpPr>
        <p:spPr>
          <a:xfrm flipH="1">
            <a:off x="5833745" y="5333788"/>
            <a:ext cx="755650" cy="215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a:off x="6589395" y="4622588"/>
            <a:ext cx="10160" cy="29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23" idx="0"/>
          </p:cNvCxnSpPr>
          <p:nvPr/>
        </p:nvCxnSpPr>
        <p:spPr>
          <a:xfrm>
            <a:off x="4966547" y="3950335"/>
            <a:ext cx="44873" cy="258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26" idx="0"/>
          </p:cNvCxnSpPr>
          <p:nvPr/>
        </p:nvCxnSpPr>
        <p:spPr>
          <a:xfrm flipH="1">
            <a:off x="6589395" y="3950335"/>
            <a:ext cx="105833" cy="2582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5" idx="2"/>
            <a:endCxn id="13" idx="0"/>
          </p:cNvCxnSpPr>
          <p:nvPr/>
        </p:nvCxnSpPr>
        <p:spPr>
          <a:xfrm>
            <a:off x="5833533" y="3278293"/>
            <a:ext cx="0" cy="158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7604548" y="3946948"/>
            <a:ext cx="2658533" cy="48429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ACCOUNT REGISTRATION PAGE</a:t>
            </a:r>
            <a:endParaRPr lang="en-IN" altLang="en-US" sz="1335"/>
          </a:p>
        </p:txBody>
      </p:sp>
      <p:sp>
        <p:nvSpPr>
          <p:cNvPr id="72" name="Rounded Rectangle 71"/>
          <p:cNvSpPr/>
          <p:nvPr/>
        </p:nvSpPr>
        <p:spPr>
          <a:xfrm>
            <a:off x="7894108" y="4719108"/>
            <a:ext cx="2079413" cy="614680"/>
          </a:xfrm>
          <a:prstGeom prst="roundRect">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altLang="en-US" sz="1335"/>
              <a:t>TRAVEL SPECIFICATION PAGE</a:t>
            </a:r>
            <a:endParaRPr lang="en-IN" altLang="en-US" sz="1335"/>
          </a:p>
        </p:txBody>
      </p:sp>
      <p:cxnSp>
        <p:nvCxnSpPr>
          <p:cNvPr id="84" name="Straight Arrow Connector 83"/>
          <p:cNvCxnSpPr>
            <a:stCxn id="60" idx="2"/>
            <a:endCxn id="72" idx="0"/>
          </p:cNvCxnSpPr>
          <p:nvPr/>
        </p:nvCxnSpPr>
        <p:spPr>
          <a:xfrm>
            <a:off x="8934450" y="4431877"/>
            <a:ext cx="0" cy="2876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60" idx="0"/>
          </p:cNvCxnSpPr>
          <p:nvPr/>
        </p:nvCxnSpPr>
        <p:spPr>
          <a:xfrm flipH="1">
            <a:off x="8934450" y="3280622"/>
            <a:ext cx="847" cy="666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left)">
                                      <p:cBhvr>
                                        <p:cTn id="14" dur="500"/>
                                        <p:tgtEl>
                                          <p:spTgt spid="5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500"/>
                                        <p:tgtEl>
                                          <p:spTgt spid="3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8" grpId="0"/>
      <p:bldP spid="5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lvl="0" indent="0" algn="ctr" defTabSz="914400" fontAlgn="auto">
              <a:lnSpc>
                <a:spcPct val="90000"/>
              </a:lnSpc>
              <a:spcBef>
                <a:spcPct val="0"/>
              </a:spcBef>
              <a:spcAft>
                <a:spcPct val="0"/>
              </a:spcAft>
              <a:buSzTx/>
              <a:buNone/>
              <a:defRPr kumimoji="0" sz="3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defRPr>
            </a:pPr>
            <a:r>
              <a:rPr kumimoji="0" lang="en-IN" sz="7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rPr>
              <a:t>BPO</a:t>
            </a:r>
            <a:endParaRPr kumimoji="0" lang="en-IN" sz="7200" b="0" i="0" u="none" strike="noStrike" cap="all" spc="0" normalizeH="0" baseline="0" noProof="0">
              <a:ln w="9525" cap="flat" cmpd="sng" algn="ctr">
                <a:noFill/>
                <a:prstDash val="solid"/>
                <a:round/>
                <a:headEnd type="none" w="med" len="med"/>
                <a:tailEnd type="none" w="med" len="med"/>
              </a:ln>
              <a:solidFill>
                <a:srgbClr val="000000"/>
              </a:solidFill>
              <a:uLnTx/>
              <a:uFillTx/>
              <a:latin typeface="+mj-lt"/>
              <a:ea typeface="+mj-ea"/>
              <a:cs typeface="+mj-cs"/>
              <a:sym typeface="Wingdings" panose="05000000000000000000" charset="0"/>
            </a:endParaRPr>
          </a:p>
        </p:txBody>
      </p:sp>
      <p:sp>
        <p:nvSpPr>
          <p:cNvPr id="3" name="Content Placeholder 2"/>
          <p:cNvSpPr>
            <a:spLocks noGrp="1"/>
          </p:cNvSpPr>
          <p:nvPr>
            <p:ph idx="1"/>
          </p:nvPr>
        </p:nvSpPr>
        <p:spPr/>
        <p:txBody>
          <a:bodyPr>
            <a:noAutofit/>
          </a:bodyPr>
          <a:lstStyle/>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CUSTOMER SERVICE </a:t>
            </a: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 Customers will dial our toll free number and after few steps, it will reach our customer care, in which their queries will be answered accordingly.</a:t>
            </a:r>
            <a:endParaRPr lang="en-IN" sz="2400"/>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TRANSACTIONS </a:t>
            </a: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MANAGING- The BPO clerks will always monitor the transactions and whenever the problems arise, they try to solve it.  </a:t>
            </a:r>
            <a:endParaRPr lang="en-IN" sz="2400"/>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DATA </a:t>
            </a:r>
            <a:r>
              <a:rPr kumimoji="0" lang="en-IN" sz="24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rPr>
              <a:t>ENTRY – At the end of every day, the day’s business will be documented and will be used for future purposes like survey, developing our company, etc., </a:t>
            </a:r>
            <a:endParaRPr lang="en-IN" sz="2400"/>
          </a:p>
          <a:p>
            <a:pPr marL="228600" marR="0" lvl="0" indent="-228600" algn="l" defTabSz="914400" fontAlgn="auto">
              <a:lnSpc>
                <a:spcPct val="120000"/>
              </a:lnSpc>
              <a:spcBef>
                <a:spcPts val="1000"/>
              </a:spcBef>
              <a:spcAft>
                <a:spcPct val="0"/>
              </a:spcAft>
              <a:buSzTx/>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endParaRPr lang="en-IN" sz="240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sz="3000" smtClean="0">
                <a:latin typeface="Times New Roman" panose="02020603050405020304" charset="0"/>
                <a:cs typeface="Times New Roman" panose="02020603050405020304" charset="0"/>
              </a:rPr>
              <a:t>Financ</a:t>
            </a:r>
            <a:r>
              <a:rPr lang="en-US" altLang="en-IN" sz="3000" smtClean="0">
                <a:latin typeface="Times New Roman" panose="02020603050405020304" charset="0"/>
                <a:cs typeface="Times New Roman" panose="02020603050405020304" charset="0"/>
              </a:rPr>
              <a:t>e</a:t>
            </a:r>
            <a:r>
              <a:rPr lang="en-IN" sz="3000" smtClean="0">
                <a:latin typeface="Times New Roman" panose="02020603050405020304" charset="0"/>
                <a:cs typeface="Times New Roman" panose="02020603050405020304" charset="0"/>
              </a:rPr>
              <a:t> department </a:t>
            </a:r>
            <a:endParaRPr lang="en-IN" sz="3000">
              <a:latin typeface="Times New Roman" panose="02020603050405020304" charset="0"/>
              <a:cs typeface="Times New Roman" panose="0202060305040502030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smtClean="0">
                <a:latin typeface="Times New Roman" panose="02020603050405020304" charset="0"/>
                <a:cs typeface="Times New Roman" panose="02020603050405020304" charset="0"/>
              </a:rPr>
              <a:t>Total investment</a:t>
            </a:r>
            <a:br>
              <a:rPr lang="en-IN" sz="3000" smtClean="0">
                <a:latin typeface="Times New Roman" panose="02020603050405020304" charset="0"/>
                <a:cs typeface="Times New Roman" panose="02020603050405020304" charset="0"/>
              </a:rPr>
            </a:br>
            <a:endParaRPr lang="en-IN" sz="3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113030" y="2772410"/>
            <a:ext cx="4992370" cy="2597150"/>
          </a:xfrm>
        </p:spPr>
        <p:txBody>
          <a:bodyPr>
            <a:normAutofit fontScale="80000"/>
          </a:bodyPr>
          <a:lstStyle/>
          <a:p>
            <a:r>
              <a:rPr lang="en-IN" sz="2500" smtClean="0">
                <a:latin typeface="Times New Roman" panose="02020603050405020304" charset="0"/>
                <a:cs typeface="Times New Roman" panose="02020603050405020304" charset="0"/>
              </a:rPr>
              <a:t>Initial Investment =720000 + 72000 + 40000+ 2400000 +40000000 </a:t>
            </a:r>
            <a:r>
              <a:rPr lang="en-US" altLang="en-IN" sz="2500" smtClean="0">
                <a:latin typeface="Times New Roman" panose="02020603050405020304" charset="0"/>
                <a:cs typeface="Times New Roman" panose="02020603050405020304" charset="0"/>
              </a:rPr>
              <a:t>= </a:t>
            </a:r>
            <a:r>
              <a:rPr lang="en-IN" sz="2500" smtClean="0">
                <a:latin typeface="Times New Roman" panose="02020603050405020304" charset="0"/>
                <a:cs typeface="Times New Roman" panose="02020603050405020304" charset="0"/>
              </a:rPr>
              <a:t>4,32,32,000</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Fixed cost = 15000 +50000 +5000 + 23 </a:t>
            </a:r>
            <a:r>
              <a:rPr lang="en-US" altLang="en-IN" sz="2500" smtClean="0">
                <a:latin typeface="Times New Roman" panose="02020603050405020304" charset="0"/>
                <a:cs typeface="Times New Roman" panose="02020603050405020304" charset="0"/>
              </a:rPr>
              <a:t>X </a:t>
            </a:r>
            <a:r>
              <a:rPr lang="en-IN" sz="2500" smtClean="0">
                <a:latin typeface="Times New Roman" panose="02020603050405020304" charset="0"/>
                <a:cs typeface="Times New Roman" panose="02020603050405020304" charset="0"/>
              </a:rPr>
              <a:t>15000 +100000 +20 </a:t>
            </a:r>
            <a:r>
              <a:rPr lang="en-US" altLang="en-IN" sz="2500" smtClean="0">
                <a:latin typeface="Times New Roman" panose="02020603050405020304" charset="0"/>
                <a:cs typeface="Times New Roman" panose="02020603050405020304" charset="0"/>
              </a:rPr>
              <a:t>X </a:t>
            </a:r>
            <a:r>
              <a:rPr lang="en-IN" sz="2500" smtClean="0">
                <a:latin typeface="Times New Roman" panose="02020603050405020304" charset="0"/>
                <a:cs typeface="Times New Roman" panose="02020603050405020304" charset="0"/>
              </a:rPr>
              <a:t>8000 + 5 </a:t>
            </a:r>
            <a:r>
              <a:rPr lang="en-US" altLang="en-IN" sz="2500" smtClean="0">
                <a:latin typeface="Times New Roman" panose="02020603050405020304" charset="0"/>
                <a:cs typeface="Times New Roman" panose="02020603050405020304" charset="0"/>
              </a:rPr>
              <a:t>X </a:t>
            </a:r>
            <a:r>
              <a:rPr lang="en-IN" sz="2500" smtClean="0">
                <a:latin typeface="Times New Roman" panose="02020603050405020304" charset="0"/>
                <a:cs typeface="Times New Roman" panose="02020603050405020304" charset="0"/>
              </a:rPr>
              <a:t>12000  </a:t>
            </a:r>
            <a:r>
              <a:rPr lang="en-US" altLang="en-IN" sz="2500" smtClean="0">
                <a:latin typeface="Times New Roman" panose="02020603050405020304" charset="0"/>
                <a:cs typeface="Times New Roman" panose="02020603050405020304" charset="0"/>
              </a:rPr>
              <a:t>= </a:t>
            </a:r>
            <a:r>
              <a:rPr lang="en-IN" sz="2500" smtClean="0">
                <a:latin typeface="Times New Roman" panose="02020603050405020304" charset="0"/>
                <a:cs typeface="Times New Roman" panose="02020603050405020304" charset="0"/>
              </a:rPr>
              <a:t>7,35,000 per month</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Variable cost     = 75,000 per month  </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Total investment at each month   </a:t>
            </a:r>
            <a:endParaRPr lang="en-IN" sz="2500" smtClean="0">
              <a:latin typeface="Times New Roman" panose="02020603050405020304" charset="0"/>
              <a:cs typeface="Times New Roman" panose="02020603050405020304" charset="0"/>
            </a:endParaRPr>
          </a:p>
        </p:txBody>
      </p:sp>
      <p:graphicFrame>
        <p:nvGraphicFramePr>
          <p:cNvPr id="6" name="Table 5"/>
          <p:cNvGraphicFramePr>
            <a:graphicFrameLocks noGrp="1"/>
          </p:cNvGraphicFramePr>
          <p:nvPr/>
        </p:nvGraphicFramePr>
        <p:xfrm>
          <a:off x="5105400" y="1487170"/>
          <a:ext cx="6905625" cy="5168265"/>
        </p:xfrm>
        <a:graphic>
          <a:graphicData uri="http://schemas.openxmlformats.org/drawingml/2006/table">
            <a:tbl>
              <a:tblPr firstRow="1" bandRow="1">
                <a:tableStyleId>{5C22544A-7EE6-4342-B048-85BDC9FD1C3A}</a:tableStyleId>
              </a:tblPr>
              <a:tblGrid>
                <a:gridCol w="1381125"/>
                <a:gridCol w="1381125"/>
                <a:gridCol w="1381125"/>
                <a:gridCol w="1381125"/>
                <a:gridCol w="1381125"/>
              </a:tblGrid>
              <a:tr h="1787525">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Month </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l">
                        <a:lnSpc>
                          <a:spcPct val="100000"/>
                        </a:lnSpc>
                        <a:buFont typeface="+mj-lt"/>
                        <a:buNone/>
                      </a:pPr>
                      <a:r>
                        <a:rPr lang="en-IN" sz="1400" smtClean="0">
                          <a:latin typeface="Times New Roman" panose="02020603050405020304" charset="0"/>
                          <a:cs typeface="Times New Roman" panose="02020603050405020304" charset="0"/>
                        </a:rPr>
                        <a:t>Variable </a:t>
                      </a:r>
                      <a:r>
                        <a:rPr lang="en-IN" sz="1400" baseline="0" smtClean="0">
                          <a:latin typeface="Times New Roman" panose="02020603050405020304" charset="0"/>
                          <a:cs typeface="Times New Roman" panose="02020603050405020304" charset="0"/>
                        </a:rPr>
                        <a:t>\ Fixed cost of the month</a:t>
                      </a:r>
                      <a:endParaRPr lang="en-IN" sz="1400">
                        <a:latin typeface="Times New Roman" panose="02020603050405020304" charset="0"/>
                        <a:cs typeface="Times New Roman" panose="02020603050405020304" charset="0"/>
                      </a:endParaRPr>
                    </a:p>
                  </a:txBody>
                  <a:tcPr vert="horz"/>
                </a:tc>
                <a:tc>
                  <a:txBody>
                    <a:bodyPr wrap="square"/>
                    <a:lstStyle/>
                    <a:p>
                      <a:pPr algn="ctr"/>
                      <a:r>
                        <a:rPr lang="en-IN" sz="1400" smtClean="0">
                          <a:latin typeface="Times New Roman" panose="02020603050405020304" charset="0"/>
                          <a:cs typeface="Times New Roman" panose="02020603050405020304" charset="0"/>
                        </a:rPr>
                        <a:t>Farmer’s share </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l">
                        <a:lnSpc>
                          <a:spcPct val="100000"/>
                        </a:lnSpc>
                        <a:buFont typeface="+mj-lt"/>
                        <a:buNone/>
                      </a:pPr>
                      <a:r>
                        <a:rPr lang="en-IN" sz="1400" smtClean="0">
                          <a:latin typeface="Times New Roman" panose="02020603050405020304" charset="0"/>
                          <a:cs typeface="Times New Roman" panose="02020603050405020304" charset="0"/>
                        </a:rPr>
                        <a:t>         Initial</a:t>
                      </a:r>
                      <a:r>
                        <a:rPr lang="en-IN" sz="1400" baseline="0" smtClean="0">
                          <a:latin typeface="Times New Roman" panose="02020603050405020304" charset="0"/>
                          <a:cs typeface="Times New Roman" panose="02020603050405020304" charset="0"/>
                        </a:rPr>
                        <a:t> investment  \ last month’s investment</a:t>
                      </a:r>
                      <a:endParaRPr lang="en-IN" sz="1400">
                        <a:latin typeface="Times New Roman" panose="02020603050405020304" charset="0"/>
                        <a:cs typeface="Times New Roman" panose="02020603050405020304" charset="0"/>
                      </a:endParaRPr>
                    </a:p>
                  </a:txBody>
                  <a:tcPr vert="horz"/>
                </a:tc>
                <a:tc>
                  <a:txBody>
                    <a:bodyPr wrap="square"/>
                    <a:lstStyle/>
                    <a:p>
                      <a:pPr algn="ctr"/>
                      <a:r>
                        <a:rPr lang="en-US" altLang="en-IN" sz="1400">
                          <a:latin typeface="Times New Roman" panose="02020603050405020304" charset="0"/>
                          <a:cs typeface="Times New Roman" panose="02020603050405020304" charset="0"/>
                        </a:rPr>
                        <a:t>Total</a:t>
                      </a:r>
                      <a:endParaRPr lang="en-US" altLang="en-IN" sz="1400">
                        <a:latin typeface="Times New Roman" panose="02020603050405020304" charset="0"/>
                        <a:cs typeface="Times New Roman" panose="02020603050405020304" charset="0"/>
                      </a:endParaRPr>
                    </a:p>
                  </a:txBody>
                  <a:tcPr vert="horz"/>
                </a:tc>
              </a:tr>
              <a:tr h="481965">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1</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43232000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50042000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3235">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2</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50042000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56852000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2600">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3</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56852000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63662000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3235">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4</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63662000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70472000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3870">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5</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70472000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77282000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2600">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6</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77282000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84092000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483235">
                <a:tc>
                  <a:txBody>
                    <a:bodyPr wrap="square"/>
                    <a:lstStyle/>
                    <a:p>
                      <a:pPr marL="342900" indent="-342900" algn="ctr">
                        <a:lnSpc>
                          <a:spcPct val="100000"/>
                        </a:lnSpc>
                        <a:buFont typeface="+mj-lt"/>
                        <a:buNone/>
                      </a:pPr>
                      <a:r>
                        <a:rPr lang="en-IN" sz="1400" smtClean="0">
                          <a:latin typeface="Times New Roman" panose="02020603050405020304" charset="0"/>
                          <a:cs typeface="Times New Roman" panose="02020603050405020304" charset="0"/>
                        </a:rPr>
                        <a:t>7</a:t>
                      </a:r>
                      <a:endParaRPr lang="en-IN" sz="1400">
                        <a:latin typeface="Times New Roman" panose="02020603050405020304" charset="0"/>
                        <a:cs typeface="Times New Roman" panose="02020603050405020304" charset="0"/>
                      </a:endParaRPr>
                    </a:p>
                  </a:txBody>
                  <a:tcPr vert="horz"/>
                </a:tc>
                <a:tc>
                  <a:txBody>
                    <a:bodyPr wrap="square"/>
                    <a:lstStyle/>
                    <a:p>
                      <a:pPr marL="342900" indent="-342900" algn="ctr" fontAlgn="ctr">
                        <a:lnSpc>
                          <a:spcPct val="100000"/>
                        </a:lnSpc>
                        <a:buFont typeface="+mj-lt"/>
                        <a:buNone/>
                      </a:pPr>
                      <a:r>
                        <a:rPr lang="en-IN" sz="1400" b="0" i="0" u="none" strike="noStrike" smtClean="0">
                          <a:solidFill>
                            <a:srgbClr val="000000"/>
                          </a:solidFill>
                          <a:latin typeface="Times New Roman" panose="02020603050405020304" charset="0"/>
                          <a:cs typeface="Times New Roman" panose="02020603050405020304" charset="0"/>
                        </a:rPr>
                        <a:t>810000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84092000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90902000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bl>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smtClean="0">
                <a:latin typeface="Times New Roman" panose="02020603050405020304" charset="0"/>
                <a:cs typeface="Times New Roman" panose="02020603050405020304" charset="0"/>
              </a:rPr>
              <a:t>Expected sale</a:t>
            </a:r>
            <a:endParaRPr lang="en-IN" sz="3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IN" sz="2500" smtClean="0">
                <a:latin typeface="Times New Roman" panose="02020603050405020304" charset="0"/>
                <a:cs typeface="Times New Roman" panose="02020603050405020304" charset="0"/>
              </a:rPr>
              <a:t>Total no of delivery places : 100 </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Vegetables delivered in a    : 50 kg per day and 1500 kg per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day and month in 1 place     month</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Vegetables delivered in a    : 5000 kg per day and 1500000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day and month in 100 places   kg per month.</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Expected sale of product    : 15,00,000 kg per month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in a month                          (1500 tonnes)</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a:t>
            </a:r>
            <a:endParaRPr lang="en-IN" sz="2500">
              <a:latin typeface="Times New Roman" panose="02020603050405020304" charset="0"/>
              <a:cs typeface="Times New Roman" panose="0202060305040502030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smtClean="0">
                <a:latin typeface="Times New Roman" panose="02020603050405020304" charset="0"/>
                <a:cs typeface="Times New Roman" panose="02020603050405020304" charset="0"/>
              </a:rPr>
              <a:t>Expected income</a:t>
            </a:r>
            <a:br>
              <a:rPr lang="en-IN" sz="3000" smtClean="0">
                <a:latin typeface="Times New Roman" panose="02020603050405020304" charset="0"/>
                <a:cs typeface="Times New Roman" panose="02020603050405020304" charset="0"/>
              </a:rPr>
            </a:br>
            <a:endParaRPr lang="en-IN" sz="3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lnSpcReduction="10000"/>
          </a:bodyPr>
          <a:lstStyle/>
          <a:p>
            <a:r>
              <a:rPr lang="en-IN" sz="2500" smtClean="0">
                <a:latin typeface="Times New Roman" panose="02020603050405020304" charset="0"/>
                <a:cs typeface="Times New Roman" panose="02020603050405020304" charset="0"/>
              </a:rPr>
              <a:t>Average price for the 1 kg : ₹60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Primary vegetables</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Turn over for a day       : 3,00,000</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Turn over in a month    : 90,00,000</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Expected annual Turn   : 10,80,00,000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over</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Amount shared to farmer   : 2,00,000 per day and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in a day and month               60,00,000 per month </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Actual income per day       : 1,00,000 per day and         </a:t>
            </a:r>
            <a:endParaRPr lang="en-IN" sz="2500" smtClean="0">
              <a:latin typeface="Times New Roman" panose="02020603050405020304" charset="0"/>
              <a:cs typeface="Times New Roman" panose="02020603050405020304" charset="0"/>
            </a:endParaRPr>
          </a:p>
          <a:p>
            <a:pPr>
              <a:buNone/>
            </a:pPr>
            <a:r>
              <a:rPr lang="en-IN" sz="2500" smtClean="0">
                <a:latin typeface="Times New Roman" panose="02020603050405020304" charset="0"/>
                <a:cs typeface="Times New Roman" panose="02020603050405020304" charset="0"/>
              </a:rPr>
              <a:t>     and per month                      30,00,000 per month </a:t>
            </a:r>
            <a:endParaRPr lang="en-IN" sz="2500" smtClean="0">
              <a:latin typeface="Times New Roman" panose="02020603050405020304" charset="0"/>
              <a:cs typeface="Times New Roman" panose="02020603050405020304"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43853"/>
            <a:ext cx="8229600" cy="563562"/>
          </a:xfrm>
        </p:spPr>
        <p:txBody>
          <a:bodyPr>
            <a:normAutofit/>
          </a:bodyPr>
          <a:lstStyle/>
          <a:p>
            <a:r>
              <a:rPr lang="en-IN" sz="3000" smtClean="0">
                <a:latin typeface="Times New Roman" panose="02020603050405020304" charset="0"/>
                <a:cs typeface="Times New Roman" panose="02020603050405020304" charset="0"/>
              </a:rPr>
              <a:t>Break even analysis</a:t>
            </a:r>
            <a:endParaRPr lang="en-IN" sz="3000">
              <a:latin typeface="Times New Roman" panose="02020603050405020304" charset="0"/>
              <a:cs typeface="Times New Roman" panose="02020603050405020304" charset="0"/>
            </a:endParaRPr>
          </a:p>
        </p:txBody>
      </p:sp>
      <p:graphicFrame>
        <p:nvGraphicFramePr>
          <p:cNvPr id="10" name="Content Placeholder 9"/>
          <p:cNvGraphicFramePr>
            <a:graphicFrameLocks noGrp="1"/>
          </p:cNvGraphicFramePr>
          <p:nvPr>
            <p:ph idx="1"/>
          </p:nvPr>
        </p:nvGraphicFramePr>
        <p:xfrm>
          <a:off x="1865630" y="907415"/>
          <a:ext cx="8229600" cy="5709920"/>
        </p:xfrm>
        <a:graphic>
          <a:graphicData uri="http://schemas.openxmlformats.org/drawingml/2006/table">
            <a:tbl>
              <a:tblPr firstRow="1" bandRow="1">
                <a:tableStyleId>{5C22544A-7EE6-4342-B048-85BDC9FD1C3A}</a:tableStyleId>
              </a:tblPr>
              <a:tblGrid>
                <a:gridCol w="914400"/>
                <a:gridCol w="2362200"/>
                <a:gridCol w="2438400"/>
                <a:gridCol w="2514600"/>
              </a:tblGrid>
              <a:tr h="370840">
                <a:tc>
                  <a:txBody>
                    <a:bodyPr wrap="square"/>
                    <a:lstStyle/>
                    <a:p>
                      <a:pPr algn="ctr"/>
                      <a:r>
                        <a:rPr lang="en-IN" sz="1400" smtClean="0">
                          <a:latin typeface="Times New Roman" panose="02020603050405020304" charset="0"/>
                          <a:cs typeface="Times New Roman" panose="02020603050405020304" charset="0"/>
                        </a:rPr>
                        <a:t>Month</a:t>
                      </a:r>
                      <a:endParaRPr lang="en-IN" sz="1400" smtClean="0">
                        <a:latin typeface="Times New Roman" panose="02020603050405020304" charset="0"/>
                        <a:cs typeface="Times New Roman" panose="02020603050405020304" charset="0"/>
                      </a:endParaRPr>
                    </a:p>
                    <a:p>
                      <a:pPr algn="ctr"/>
                      <a:endParaRPr lang="en-IN" sz="1400">
                        <a:latin typeface="Times New Roman" panose="02020603050405020304" charset="0"/>
                        <a:cs typeface="Times New Roman" panose="02020603050405020304" charset="0"/>
                      </a:endParaRPr>
                    </a:p>
                  </a:txBody>
                  <a:tcPr vert="horz"/>
                </a:tc>
                <a:tc>
                  <a:txBody>
                    <a:bodyPr wrap="square"/>
                    <a:lstStyle/>
                    <a:p>
                      <a:pPr algn="ctr"/>
                      <a:r>
                        <a:rPr lang="en-IN" sz="1400" smtClean="0">
                          <a:latin typeface="Times New Roman" panose="02020603050405020304" charset="0"/>
                          <a:cs typeface="Times New Roman" panose="02020603050405020304" charset="0"/>
                        </a:rPr>
                        <a:t>Total investment growth</a:t>
                      </a:r>
                      <a:r>
                        <a:rPr lang="en-IN" sz="1400" baseline="0" smtClean="0">
                          <a:latin typeface="Times New Roman" panose="02020603050405020304" charset="0"/>
                          <a:cs typeface="Times New Roman" panose="02020603050405020304" charset="0"/>
                        </a:rPr>
                        <a:t> in each </a:t>
                      </a:r>
                      <a:r>
                        <a:rPr lang="en-IN" sz="1400" smtClean="0">
                          <a:latin typeface="Times New Roman" panose="02020603050405020304" charset="0"/>
                          <a:cs typeface="Times New Roman" panose="02020603050405020304" charset="0"/>
                        </a:rPr>
                        <a:t>month</a:t>
                      </a:r>
                      <a:endParaRPr lang="en-IN" sz="1400">
                        <a:latin typeface="Times New Roman" panose="02020603050405020304" charset="0"/>
                        <a:cs typeface="Times New Roman" panose="02020603050405020304" charset="0"/>
                      </a:endParaRPr>
                    </a:p>
                  </a:txBody>
                  <a:tcPr vert="horz"/>
                </a:tc>
                <a:tc>
                  <a:txBody>
                    <a:bodyPr wrap="square"/>
                    <a:lstStyle/>
                    <a:p>
                      <a:pPr algn="ctr"/>
                      <a:r>
                        <a:rPr lang="en-IN" sz="1400" smtClean="0">
                          <a:latin typeface="Times New Roman" panose="02020603050405020304" charset="0"/>
                          <a:cs typeface="Times New Roman" panose="02020603050405020304" charset="0"/>
                        </a:rPr>
                        <a:t>Total</a:t>
                      </a:r>
                      <a:r>
                        <a:rPr lang="en-IN" sz="1400" baseline="0" smtClean="0">
                          <a:latin typeface="Times New Roman" panose="02020603050405020304" charset="0"/>
                          <a:cs typeface="Times New Roman" panose="02020603050405020304" charset="0"/>
                        </a:rPr>
                        <a:t> turnover </a:t>
                      </a:r>
                      <a:r>
                        <a:rPr lang="en-IN" sz="1400" smtClean="0">
                          <a:latin typeface="Times New Roman" panose="02020603050405020304" charset="0"/>
                          <a:cs typeface="Times New Roman" panose="02020603050405020304" charset="0"/>
                        </a:rPr>
                        <a:t>per month </a:t>
                      </a:r>
                      <a:endParaRPr lang="en-IN" sz="1400">
                        <a:latin typeface="Times New Roman" panose="02020603050405020304" charset="0"/>
                        <a:cs typeface="Times New Roman" panose="02020603050405020304" charset="0"/>
                      </a:endParaRPr>
                    </a:p>
                  </a:txBody>
                  <a:tcPr vert="horz"/>
                </a:tc>
                <a:tc>
                  <a:txBody>
                    <a:bodyPr wrap="square"/>
                    <a:lstStyle/>
                    <a:p>
                      <a:pPr algn="ctr"/>
                      <a:r>
                        <a:rPr lang="en-IN" sz="1400" smtClean="0">
                          <a:latin typeface="Times New Roman" panose="02020603050405020304" charset="0"/>
                          <a:cs typeface="Times New Roman" panose="02020603050405020304" charset="0"/>
                        </a:rPr>
                        <a:t>Amount</a:t>
                      </a:r>
                      <a:r>
                        <a:rPr lang="en-IN" sz="1400" baseline="0" smtClean="0">
                          <a:latin typeface="Times New Roman" panose="02020603050405020304" charset="0"/>
                          <a:cs typeface="Times New Roman" panose="02020603050405020304" charset="0"/>
                        </a:rPr>
                        <a:t> remaining in total investment</a:t>
                      </a:r>
                      <a:endParaRPr lang="en-IN" sz="1400">
                        <a:latin typeface="Times New Roman" panose="02020603050405020304" charset="0"/>
                        <a:cs typeface="Times New Roman" panose="02020603050405020304" charset="0"/>
                      </a:endParaRPr>
                    </a:p>
                  </a:txBody>
                  <a:tcPr vert="horz"/>
                </a:tc>
              </a:tr>
              <a:tr h="370840">
                <a:tc>
                  <a:txBody>
                    <a:bodyPr wrap="square"/>
                    <a:lstStyle/>
                    <a:p>
                      <a:pPr algn="ctr"/>
                      <a:r>
                        <a:rPr lang="en-IN" sz="1400" smtClean="0">
                          <a:latin typeface="Times New Roman" panose="02020603050405020304" charset="0"/>
                          <a:cs typeface="Times New Roman" panose="02020603050405020304" charset="0"/>
                        </a:rPr>
                        <a:t>1</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50042000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9000000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41042000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2</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59852000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18000000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38852000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3</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69662000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27000000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36662000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4</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79472000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36000000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34472000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5</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89282000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45000000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32282000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6</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99092000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54000000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30092000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7</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108902000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63000000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27902000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8</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118712000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72000000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25712000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9</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128522000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81000000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23522000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10</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138332000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90000000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21332000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18</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162000000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165812000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3812000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19</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171000000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172622000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1622000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20</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180000000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179432000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-568000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r h="370840">
                <a:tc>
                  <a:txBody>
                    <a:bodyPr wrap="square"/>
                    <a:lstStyle/>
                    <a:p>
                      <a:pPr algn="ctr"/>
                      <a:r>
                        <a:rPr lang="en-IN" sz="1400" smtClean="0">
                          <a:latin typeface="Times New Roman" panose="02020603050405020304" charset="0"/>
                          <a:cs typeface="Times New Roman" panose="02020603050405020304" charset="0"/>
                        </a:rPr>
                        <a:t>21</a:t>
                      </a:r>
                      <a:endParaRPr lang="en-IN" sz="1400">
                        <a:latin typeface="Times New Roman" panose="02020603050405020304" charset="0"/>
                        <a:cs typeface="Times New Roman" panose="02020603050405020304" charset="0"/>
                      </a:endParaRPr>
                    </a:p>
                  </a:txBody>
                  <a:tcPr vert="horz"/>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189000000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186242000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c>
                  <a:txBody>
                    <a:bodyPr wrap="square"/>
                    <a:lstStyle/>
                    <a:p>
                      <a:pPr algn="ctr" fontAlgn="ctr"/>
                      <a:r>
                        <a:rPr lang="en-IN" sz="1400" b="0" i="0" u="none" strike="noStrike">
                          <a:solidFill>
                            <a:srgbClr val="000000"/>
                          </a:solidFill>
                          <a:latin typeface="Times New Roman" panose="02020603050405020304" charset="0"/>
                          <a:cs typeface="Times New Roman" panose="02020603050405020304" charset="0"/>
                        </a:rPr>
                        <a:t>-2758000</a:t>
                      </a:r>
                      <a:endParaRPr lang="en-IN" sz="1400" b="0" i="0" u="none" strike="noStrike">
                        <a:solidFill>
                          <a:srgbClr val="000000"/>
                        </a:solidFill>
                        <a:latin typeface="Times New Roman" panose="02020603050405020304" charset="0"/>
                        <a:cs typeface="Times New Roman" panose="02020603050405020304" charset="0"/>
                      </a:endParaRPr>
                    </a:p>
                  </a:txBody>
                  <a:tcPr marL="0" marR="0" marT="0" marB="0" vert="horz" anchor="ctr"/>
                </a:tc>
              </a:tr>
            </a:tbl>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981200" y="1704340"/>
          <a:ext cx="8229600" cy="313436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wrap="square"/>
                    <a:lstStyle/>
                    <a:p>
                      <a:pPr algn="ctr"/>
                      <a:r>
                        <a:rPr lang="en-IN" sz="1800" smtClean="0">
                          <a:latin typeface="Times New Roman" panose="02020603050405020304" charset="0"/>
                          <a:cs typeface="Times New Roman" panose="02020603050405020304" charset="0"/>
                        </a:rPr>
                        <a:t>In 1 places</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Per day</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Per month</a:t>
                      </a:r>
                      <a:endParaRPr lang="en-IN" sz="1800">
                        <a:latin typeface="Times New Roman" panose="02020603050405020304" charset="0"/>
                        <a:cs typeface="Times New Roman" panose="02020603050405020304" charset="0"/>
                      </a:endParaRPr>
                    </a:p>
                  </a:txBody>
                  <a:tcPr vert="horz"/>
                </a:tc>
              </a:tr>
              <a:tr h="370840">
                <a:tc>
                  <a:txBody>
                    <a:bodyPr wrap="square"/>
                    <a:lstStyle/>
                    <a:p>
                      <a:pPr algn="ctr"/>
                      <a:r>
                        <a:rPr lang="en-IN" sz="1800" smtClean="0">
                          <a:latin typeface="Times New Roman" panose="02020603050405020304" charset="0"/>
                          <a:cs typeface="Times New Roman" panose="02020603050405020304" charset="0"/>
                        </a:rPr>
                        <a:t>Expected sale</a:t>
                      </a:r>
                      <a:r>
                        <a:rPr lang="en-IN" sz="1800" baseline="0" smtClean="0">
                          <a:latin typeface="Times New Roman" panose="02020603050405020304" charset="0"/>
                          <a:cs typeface="Times New Roman" panose="02020603050405020304" charset="0"/>
                        </a:rPr>
                        <a:t>  </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50 kg </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1500</a:t>
                      </a:r>
                      <a:endParaRPr lang="en-IN" sz="1800">
                        <a:latin typeface="Times New Roman" panose="02020603050405020304" charset="0"/>
                        <a:cs typeface="Times New Roman" panose="02020603050405020304" charset="0"/>
                      </a:endParaRPr>
                    </a:p>
                  </a:txBody>
                  <a:tcPr vert="horz"/>
                </a:tc>
              </a:tr>
              <a:tr h="370840">
                <a:tc>
                  <a:txBody>
                    <a:bodyPr wrap="square"/>
                    <a:lstStyle/>
                    <a:p>
                      <a:pPr algn="ctr"/>
                      <a:r>
                        <a:rPr lang="en-IN" sz="1800" smtClean="0">
                          <a:latin typeface="Times New Roman" panose="02020603050405020304" charset="0"/>
                          <a:cs typeface="Times New Roman" panose="02020603050405020304" charset="0"/>
                        </a:rPr>
                        <a:t>Expected</a:t>
                      </a:r>
                      <a:r>
                        <a:rPr lang="en-IN" sz="1800" baseline="0" smtClean="0">
                          <a:latin typeface="Times New Roman" panose="02020603050405020304" charset="0"/>
                          <a:cs typeface="Times New Roman" panose="02020603050405020304" charset="0"/>
                        </a:rPr>
                        <a:t> turnover(per kg 60)</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₹3000</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₹90000</a:t>
                      </a:r>
                      <a:endParaRPr lang="en-IN" sz="1800">
                        <a:latin typeface="Times New Roman" panose="02020603050405020304" charset="0"/>
                        <a:cs typeface="Times New Roman" panose="02020603050405020304" charset="0"/>
                      </a:endParaRPr>
                    </a:p>
                  </a:txBody>
                  <a:tcPr vert="horz"/>
                </a:tc>
              </a:tr>
              <a:tr h="370840">
                <a:tc>
                  <a:txBody>
                    <a:bodyPr wrap="square"/>
                    <a:lstStyle/>
                    <a:p>
                      <a:pPr algn="ctr"/>
                      <a:r>
                        <a:rPr lang="en-IN" sz="1800" b="1" smtClean="0">
                          <a:latin typeface="Times New Roman" panose="02020603050405020304" charset="0"/>
                          <a:cs typeface="Times New Roman" panose="02020603050405020304" charset="0"/>
                        </a:rPr>
                        <a:t>In 100</a:t>
                      </a:r>
                      <a:r>
                        <a:rPr lang="en-IN" sz="1800" b="1" baseline="0" smtClean="0">
                          <a:latin typeface="Times New Roman" panose="02020603050405020304" charset="0"/>
                          <a:cs typeface="Times New Roman" panose="02020603050405020304" charset="0"/>
                        </a:rPr>
                        <a:t> </a:t>
                      </a:r>
                      <a:r>
                        <a:rPr lang="en-IN" sz="1800" b="1" smtClean="0">
                          <a:latin typeface="Times New Roman" panose="02020603050405020304" charset="0"/>
                          <a:cs typeface="Times New Roman" panose="02020603050405020304" charset="0"/>
                        </a:rPr>
                        <a:t> places</a:t>
                      </a:r>
                      <a:endParaRPr lang="en-IN" sz="1800" b="1">
                        <a:latin typeface="Times New Roman" panose="02020603050405020304" charset="0"/>
                        <a:cs typeface="Times New Roman" panose="02020603050405020304" charset="0"/>
                      </a:endParaRPr>
                    </a:p>
                  </a:txBody>
                  <a:tcPr vert="horz"/>
                </a:tc>
                <a:tc>
                  <a:txBody>
                    <a:bodyPr wrap="square"/>
                    <a:lstStyle/>
                    <a:p>
                      <a:pPr algn="ctr"/>
                      <a:r>
                        <a:rPr lang="en-IN" sz="1800" b="1" smtClean="0">
                          <a:latin typeface="Times New Roman" panose="02020603050405020304" charset="0"/>
                          <a:cs typeface="Times New Roman" panose="02020603050405020304" charset="0"/>
                        </a:rPr>
                        <a:t>Per day</a:t>
                      </a:r>
                      <a:endParaRPr lang="en-IN" sz="1800" b="1">
                        <a:latin typeface="Times New Roman" panose="02020603050405020304" charset="0"/>
                        <a:cs typeface="Times New Roman" panose="02020603050405020304" charset="0"/>
                      </a:endParaRPr>
                    </a:p>
                  </a:txBody>
                  <a:tcPr vert="horz"/>
                </a:tc>
                <a:tc>
                  <a:txBody>
                    <a:bodyPr wrap="square"/>
                    <a:lstStyle/>
                    <a:p>
                      <a:pPr algn="ctr"/>
                      <a:r>
                        <a:rPr lang="en-IN" sz="1800" b="1" smtClean="0">
                          <a:latin typeface="Times New Roman" panose="02020603050405020304" charset="0"/>
                          <a:cs typeface="Times New Roman" panose="02020603050405020304" charset="0"/>
                        </a:rPr>
                        <a:t>Per month</a:t>
                      </a:r>
                      <a:endParaRPr lang="en-IN" sz="1800" b="1">
                        <a:latin typeface="Times New Roman" panose="02020603050405020304" charset="0"/>
                        <a:cs typeface="Times New Roman" panose="02020603050405020304" charset="0"/>
                      </a:endParaRPr>
                    </a:p>
                  </a:txBody>
                  <a:tcPr vert="horz"/>
                </a:tc>
              </a:tr>
              <a:tr h="370840">
                <a:tc>
                  <a:txBody>
                    <a:bodyPr wrap="square"/>
                    <a:lstStyle/>
                    <a:p>
                      <a:pPr algn="ctr"/>
                      <a:r>
                        <a:rPr lang="en-IN" sz="1800" smtClean="0">
                          <a:latin typeface="Times New Roman" panose="02020603050405020304" charset="0"/>
                          <a:cs typeface="Times New Roman" panose="02020603050405020304" charset="0"/>
                        </a:rPr>
                        <a:t>Expected sale</a:t>
                      </a:r>
                      <a:r>
                        <a:rPr lang="en-IN" sz="1800" baseline="0" smtClean="0">
                          <a:latin typeface="Times New Roman" panose="02020603050405020304" charset="0"/>
                          <a:cs typeface="Times New Roman" panose="02020603050405020304" charset="0"/>
                        </a:rPr>
                        <a:t>  </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5000 kg</a:t>
                      </a:r>
                      <a:endParaRPr lang="en-IN" sz="1800">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15,00,000  kg</a:t>
                      </a:r>
                      <a:endParaRPr lang="en-IN" sz="1800">
                        <a:latin typeface="Times New Roman" panose="02020603050405020304" charset="0"/>
                        <a:cs typeface="Times New Roman" panose="02020603050405020304" charset="0"/>
                      </a:endParaRPr>
                    </a:p>
                  </a:txBody>
                  <a:tcPr vert="horz"/>
                </a:tc>
              </a:tr>
              <a:tr h="370840">
                <a:tc>
                  <a:txBody>
                    <a:bodyPr wrap="square"/>
                    <a:lstStyle/>
                    <a:p>
                      <a:pPr algn="ctr"/>
                      <a:r>
                        <a:rPr lang="en-IN" sz="1800" smtClean="0">
                          <a:latin typeface="Times New Roman" panose="02020603050405020304" charset="0"/>
                          <a:cs typeface="Times New Roman" panose="02020603050405020304" charset="0"/>
                        </a:rPr>
                        <a:t>Expected</a:t>
                      </a:r>
                      <a:r>
                        <a:rPr lang="en-IN" sz="1800" baseline="0" smtClean="0">
                          <a:latin typeface="Times New Roman" panose="02020603050405020304" charset="0"/>
                          <a:cs typeface="Times New Roman" panose="02020603050405020304" charset="0"/>
                        </a:rPr>
                        <a:t> turnover(per kg 60)</a:t>
                      </a:r>
                      <a:endParaRPr lang="en-IN" sz="1800">
                        <a:latin typeface="Times New Roman" panose="02020603050405020304" charset="0"/>
                        <a:cs typeface="Times New Roman" panose="02020603050405020304" charset="0"/>
                      </a:endParaRPr>
                    </a:p>
                  </a:txBody>
                  <a:tcPr vert="horz"/>
                </a:tc>
                <a:tc>
                  <a:txBody>
                    <a:bodyPr wrap="square"/>
                    <a:lstStyle/>
                    <a:p>
                      <a:pPr marL="0" marR="0" indent="0" algn="ctr" defTabSz="914400" rtl="0" eaLnBrk="1" fontAlgn="auto" latinLnBrk="0" hangingPunct="1">
                        <a:lnSpc>
                          <a:spcPct val="100000"/>
                        </a:lnSpc>
                        <a:spcBef>
                          <a:spcPct val="0"/>
                        </a:spcBef>
                        <a:spcAft>
                          <a:spcPct val="0"/>
                        </a:spcAft>
                        <a:buClrTx/>
                        <a:buSzTx/>
                        <a:buFontTx/>
                        <a:buNone/>
                        <a:defRPr/>
                      </a:pPr>
                      <a:r>
                        <a:rPr lang="en-IN" sz="1800" smtClean="0">
                          <a:latin typeface="Times New Roman" panose="02020603050405020304" charset="0"/>
                          <a:cs typeface="Times New Roman" panose="02020603050405020304" charset="0"/>
                        </a:rPr>
                        <a:t>₹3,00,000</a:t>
                      </a:r>
                      <a:endParaRPr lang="en-IN" sz="1800" smtClean="0">
                        <a:latin typeface="Times New Roman" panose="02020603050405020304" charset="0"/>
                        <a:cs typeface="Times New Roman" panose="02020603050405020304" charset="0"/>
                      </a:endParaRPr>
                    </a:p>
                  </a:txBody>
                  <a:tcPr vert="horz"/>
                </a:tc>
                <a:tc>
                  <a:txBody>
                    <a:bodyPr wrap="square"/>
                    <a:lstStyle/>
                    <a:p>
                      <a:pPr marL="0" marR="0" indent="0" algn="ctr" defTabSz="914400" rtl="0" eaLnBrk="1" fontAlgn="auto" latinLnBrk="0" hangingPunct="1">
                        <a:lnSpc>
                          <a:spcPct val="100000"/>
                        </a:lnSpc>
                        <a:spcBef>
                          <a:spcPct val="0"/>
                        </a:spcBef>
                        <a:spcAft>
                          <a:spcPct val="0"/>
                        </a:spcAft>
                        <a:buClrTx/>
                        <a:buSzTx/>
                        <a:buFontTx/>
                        <a:buNone/>
                        <a:defRPr/>
                      </a:pPr>
                      <a:r>
                        <a:rPr lang="en-IN" sz="1800" smtClean="0">
                          <a:latin typeface="Times New Roman" panose="02020603050405020304" charset="0"/>
                          <a:cs typeface="Times New Roman" panose="02020603050405020304" charset="0"/>
                        </a:rPr>
                        <a:t>₹3,00,000</a:t>
                      </a:r>
                      <a:endParaRPr lang="en-IN" sz="1800" smtClean="0">
                        <a:latin typeface="Times New Roman" panose="02020603050405020304" charset="0"/>
                        <a:cs typeface="Times New Roman" panose="02020603050405020304" charset="0"/>
                      </a:endParaRPr>
                    </a:p>
                  </a:txBody>
                  <a:tcPr vert="horz"/>
                </a:tc>
              </a:tr>
              <a:tr h="370840">
                <a:tc>
                  <a:txBody>
                    <a:bodyPr wrap="square"/>
                    <a:lstStyle/>
                    <a:p>
                      <a:pPr algn="ctr"/>
                      <a:r>
                        <a:rPr lang="en-IN" smtClean="0">
                          <a:latin typeface="Times New Roman" panose="02020603050405020304" charset="0"/>
                          <a:cs typeface="Times New Roman" panose="02020603050405020304" charset="0"/>
                        </a:rPr>
                        <a:t>Actual income </a:t>
                      </a:r>
                      <a:endParaRPr lang="en-IN">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₹:1,00,000 </a:t>
                      </a:r>
                      <a:endParaRPr lang="en-IN">
                        <a:latin typeface="Times New Roman" panose="02020603050405020304" charset="0"/>
                        <a:cs typeface="Times New Roman" panose="02020603050405020304" charset="0"/>
                      </a:endParaRPr>
                    </a:p>
                  </a:txBody>
                  <a:tcPr vert="horz"/>
                </a:tc>
                <a:tc>
                  <a:txBody>
                    <a:bodyPr wrap="square"/>
                    <a:lstStyle/>
                    <a:p>
                      <a:pPr algn="ctr"/>
                      <a:r>
                        <a:rPr lang="en-IN" sz="1800" smtClean="0">
                          <a:latin typeface="Times New Roman" panose="02020603050405020304" charset="0"/>
                          <a:cs typeface="Times New Roman" panose="02020603050405020304" charset="0"/>
                        </a:rPr>
                        <a:t>₹30,00,000</a:t>
                      </a:r>
                      <a:endParaRPr lang="en-IN">
                        <a:latin typeface="Times New Roman" panose="02020603050405020304" charset="0"/>
                        <a:cs typeface="Times New Roman" panose="02020603050405020304" charset="0"/>
                      </a:endParaRPr>
                    </a:p>
                  </a:txBody>
                  <a:tcPr vert="horz"/>
                </a:tc>
              </a:tr>
            </a:tbl>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smtClean="0">
                <a:latin typeface="Times New Roman" panose="02020603050405020304" charset="0"/>
                <a:cs typeface="Times New Roman" panose="02020603050405020304" charset="0"/>
              </a:rPr>
              <a:t>SSI AND MSME</a:t>
            </a:r>
            <a:endParaRPr lang="en-IN" sz="3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lstStyle/>
          <a:p>
            <a:r>
              <a:rPr lang="en-IN" sz="2500" smtClean="0">
                <a:latin typeface="Times New Roman" panose="02020603050405020304" charset="0"/>
                <a:cs typeface="Times New Roman" panose="02020603050405020304" charset="0"/>
              </a:rPr>
              <a:t>The registration is possible only through the director of  industries of the concerned state.</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Two certificates will be given by the authorities such as </a:t>
            </a:r>
            <a:endParaRPr lang="en-IN" sz="2500" smtClean="0">
              <a:latin typeface="Times New Roman" panose="02020603050405020304" charset="0"/>
              <a:cs typeface="Times New Roman" panose="02020603050405020304" charset="0"/>
            </a:endParaRPr>
          </a:p>
          <a:p>
            <a:pPr marL="1600200" marR="0" lvl="3" indent="-228600" algn="l" defTabSz="914400" fontAlgn="auto">
              <a:lnSpc>
                <a:spcPct val="100000"/>
              </a:lnSpc>
              <a:spcBef>
                <a:spcPct val="20000"/>
              </a:spcBef>
              <a:spcAft>
                <a:spcPct val="0"/>
              </a:spcAft>
              <a:buSzTx/>
              <a:buFont typeface="Wingdings" panose="05000000000000000000" pitchFamily="2" charset="2"/>
              <a:buChar char="Ø"/>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5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Times New Roman" panose="02020603050405020304" charset="0"/>
                <a:cs typeface="Times New Roman" panose="02020603050405020304" charset="0"/>
              </a:rPr>
              <a:t>Provisional certificate (valid for first five years)</a:t>
            </a:r>
            <a:endParaRPr kumimoji="0" lang="en-IN" sz="25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Times New Roman" panose="02020603050405020304" charset="0"/>
              <a:cs typeface="Times New Roman" panose="02020603050405020304" charset="0"/>
            </a:endParaRPr>
          </a:p>
          <a:p>
            <a:pPr marL="1600200" marR="0" lvl="3" indent="-228600" algn="l" defTabSz="914400" fontAlgn="auto">
              <a:lnSpc>
                <a:spcPct val="100000"/>
              </a:lnSpc>
              <a:spcBef>
                <a:spcPct val="20000"/>
              </a:spcBef>
              <a:spcAft>
                <a:spcPct val="0"/>
              </a:spcAft>
              <a:buSzTx/>
              <a:buFont typeface="Wingdings" panose="05000000000000000000" pitchFamily="2" charset="2"/>
              <a:buChar char="Ø"/>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panose="05000000000000000000" charset="0"/>
              </a:defRPr>
            </a:pPr>
            <a:r>
              <a:rPr kumimoji="0" lang="en-IN" sz="25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Times New Roman" panose="02020603050405020304" charset="0"/>
                <a:cs typeface="Times New Roman" panose="02020603050405020304" charset="0"/>
              </a:rPr>
              <a:t>Permanent registration certificate</a:t>
            </a:r>
            <a:endParaRPr kumimoji="0" lang="en-IN" sz="2500" b="0" i="0" u="none" strike="noStrike" cap="none" spc="0" normalizeH="0" baseline="0" noProof="0" smtClean="0">
              <a:ln w="9525" cap="flat" cmpd="sng" algn="ctr">
                <a:noFill/>
                <a:prstDash val="solid"/>
                <a:round/>
                <a:headEnd type="none" w="med" len="med"/>
                <a:tailEnd type="none" w="med" len="med"/>
              </a:ln>
              <a:solidFill>
                <a:srgbClr val="000000"/>
              </a:solidFill>
              <a:uLnTx/>
              <a:uFillTx/>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The registration is done only through online and is provided by the respective state government </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(for Tamil Nadu : https://dcmsme.gov.in/howtosetup/grgxx01x.htm )</a:t>
            </a:r>
            <a:endParaRPr lang="en-IN" sz="2500" smtClean="0">
              <a:latin typeface="Times New Roman" panose="02020603050405020304" charset="0"/>
              <a:cs typeface="Times New Roman" panose="02020603050405020304" charset="0"/>
            </a:endParaRPr>
          </a:p>
          <a:p>
            <a:endParaRPr lang="en-IN"/>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smtClean="0">
                <a:latin typeface="Times New Roman" panose="02020603050405020304" charset="0"/>
                <a:cs typeface="Times New Roman" panose="02020603050405020304" charset="0"/>
              </a:rPr>
              <a:t>GST Registration</a:t>
            </a:r>
            <a:endParaRPr lang="en-IN" sz="3000">
              <a:latin typeface="Times New Roman" panose="02020603050405020304" charset="0"/>
              <a:cs typeface="Times New Roman" panose="02020603050405020304" charset="0"/>
            </a:endParaRPr>
          </a:p>
        </p:txBody>
      </p:sp>
      <p:sp>
        <p:nvSpPr>
          <p:cNvPr id="3" name="Content Placeholder 2"/>
          <p:cNvSpPr>
            <a:spLocks noGrp="1"/>
          </p:cNvSpPr>
          <p:nvPr>
            <p:ph idx="1"/>
          </p:nvPr>
        </p:nvSpPr>
        <p:spPr/>
        <p:txBody>
          <a:bodyPr>
            <a:normAutofit/>
          </a:bodyPr>
          <a:lstStyle/>
          <a:p>
            <a:r>
              <a:rPr lang="en-IN" sz="2500" smtClean="0">
                <a:latin typeface="Times New Roman" panose="02020603050405020304" charset="0"/>
                <a:cs typeface="Times New Roman" panose="02020603050405020304" charset="0"/>
              </a:rPr>
              <a:t>GST registration can be easily done on the online GST portal. Business owners can fill a form on the GST portal and submit the necessary documents for registration.</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 It is mandatory for certain businesses to complete the GST registration process. </a:t>
            </a:r>
            <a:endParaRPr lang="en-IN" sz="2500" smtClean="0">
              <a:latin typeface="Times New Roman" panose="02020603050405020304" charset="0"/>
              <a:cs typeface="Times New Roman" panose="02020603050405020304" charset="0"/>
            </a:endParaRPr>
          </a:p>
          <a:p>
            <a:r>
              <a:rPr lang="en-IN" sz="2500" smtClean="0">
                <a:latin typeface="Times New Roman" panose="02020603050405020304" charset="0"/>
                <a:cs typeface="Times New Roman" panose="02020603050405020304" charset="0"/>
              </a:rPr>
              <a:t>It is a criminal offense to carry out operations without registering for GST and heavy penalties are levied for non-registration</a:t>
            </a:r>
            <a:endParaRPr lang="en-IN" sz="2500">
              <a:latin typeface="Times New Roman" panose="02020603050405020304" charset="0"/>
              <a:cs typeface="Times New Roman" panose="0202060305040502030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5" name="Title 1"/>
          <p:cNvSpPr>
            <a:spLocks noGrp="1"/>
          </p:cNvSpPr>
          <p:nvPr>
            <p:ph type="ctrTitle"/>
          </p:nvPr>
        </p:nvSpPr>
        <p:spPr>
          <a:xfrm>
            <a:off x="1131147" y="3449955"/>
            <a:ext cx="10943167" cy="1082675"/>
          </a:xfrm>
        </p:spPr>
        <p:txBody>
          <a:bodyPr/>
          <a:lstStyle/>
          <a:p>
            <a:r>
              <a:rPr lang="en-US" sz="4400" b="1">
                <a:ln w="22225">
                  <a:solidFill>
                    <a:schemeClr val="accent2"/>
                  </a:solidFill>
                  <a:prstDash val="solid"/>
                </a:ln>
                <a:solidFill>
                  <a:schemeClr val="accent2">
                    <a:lumMod val="40000"/>
                    <a:lumOff val="60000"/>
                  </a:schemeClr>
                </a:solidFill>
                <a:effectLst/>
              </a:rPr>
              <a:t>ADMINISTRATION DEPARTMENT</a:t>
            </a:r>
            <a:endParaRPr lang="en-US" sz="4400" b="1">
              <a:ln w="22225">
                <a:solidFill>
                  <a:schemeClr val="accent2"/>
                </a:solidFill>
                <a:prstDash val="solid"/>
              </a:ln>
              <a:solidFill>
                <a:schemeClr val="accent2">
                  <a:lumMod val="40000"/>
                  <a:lumOff val="60000"/>
                </a:schemeClr>
              </a:solidFill>
              <a:effectLst/>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4" name="组合 50"/>
          <p:cNvGrpSpPr/>
          <p:nvPr/>
        </p:nvGrpSpPr>
        <p:grpSpPr>
          <a:xfrm>
            <a:off x="6279727" y="1352127"/>
            <a:ext cx="4549140" cy="2951026"/>
            <a:chOff x="5984874" y="2257364"/>
            <a:chExt cx="2150631" cy="2212510"/>
          </a:xfrm>
        </p:grpSpPr>
        <p:sp>
          <p:nvSpPr>
            <p:cNvPr id="13328" name="Text Box 10"/>
            <p:cNvSpPr txBox="1"/>
            <p:nvPr/>
          </p:nvSpPr>
          <p:spPr>
            <a:xfrm>
              <a:off x="6026171" y="2257364"/>
              <a:ext cx="2109334" cy="260895"/>
            </a:xfrm>
            <a:prstGeom prst="rect">
              <a:avLst/>
            </a:prstGeom>
            <a:noFill/>
            <a:ln w="9525">
              <a:noFill/>
            </a:ln>
          </p:spPr>
          <p:txBody>
            <a:bodyPr lIns="60960" tIns="30480" rIns="60960" bIns="30480" anchor="t">
              <a:spAutoFit/>
            </a:bodyPr>
            <a:lstStyle/>
            <a:p>
              <a:pPr defTabSz="1087755" eaLnBrk="0" hangingPunct="0"/>
              <a:r>
                <a:rPr lang="en-IN" altLang="en-US" sz="1865" b="1" dirty="0">
                  <a:solidFill>
                    <a:schemeClr val="bg1"/>
                  </a:solidFill>
                  <a:latin typeface="Arial" panose="020B0604020202020204" pitchFamily="34" charset="0"/>
                  <a:ea typeface="Arial" panose="020B0604020202020204" pitchFamily="34" charset="0"/>
                </a:rPr>
                <a:t>SOFTWARE SERVICES</a:t>
              </a:r>
              <a:endParaRPr lang="en-IN" altLang="en-US" sz="1865" b="1" dirty="0">
                <a:solidFill>
                  <a:schemeClr val="bg1"/>
                </a:solidFill>
                <a:latin typeface="Arial" panose="020B0604020202020204" pitchFamily="34" charset="0"/>
                <a:ea typeface="Arial" panose="020B0604020202020204" pitchFamily="34" charset="0"/>
              </a:endParaRPr>
            </a:p>
          </p:txBody>
        </p:sp>
        <p:sp>
          <p:nvSpPr>
            <p:cNvPr id="13329" name="Rectangle 380"/>
            <p:cNvSpPr/>
            <p:nvPr/>
          </p:nvSpPr>
          <p:spPr>
            <a:xfrm>
              <a:off x="5984874" y="2463169"/>
              <a:ext cx="2150631" cy="2006705"/>
            </a:xfrm>
            <a:prstGeom prst="rect">
              <a:avLst/>
            </a:prstGeom>
            <a:noFill/>
            <a:ln w="9525">
              <a:noFill/>
            </a:ln>
          </p:spPr>
          <p:txBody>
            <a:bodyPr anchor="t">
              <a:spAutoFit/>
            </a:bodyPr>
            <a:lstStyle/>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WATSON ASSISTANT</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WATSON VISUAL RECOGNITION</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WATSON DISCOVERY</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IBM CLOUD FUCNTIONS</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CLOUD FOUNDRY</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IBM POWERAI</a:t>
              </a:r>
              <a:endParaRPr lang="en-IN" altLang="en-US" sz="1600" dirty="0">
                <a:solidFill>
                  <a:schemeClr val="bg1"/>
                </a:solidFill>
                <a:latin typeface="Arial" panose="020B0604020202020204" pitchFamily="34" charset="0"/>
                <a:ea typeface="Arial" panose="020B0604020202020204" pitchFamily="34" charset="0"/>
              </a:endParaRPr>
            </a:p>
            <a:p>
              <a:pPr marL="171450" indent="-171450" defTabSz="1087755" eaLnBrk="0" hangingPunct="0">
                <a:lnSpc>
                  <a:spcPct val="150000"/>
                </a:lnSpc>
                <a:buFont typeface="Wingdings" panose="05000000000000000000" charset="0"/>
                <a:buChar char="v"/>
              </a:pPr>
              <a:r>
                <a:rPr lang="en-IN" altLang="en-US" sz="1600" dirty="0">
                  <a:solidFill>
                    <a:schemeClr val="bg1"/>
                  </a:solidFill>
                  <a:latin typeface="Arial" panose="020B0604020202020204" pitchFamily="34" charset="0"/>
                  <a:ea typeface="Arial" panose="020B0604020202020204" pitchFamily="34" charset="0"/>
                </a:rPr>
                <a:t>IBM API's</a:t>
              </a:r>
              <a:endParaRPr lang="en-IN" altLang="en-US" sz="1600" dirty="0">
                <a:solidFill>
                  <a:schemeClr val="bg1"/>
                </a:solidFill>
                <a:latin typeface="Arial" panose="020B0604020202020204" pitchFamily="34" charset="0"/>
                <a:ea typeface="Arial" panose="020B0604020202020204" pitchFamily="34" charset="0"/>
              </a:endParaRPr>
            </a:p>
          </p:txBody>
        </p:sp>
      </p:grpSp>
      <p:grpSp>
        <p:nvGrpSpPr>
          <p:cNvPr id="14346" name="组合 56"/>
          <p:cNvGrpSpPr/>
          <p:nvPr/>
        </p:nvGrpSpPr>
        <p:grpSpPr>
          <a:xfrm>
            <a:off x="6279727" y="4393353"/>
            <a:ext cx="4340013" cy="1843617"/>
            <a:chOff x="5984874" y="2257364"/>
            <a:chExt cx="2152731" cy="1382094"/>
          </a:xfrm>
        </p:grpSpPr>
        <p:sp>
          <p:nvSpPr>
            <p:cNvPr id="13334" name="Text Box 10"/>
            <p:cNvSpPr txBox="1"/>
            <p:nvPr/>
          </p:nvSpPr>
          <p:spPr>
            <a:xfrm>
              <a:off x="6028271" y="2257364"/>
              <a:ext cx="2109334" cy="260868"/>
            </a:xfrm>
            <a:prstGeom prst="rect">
              <a:avLst/>
            </a:prstGeom>
            <a:noFill/>
            <a:ln w="9525">
              <a:noFill/>
            </a:ln>
          </p:spPr>
          <p:txBody>
            <a:bodyPr lIns="60960" tIns="30480" rIns="60960" bIns="30480" anchor="t">
              <a:spAutoFit/>
            </a:bodyPr>
            <a:lstStyle/>
            <a:p>
              <a:pPr algn="l" defTabSz="1087755" eaLnBrk="0" hangingPunct="0"/>
              <a:r>
                <a:rPr lang="en-IN" altLang="en-US" sz="1865" b="1" dirty="0">
                  <a:solidFill>
                    <a:schemeClr val="bg1"/>
                  </a:solidFill>
                  <a:latin typeface="Arial" panose="020B0604020202020204" pitchFamily="34" charset="0"/>
                  <a:ea typeface="Arial" panose="020B0604020202020204" pitchFamily="34" charset="0"/>
                </a:rPr>
                <a:t>SOLUTION METHODS</a:t>
              </a:r>
              <a:endParaRPr lang="en-IN" altLang="en-US" sz="1865" b="1" dirty="0">
                <a:solidFill>
                  <a:schemeClr val="bg1"/>
                </a:solidFill>
                <a:latin typeface="Arial" panose="020B0604020202020204" pitchFamily="34" charset="0"/>
                <a:ea typeface="Arial" panose="020B0604020202020204" pitchFamily="34" charset="0"/>
              </a:endParaRPr>
            </a:p>
          </p:txBody>
        </p:sp>
        <p:sp>
          <p:nvSpPr>
            <p:cNvPr id="59" name="Rectangle 380"/>
            <p:cNvSpPr/>
            <p:nvPr/>
          </p:nvSpPr>
          <p:spPr>
            <a:xfrm>
              <a:off x="5984874" y="2463647"/>
              <a:ext cx="1725208" cy="1175811"/>
            </a:xfrm>
            <a:prstGeom prst="rect">
              <a:avLst/>
            </a:prstGeom>
          </p:spPr>
          <p:txBody>
            <a:bodyPr wrap="square">
              <a:spAutoFit/>
            </a:bodyPr>
            <a:lstStyle/>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ARTIFICIAL INTELLIGENCE</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MACHINE LEARNING</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WEB DEVELOPMENT</a:t>
              </a:r>
              <a:b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b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p:txBody>
        </p:sp>
      </p:grpSp>
      <p:grpSp>
        <p:nvGrpSpPr>
          <p:cNvPr id="14347" name="组合 59"/>
          <p:cNvGrpSpPr/>
          <p:nvPr/>
        </p:nvGrpSpPr>
        <p:grpSpPr>
          <a:xfrm>
            <a:off x="1943947" y="1412240"/>
            <a:ext cx="4516967" cy="4429337"/>
            <a:chOff x="5984874" y="2257364"/>
            <a:chExt cx="2150631" cy="3325234"/>
          </a:xfrm>
        </p:grpSpPr>
        <p:sp>
          <p:nvSpPr>
            <p:cNvPr id="13337" name="Text Box 10"/>
            <p:cNvSpPr txBox="1"/>
            <p:nvPr/>
          </p:nvSpPr>
          <p:spPr>
            <a:xfrm>
              <a:off x="6026171" y="2257364"/>
              <a:ext cx="2109334" cy="261239"/>
            </a:xfrm>
            <a:prstGeom prst="rect">
              <a:avLst/>
            </a:prstGeom>
            <a:noFill/>
            <a:ln w="9525">
              <a:noFill/>
            </a:ln>
          </p:spPr>
          <p:txBody>
            <a:bodyPr lIns="60960" tIns="30480" rIns="60960" bIns="30480" anchor="t">
              <a:spAutoFit/>
            </a:bodyPr>
            <a:lstStyle/>
            <a:p>
              <a:pPr algn="l" defTabSz="1087755" eaLnBrk="0" hangingPunct="0"/>
              <a:r>
                <a:rPr lang="en-IN" altLang="en-US" sz="1865" b="1" dirty="0">
                  <a:solidFill>
                    <a:schemeClr val="bg1"/>
                  </a:solidFill>
                  <a:latin typeface="Arial" panose="020B0604020202020204" pitchFamily="34" charset="0"/>
                  <a:ea typeface="Arial" panose="020B0604020202020204" pitchFamily="34" charset="0"/>
                </a:rPr>
                <a:t>PROGRAMMING LANGUAGES</a:t>
              </a:r>
              <a:endParaRPr lang="en-IN" altLang="en-US" sz="1865" b="1" dirty="0">
                <a:solidFill>
                  <a:schemeClr val="bg1"/>
                </a:solidFill>
                <a:latin typeface="Arial" panose="020B0604020202020204" pitchFamily="34" charset="0"/>
                <a:ea typeface="Arial" panose="020B0604020202020204" pitchFamily="34" charset="0"/>
              </a:endParaRPr>
            </a:p>
          </p:txBody>
        </p:sp>
        <p:sp>
          <p:nvSpPr>
            <p:cNvPr id="62" name="Rectangle 380"/>
            <p:cNvSpPr/>
            <p:nvPr/>
          </p:nvSpPr>
          <p:spPr>
            <a:xfrm>
              <a:off x="5984874" y="2463940"/>
              <a:ext cx="2150631" cy="3118658"/>
            </a:xfrm>
            <a:prstGeom prst="rect">
              <a:avLst/>
            </a:prstGeom>
          </p:spPr>
          <p:txBody>
            <a:bodyPr>
              <a:spAutoFit/>
            </a:bodyPr>
            <a:lstStyle/>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HTML5</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CSS</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JAASCRIPT</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PHP</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MySQL</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XML</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JAVA</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NODE.JS</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PYTHON</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TENSORFLOW</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a:p>
              <a:pPr marL="171450" marR="0" lvl="0" indent="-171450" algn="l" defTabSz="1087755" rtl="0" eaLnBrk="0" fontAlgn="base" latinLnBrk="0" hangingPunct="0">
                <a:lnSpc>
                  <a:spcPct val="150000"/>
                </a:lnSpc>
                <a:spcBef>
                  <a:spcPct val="0"/>
                </a:spcBef>
                <a:spcAft>
                  <a:spcPct val="0"/>
                </a:spcAft>
                <a:buClrTx/>
                <a:buSzTx/>
                <a:buFont typeface="Wingdings" panose="05000000000000000000" charset="0"/>
                <a:buChar char="v"/>
                <a:defRPr/>
              </a:pPr>
              <a:r>
                <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rPr>
                <a:t>NOTEBOOK</a:t>
              </a:r>
              <a:endParaRPr kumimoji="0" lang="en-IN" altLang="en-US" sz="1600" b="0" i="0" u="none" strike="noStrike" kern="1200" cap="none" spc="0" normalizeH="0" baseline="0" noProof="0" dirty="0">
                <a:ln>
                  <a:noFill/>
                </a:ln>
                <a:solidFill>
                  <a:schemeClr val="bg1"/>
                </a:solidFill>
                <a:effectLst/>
                <a:uLnTx/>
                <a:uFillTx/>
                <a:latin typeface="+mn-ea"/>
                <a:ea typeface="Arial" panose="020B0604020202020204" pitchFamily="34" charset="0"/>
                <a:cs typeface="+mn-cs"/>
                <a:sym typeface="+mn-ea"/>
              </a:endParaRPr>
            </a:p>
          </p:txBody>
        </p:sp>
      </p:grpSp>
      <p:sp>
        <p:nvSpPr>
          <p:cNvPr id="78" name="文本框 77"/>
          <p:cNvSpPr txBox="1"/>
          <p:nvPr/>
        </p:nvSpPr>
        <p:spPr>
          <a:xfrm>
            <a:off x="1103207" y="474133"/>
            <a:ext cx="4202007" cy="501650"/>
          </a:xfrm>
          <a:prstGeom prst="rect">
            <a:avLst/>
          </a:prstGeom>
          <a:noFill/>
          <a:ln w="9525">
            <a:noFill/>
          </a:ln>
        </p:spPr>
        <p:txBody>
          <a:bodyPr wrap="square" anchor="t">
            <a:spAutoFit/>
          </a:bodyPr>
          <a:lstStyle/>
          <a:p>
            <a:pPr eaLnBrk="0" hangingPunct="0"/>
            <a:r>
              <a:rPr lang="en-IN" altLang="zh-CN" sz="2665" dirty="0">
                <a:solidFill>
                  <a:schemeClr val="bg1"/>
                </a:solidFill>
                <a:latin typeface="Arial" panose="020B0604020202020204" pitchFamily="34" charset="0"/>
                <a:ea typeface="Arial" panose="020B0604020202020204" pitchFamily="34" charset="0"/>
              </a:rPr>
              <a:t>SOFTWARE INSIGHTS:</a:t>
            </a:r>
            <a:endParaRPr lang="en-IN" altLang="zh-CN" sz="2665" dirty="0">
              <a:solidFill>
                <a:schemeClr val="bg1"/>
              </a:solidFill>
              <a:latin typeface="Arial" panose="020B0604020202020204" pitchFamily="34" charset="0"/>
              <a:ea typeface="Arial" panose="020B0604020202020204" pitchFamily="34" charset="0"/>
            </a:endParaRPr>
          </a:p>
        </p:txBody>
      </p:sp>
      <p:grpSp>
        <p:nvGrpSpPr>
          <p:cNvPr id="14348" name="组合 78"/>
          <p:cNvGrpSpPr>
            <a:grpSpLocks noChangeAspect="1"/>
          </p:cNvGrpSpPr>
          <p:nvPr/>
        </p:nvGrpSpPr>
        <p:grpSpPr>
          <a:xfrm>
            <a:off x="431800" y="431800"/>
            <a:ext cx="575733" cy="575733"/>
            <a:chOff x="753978" y="1996508"/>
            <a:chExt cx="647250" cy="647250"/>
          </a:xfrm>
        </p:grpSpPr>
        <p:sp>
          <p:nvSpPr>
            <p:cNvPr id="13341" name="文本框 79"/>
            <p:cNvSpPr txBox="1"/>
            <p:nvPr/>
          </p:nvSpPr>
          <p:spPr>
            <a:xfrm>
              <a:off x="896440" y="2050031"/>
              <a:ext cx="336885" cy="517562"/>
            </a:xfrm>
            <a:prstGeom prst="rect">
              <a:avLst/>
            </a:prstGeom>
            <a:noFill/>
            <a:ln w="9525">
              <a:noFill/>
            </a:ln>
          </p:spPr>
          <p:txBody>
            <a:bodyPr anchor="t">
              <a:spAutoFit/>
            </a:bodyPr>
            <a:lstStyle/>
            <a:p>
              <a:pPr algn="ctr" eaLnBrk="0" hangingPunct="0"/>
              <a:r>
                <a:rPr lang="en-US" altLang="zh-CN" sz="2400" dirty="0">
                  <a:solidFill>
                    <a:schemeClr val="bg1"/>
                  </a:solidFill>
                  <a:latin typeface="Arial" panose="020B0604020202020204" pitchFamily="34" charset="0"/>
                  <a:ea typeface="Microsoft YaHei" panose="020B0503020204020204" charset="-122"/>
                  <a:cs typeface="Arial" panose="020B0604020202020204" pitchFamily="34" charset="0"/>
                </a:rPr>
                <a:t>1</a:t>
              </a:r>
              <a:endParaRPr lang="zh-CN" altLang="en-US" sz="2400" dirty="0">
                <a:solidFill>
                  <a:schemeClr val="bg1"/>
                </a:solidFill>
                <a:latin typeface="Arial" panose="020B0604020202020204" pitchFamily="34" charset="0"/>
                <a:ea typeface="Arial" panose="020B0604020202020204" pitchFamily="34" charset="0"/>
              </a:endParaRPr>
            </a:p>
          </p:txBody>
        </p:sp>
        <p:grpSp>
          <p:nvGrpSpPr>
            <p:cNvPr id="13342" name="组合 80"/>
            <p:cNvGrpSpPr/>
            <p:nvPr/>
          </p:nvGrpSpPr>
          <p:grpSpPr>
            <a:xfrm>
              <a:off x="753978" y="1996508"/>
              <a:ext cx="647250" cy="647250"/>
              <a:chOff x="2084209" y="814147"/>
              <a:chExt cx="4173518" cy="4173518"/>
            </a:xfrm>
          </p:grpSpPr>
          <p:sp>
            <p:nvSpPr>
              <p:cNvPr id="82" name="椭圆 81"/>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3" name="椭圆 82"/>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4" name="椭圆 83"/>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5" name="椭圆 84"/>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6" name="椭圆 85"/>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7" name="椭圆 86"/>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8" name="椭圆 87"/>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89" name="椭圆 88"/>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0" name="椭圆 89"/>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1" name="椭圆 90"/>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2" name="椭圆 91"/>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nvGrpSpPr>
              <p:cNvPr id="13354" name="组合 92"/>
              <p:cNvGrpSpPr/>
              <p:nvPr/>
            </p:nvGrpSpPr>
            <p:grpSpPr>
              <a:xfrm>
                <a:off x="2084209" y="814147"/>
                <a:ext cx="4173518" cy="4173518"/>
                <a:chOff x="2084209" y="814147"/>
                <a:chExt cx="4173518" cy="4173518"/>
              </a:xfrm>
            </p:grpSpPr>
            <p:sp>
              <p:nvSpPr>
                <p:cNvPr id="94" name="椭圆 93"/>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5" name="椭圆 94"/>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6" name="椭圆 95"/>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7" name="椭圆 96"/>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8" name="椭圆 97"/>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99" name="椭圆 98"/>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100" name="椭圆 99"/>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101" name="椭圆 100"/>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102" name="椭圆 101"/>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103" name="椭圆 102"/>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104" name="椭圆 103"/>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34" name="Rounded Rectangle 33"/>
          <p:cNvSpPr/>
          <p:nvPr/>
        </p:nvSpPr>
        <p:spPr>
          <a:xfrm>
            <a:off x="1775460" y="1220893"/>
            <a:ext cx="8064500" cy="4800600"/>
          </a:xfrm>
          <a:prstGeom prst="roundRect">
            <a:avLst/>
          </a:prstGeom>
          <a:noFill/>
          <a:extLst>
            <a:ext uri="{909E8E84-426E-40DD-AFC4-6F175D3DCCD1}">
              <a14:hiddenFill xmlns:a14="http://schemas.microsoft.com/office/drawing/2010/main">
                <a:solidFill>
                  <a:schemeClr val="accent3"/>
                </a:solidFill>
              </a14:hiddenFill>
            </a:ext>
          </a:ex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2400"/>
          </a:p>
        </p:txBody>
      </p:sp>
      <p:cxnSp>
        <p:nvCxnSpPr>
          <p:cNvPr id="35" name="Straight Connector 34"/>
          <p:cNvCxnSpPr/>
          <p:nvPr/>
        </p:nvCxnSpPr>
        <p:spPr>
          <a:xfrm>
            <a:off x="6279727" y="1220893"/>
            <a:ext cx="0" cy="4800600"/>
          </a:xfrm>
          <a:prstGeom prst="line">
            <a:avLst/>
          </a:prstGeom>
        </p:spPr>
        <p:style>
          <a:lnRef idx="1">
            <a:schemeClr val="accent1"/>
          </a:lnRef>
          <a:fillRef idx="0">
            <a:schemeClr val="accent1"/>
          </a:fillRef>
          <a:effectRef idx="0">
            <a:schemeClr val="accent1"/>
          </a:effectRef>
          <a:fontRef idx="minor">
            <a:schemeClr val="tx1"/>
          </a:fontRef>
        </p:style>
      </p:cxnSp>
      <p:sp>
        <p:nvSpPr>
          <p:cNvPr id="2" name="Right Brace 1"/>
          <p:cNvSpPr/>
          <p:nvPr/>
        </p:nvSpPr>
        <p:spPr>
          <a:xfrm>
            <a:off x="3572933" y="1930400"/>
            <a:ext cx="1255607" cy="1498600"/>
          </a:xfrm>
          <a:prstGeom prst="rightBrace">
            <a:avLst>
              <a:gd name="adj1" fmla="val 8333"/>
              <a:gd name="adj2" fmla="val 500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3" name="Right Brace 2"/>
          <p:cNvSpPr/>
          <p:nvPr/>
        </p:nvSpPr>
        <p:spPr>
          <a:xfrm>
            <a:off x="3574627" y="3767667"/>
            <a:ext cx="1253913" cy="3843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4" name="Right Brace 3"/>
          <p:cNvSpPr/>
          <p:nvPr/>
        </p:nvSpPr>
        <p:spPr>
          <a:xfrm>
            <a:off x="3574627" y="4860713"/>
            <a:ext cx="1253913" cy="765387"/>
          </a:xfrm>
          <a:prstGeom prst="rightBrace">
            <a:avLst>
              <a:gd name="adj1" fmla="val 8333"/>
              <a:gd name="adj2" fmla="val 5002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cxnSp>
        <p:nvCxnSpPr>
          <p:cNvPr id="5" name="Straight Arrow Connector 4"/>
          <p:cNvCxnSpPr/>
          <p:nvPr/>
        </p:nvCxnSpPr>
        <p:spPr>
          <a:xfrm flipV="1">
            <a:off x="3574627" y="4484793"/>
            <a:ext cx="1273387" cy="211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5087620" y="2351193"/>
            <a:ext cx="811107" cy="502920"/>
          </a:xfrm>
          <a:prstGeom prst="rect">
            <a:avLst/>
          </a:prstGeom>
          <a:noFill/>
        </p:spPr>
        <p:txBody>
          <a:bodyPr wrap="square" rtlCol="0">
            <a:spAutoFit/>
          </a:bodyPr>
          <a:lstStyle/>
          <a:p>
            <a:pPr algn="ctr"/>
            <a:r>
              <a:rPr lang="en-IN" altLang="en-US" sz="1335">
                <a:solidFill>
                  <a:schemeClr val="accent1"/>
                </a:solidFill>
                <a:effectLst>
                  <a:outerShdw blurRad="38100" dist="25400" dir="5400000" algn="ctr" rotWithShape="0">
                    <a:srgbClr val="6E747A">
                      <a:alpha val="43000"/>
                    </a:srgbClr>
                  </a:outerShdw>
                </a:effectLst>
              </a:rPr>
              <a:t>Web Tool</a:t>
            </a:r>
            <a:endParaRPr lang="en-IN" altLang="en-US" sz="1335">
              <a:solidFill>
                <a:schemeClr val="accent1"/>
              </a:solidFill>
              <a:effectLst>
                <a:outerShdw blurRad="38100" dist="25400" dir="5400000" algn="ctr" rotWithShape="0">
                  <a:srgbClr val="6E747A">
                    <a:alpha val="43000"/>
                  </a:srgbClr>
                </a:outerShdw>
              </a:effectLst>
            </a:endParaRPr>
          </a:p>
        </p:txBody>
      </p:sp>
      <p:sp>
        <p:nvSpPr>
          <p:cNvPr id="7" name="Text Box 6"/>
          <p:cNvSpPr txBox="1"/>
          <p:nvPr/>
        </p:nvSpPr>
        <p:spPr>
          <a:xfrm>
            <a:off x="5018193" y="3620347"/>
            <a:ext cx="950807" cy="502920"/>
          </a:xfrm>
          <a:prstGeom prst="rect">
            <a:avLst/>
          </a:prstGeom>
          <a:noFill/>
        </p:spPr>
        <p:txBody>
          <a:bodyPr wrap="square" rtlCol="0">
            <a:spAutoFit/>
          </a:bodyPr>
          <a:lstStyle/>
          <a:p>
            <a:pPr algn="ctr"/>
            <a:r>
              <a:rPr lang="en-IN" altLang="en-US" sz="1335">
                <a:solidFill>
                  <a:schemeClr val="accent1"/>
                </a:solidFill>
                <a:effectLst>
                  <a:outerShdw blurRad="38100" dist="25400" dir="5400000" algn="ctr" rotWithShape="0">
                    <a:srgbClr val="6E747A">
                      <a:alpha val="43000"/>
                    </a:srgbClr>
                  </a:outerShdw>
                </a:effectLst>
              </a:rPr>
              <a:t>Android</a:t>
            </a:r>
            <a:endParaRPr lang="en-IN" altLang="en-US" sz="1335">
              <a:solidFill>
                <a:schemeClr val="accent1"/>
              </a:solidFill>
              <a:effectLst>
                <a:outerShdw blurRad="38100" dist="25400" dir="5400000" algn="ctr" rotWithShape="0">
                  <a:srgbClr val="6E747A">
                    <a:alpha val="43000"/>
                  </a:srgbClr>
                </a:outerShdw>
              </a:effectLst>
            </a:endParaRPr>
          </a:p>
          <a:p>
            <a:pPr algn="ctr"/>
            <a:r>
              <a:rPr lang="en-IN" altLang="en-US" sz="1335">
                <a:solidFill>
                  <a:schemeClr val="accent1"/>
                </a:solidFill>
                <a:effectLst>
                  <a:outerShdw blurRad="38100" dist="25400" dir="5400000" algn="ctr" rotWithShape="0">
                    <a:srgbClr val="6E747A">
                      <a:alpha val="43000"/>
                    </a:srgbClr>
                  </a:outerShdw>
                </a:effectLst>
              </a:rPr>
              <a:t>Tool</a:t>
            </a:r>
            <a:endParaRPr lang="en-IN" altLang="en-US" sz="1335">
              <a:solidFill>
                <a:schemeClr val="accent1"/>
              </a:solidFill>
              <a:effectLst>
                <a:outerShdw blurRad="38100" dist="25400" dir="5400000" algn="ctr" rotWithShape="0">
                  <a:srgbClr val="6E747A">
                    <a:alpha val="43000"/>
                  </a:srgbClr>
                </a:outerShdw>
              </a:effectLst>
            </a:endParaRPr>
          </a:p>
        </p:txBody>
      </p:sp>
      <p:sp>
        <p:nvSpPr>
          <p:cNvPr id="8" name="Text Box 7"/>
          <p:cNvSpPr txBox="1"/>
          <p:nvPr/>
        </p:nvSpPr>
        <p:spPr>
          <a:xfrm>
            <a:off x="4734560" y="4229100"/>
            <a:ext cx="1632373" cy="502920"/>
          </a:xfrm>
          <a:prstGeom prst="rect">
            <a:avLst/>
          </a:prstGeom>
          <a:noFill/>
        </p:spPr>
        <p:txBody>
          <a:bodyPr wrap="square" rtlCol="0">
            <a:spAutoFit/>
          </a:bodyPr>
          <a:lstStyle/>
          <a:p>
            <a:pPr algn="ctr"/>
            <a:r>
              <a:rPr lang="en-IN" altLang="en-US" sz="1335">
                <a:solidFill>
                  <a:schemeClr val="accent1"/>
                </a:solidFill>
                <a:effectLst>
                  <a:outerShdw blurRad="38100" dist="25400" dir="5400000" algn="ctr" rotWithShape="0">
                    <a:srgbClr val="6E747A">
                      <a:alpha val="43000"/>
                    </a:srgbClr>
                  </a:outerShdw>
                </a:effectLst>
              </a:rPr>
              <a:t>Hardware API Interation Platform</a:t>
            </a:r>
            <a:endParaRPr lang="en-IN" altLang="en-US" sz="1335">
              <a:solidFill>
                <a:schemeClr val="accent1"/>
              </a:solidFill>
              <a:effectLst>
                <a:outerShdw blurRad="38100" dist="25400" dir="5400000" algn="ctr" rotWithShape="0">
                  <a:srgbClr val="6E747A">
                    <a:alpha val="43000"/>
                  </a:srgbClr>
                </a:outerShdw>
              </a:effectLst>
            </a:endParaRPr>
          </a:p>
        </p:txBody>
      </p:sp>
      <p:sp>
        <p:nvSpPr>
          <p:cNvPr id="9" name="Text Box 8"/>
          <p:cNvSpPr txBox="1"/>
          <p:nvPr/>
        </p:nvSpPr>
        <p:spPr>
          <a:xfrm>
            <a:off x="4734560" y="4977553"/>
            <a:ext cx="1632373" cy="708660"/>
          </a:xfrm>
          <a:prstGeom prst="rect">
            <a:avLst/>
          </a:prstGeom>
          <a:noFill/>
        </p:spPr>
        <p:txBody>
          <a:bodyPr wrap="square" rtlCol="0">
            <a:spAutoFit/>
          </a:bodyPr>
          <a:lstStyle/>
          <a:p>
            <a:pPr algn="ctr"/>
            <a:r>
              <a:rPr lang="en-IN" altLang="en-US" sz="1335">
                <a:solidFill>
                  <a:schemeClr val="accent1"/>
                </a:solidFill>
                <a:effectLst>
                  <a:outerShdw blurRad="38100" dist="25400" dir="5400000" algn="ctr" rotWithShape="0">
                    <a:srgbClr val="6E747A">
                      <a:alpha val="43000"/>
                    </a:srgbClr>
                  </a:outerShdw>
                </a:effectLst>
              </a:rPr>
              <a:t>AI &amp; ML Implementation Tools</a:t>
            </a:r>
            <a:endParaRPr lang="en-IN" altLang="en-US" sz="1335">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348"/>
                                        </p:tgtEl>
                                        <p:attrNameLst>
                                          <p:attrName>style.visibility</p:attrName>
                                        </p:attrNameLst>
                                      </p:cBhvr>
                                      <p:to>
                                        <p:strVal val="visible"/>
                                      </p:to>
                                    </p:set>
                                    <p:anim calcmode="lin" valueType="num">
                                      <p:cBhvr>
                                        <p:cTn id="7" dur="500" fill="hold"/>
                                        <p:tgtEl>
                                          <p:spTgt spid="14348"/>
                                        </p:tgtEl>
                                        <p:attrNameLst>
                                          <p:attrName>ppt_w</p:attrName>
                                        </p:attrNameLst>
                                      </p:cBhvr>
                                      <p:tavLst>
                                        <p:tav tm="0">
                                          <p:val>
                                            <p:fltVal val="0"/>
                                          </p:val>
                                        </p:tav>
                                        <p:tav tm="100000">
                                          <p:val>
                                            <p:strVal val="#ppt_w"/>
                                          </p:val>
                                        </p:tav>
                                      </p:tavLst>
                                    </p:anim>
                                    <p:anim calcmode="lin" valueType="num">
                                      <p:cBhvr>
                                        <p:cTn id="8" dur="500" fill="hold"/>
                                        <p:tgtEl>
                                          <p:spTgt spid="14348"/>
                                        </p:tgtEl>
                                        <p:attrNameLst>
                                          <p:attrName>ppt_h</p:attrName>
                                        </p:attrNameLst>
                                      </p:cBhvr>
                                      <p:tavLst>
                                        <p:tav tm="0">
                                          <p:val>
                                            <p:fltVal val="0"/>
                                          </p:val>
                                        </p:tav>
                                        <p:tav tm="100000">
                                          <p:val>
                                            <p:strVal val="#ppt_h"/>
                                          </p:val>
                                        </p:tav>
                                      </p:tavLst>
                                    </p:anim>
                                    <p:anim calcmode="lin" valueType="num">
                                      <p:cBhvr>
                                        <p:cTn id="9" dur="500" fill="hold"/>
                                        <p:tgtEl>
                                          <p:spTgt spid="14348"/>
                                        </p:tgtEl>
                                        <p:attrNameLst>
                                          <p:attrName>style.rotation</p:attrName>
                                        </p:attrNameLst>
                                      </p:cBhvr>
                                      <p:tavLst>
                                        <p:tav tm="0">
                                          <p:val>
                                            <p:fltVal val="360"/>
                                          </p:val>
                                        </p:tav>
                                        <p:tav tm="100000">
                                          <p:val>
                                            <p:fltVal val="0"/>
                                          </p:val>
                                        </p:tav>
                                      </p:tavLst>
                                    </p:anim>
                                    <p:animEffect transition="in" filter="fade">
                                      <p:cBhvr>
                                        <p:cTn id="10" dur="500"/>
                                        <p:tgtEl>
                                          <p:spTgt spid="1434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wipe(left)">
                                      <p:cBhvr>
                                        <p:cTn id="14" dur="500"/>
                                        <p:tgtEl>
                                          <p:spTgt spid="78"/>
                                        </p:tgtEl>
                                      </p:cBhvr>
                                    </p:animEffect>
                                  </p:childTnLst>
                                </p:cTn>
                              </p:par>
                            </p:childTnLst>
                          </p:cTn>
                        </p:par>
                        <p:par>
                          <p:cTn id="15" fill="hold">
                            <p:stCondLst>
                              <p:cond delay="1000"/>
                            </p:stCondLst>
                            <p:childTnLst>
                              <p:par>
                                <p:cTn id="16" presetID="2" presetClass="entr" presetSubtype="2" decel="100000" fill="hold" nodeType="afterEffect">
                                  <p:stCondLst>
                                    <p:cond delay="0"/>
                                  </p:stCondLst>
                                  <p:childTnLst>
                                    <p:set>
                                      <p:cBhvr>
                                        <p:cTn id="17" dur="1" fill="hold">
                                          <p:stCondLst>
                                            <p:cond delay="0"/>
                                          </p:stCondLst>
                                        </p:cTn>
                                        <p:tgtEl>
                                          <p:spTgt spid="14344"/>
                                        </p:tgtEl>
                                        <p:attrNameLst>
                                          <p:attrName>style.visibility</p:attrName>
                                        </p:attrNameLst>
                                      </p:cBhvr>
                                      <p:to>
                                        <p:strVal val="visible"/>
                                      </p:to>
                                    </p:set>
                                    <p:anim calcmode="lin" valueType="num">
                                      <p:cBhvr additive="base">
                                        <p:cTn id="18" dur="500" fill="hold"/>
                                        <p:tgtEl>
                                          <p:spTgt spid="14344"/>
                                        </p:tgtEl>
                                        <p:attrNameLst>
                                          <p:attrName>ppt_x</p:attrName>
                                        </p:attrNameLst>
                                      </p:cBhvr>
                                      <p:tavLst>
                                        <p:tav tm="0">
                                          <p:val>
                                            <p:strVal val="1+#ppt_w/2"/>
                                          </p:val>
                                        </p:tav>
                                        <p:tav tm="100000">
                                          <p:val>
                                            <p:strVal val="#ppt_x"/>
                                          </p:val>
                                        </p:tav>
                                      </p:tavLst>
                                    </p:anim>
                                    <p:anim calcmode="lin" valueType="num">
                                      <p:cBhvr additive="base">
                                        <p:cTn id="19" dur="500" fill="hold"/>
                                        <p:tgtEl>
                                          <p:spTgt spid="14344"/>
                                        </p:tgtEl>
                                        <p:attrNameLst>
                                          <p:attrName>ppt_y</p:attrName>
                                        </p:attrNameLst>
                                      </p:cBhvr>
                                      <p:tavLst>
                                        <p:tav tm="0">
                                          <p:val>
                                            <p:strVal val="#ppt_y"/>
                                          </p:val>
                                        </p:tav>
                                        <p:tav tm="100000">
                                          <p:val>
                                            <p:strVal val="#ppt_y"/>
                                          </p:val>
                                        </p:tav>
                                      </p:tavLst>
                                    </p:anim>
                                  </p:childTnLst>
                                </p:cTn>
                              </p:par>
                              <p:par>
                                <p:cTn id="20" presetID="2" presetClass="entr" presetSubtype="8" decel="100000" fill="hold" nodeType="withEffect">
                                  <p:stCondLst>
                                    <p:cond delay="100"/>
                                  </p:stCondLst>
                                  <p:childTnLst>
                                    <p:set>
                                      <p:cBhvr>
                                        <p:cTn id="21" dur="1" fill="hold">
                                          <p:stCondLst>
                                            <p:cond delay="0"/>
                                          </p:stCondLst>
                                        </p:cTn>
                                        <p:tgtEl>
                                          <p:spTgt spid="14347"/>
                                        </p:tgtEl>
                                        <p:attrNameLst>
                                          <p:attrName>style.visibility</p:attrName>
                                        </p:attrNameLst>
                                      </p:cBhvr>
                                      <p:to>
                                        <p:strVal val="visible"/>
                                      </p:to>
                                    </p:set>
                                    <p:anim calcmode="lin" valueType="num">
                                      <p:cBhvr additive="base">
                                        <p:cTn id="22" dur="500" fill="hold"/>
                                        <p:tgtEl>
                                          <p:spTgt spid="14347"/>
                                        </p:tgtEl>
                                        <p:attrNameLst>
                                          <p:attrName>ppt_x</p:attrName>
                                        </p:attrNameLst>
                                      </p:cBhvr>
                                      <p:tavLst>
                                        <p:tav tm="0">
                                          <p:val>
                                            <p:strVal val="0-#ppt_w/2"/>
                                          </p:val>
                                        </p:tav>
                                        <p:tav tm="100000">
                                          <p:val>
                                            <p:strVal val="#ppt_x"/>
                                          </p:val>
                                        </p:tav>
                                      </p:tavLst>
                                    </p:anim>
                                    <p:anim calcmode="lin" valueType="num">
                                      <p:cBhvr additive="base">
                                        <p:cTn id="23" dur="500" fill="hold"/>
                                        <p:tgtEl>
                                          <p:spTgt spid="14347"/>
                                        </p:tgtEl>
                                        <p:attrNameLst>
                                          <p:attrName>ppt_y</p:attrName>
                                        </p:attrNameLst>
                                      </p:cBhvr>
                                      <p:tavLst>
                                        <p:tav tm="0">
                                          <p:val>
                                            <p:strVal val="#ppt_y"/>
                                          </p:val>
                                        </p:tav>
                                        <p:tav tm="100000">
                                          <p:val>
                                            <p:strVal val="#ppt_y"/>
                                          </p:val>
                                        </p:tav>
                                      </p:tavLst>
                                    </p:anim>
                                  </p:childTnLst>
                                </p:cTn>
                              </p:par>
                              <p:par>
                                <p:cTn id="24" presetID="2" presetClass="entr" presetSubtype="8" decel="100000" fill="hold" nodeType="withEffect">
                                  <p:stCondLst>
                                    <p:cond delay="500"/>
                                  </p:stCondLst>
                                  <p:childTnLst>
                                    <p:set>
                                      <p:cBhvr>
                                        <p:cTn id="25" dur="1" fill="hold">
                                          <p:stCondLst>
                                            <p:cond delay="0"/>
                                          </p:stCondLst>
                                        </p:cTn>
                                        <p:tgtEl>
                                          <p:spTgt spid="14346"/>
                                        </p:tgtEl>
                                        <p:attrNameLst>
                                          <p:attrName>style.visibility</p:attrName>
                                        </p:attrNameLst>
                                      </p:cBhvr>
                                      <p:to>
                                        <p:strVal val="visible"/>
                                      </p:to>
                                    </p:set>
                                    <p:anim calcmode="lin" valueType="num">
                                      <p:cBhvr additive="base">
                                        <p:cTn id="26" dur="500" fill="hold"/>
                                        <p:tgtEl>
                                          <p:spTgt spid="14346"/>
                                        </p:tgtEl>
                                        <p:attrNameLst>
                                          <p:attrName>ppt_x</p:attrName>
                                        </p:attrNameLst>
                                      </p:cBhvr>
                                      <p:tavLst>
                                        <p:tav tm="0">
                                          <p:val>
                                            <p:strVal val="0-#ppt_w/2"/>
                                          </p:val>
                                        </p:tav>
                                        <p:tav tm="100000">
                                          <p:val>
                                            <p:strVal val="#ppt_x"/>
                                          </p:val>
                                        </p:tav>
                                      </p:tavLst>
                                    </p:anim>
                                    <p:anim calcmode="lin" valueType="num">
                                      <p:cBhvr additive="base">
                                        <p:cTn id="27" dur="500" fill="hold"/>
                                        <p:tgtEl>
                                          <p:spTgt spid="14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7" name="Title 1"/>
          <p:cNvSpPr>
            <a:spLocks noGrp="1"/>
          </p:cNvSpPr>
          <p:nvPr>
            <p:ph type="title"/>
          </p:nvPr>
        </p:nvSpPr>
        <p:spPr>
          <a:xfrm>
            <a:off x="86995" y="890905"/>
            <a:ext cx="10943590" cy="539115"/>
          </a:xfrm>
        </p:spPr>
        <p:txBody>
          <a:bodyPr/>
          <a:lstStyle/>
          <a:p>
            <a:r>
              <a:rPr lang="en-US" b="1" u="sng"/>
              <a:t>MANAGEMENT OF EMPLOYEES</a:t>
            </a:r>
            <a:endParaRPr lang="en-US" b="1" u="sng"/>
          </a:p>
        </p:txBody>
      </p:sp>
      <p:sp>
        <p:nvSpPr>
          <p:cNvPr id="1048598" name="Content Placeholder 2"/>
          <p:cNvSpPr>
            <a:spLocks noGrp="1"/>
          </p:cNvSpPr>
          <p:nvPr>
            <p:ph idx="1"/>
          </p:nvPr>
        </p:nvSpPr>
        <p:spPr>
          <a:xfrm>
            <a:off x="474980" y="1980565"/>
            <a:ext cx="10972800" cy="4953000"/>
          </a:xfrm>
        </p:spPr>
        <p:txBody>
          <a:bodyPr/>
          <a:lstStyle/>
          <a:p>
            <a:pPr marL="514350" indent="-514350" algn="just">
              <a:buAutoNum type="arabicPeriod"/>
            </a:pPr>
            <a:r>
              <a:rPr lang="en-US" sz="3200" i="0"/>
              <a:t>The details of all the employees are much needed which is important for management and safety purposes </a:t>
            </a:r>
            <a:endParaRPr lang="en-US" sz="3200" i="0"/>
          </a:p>
          <a:p>
            <a:pPr marL="514350" indent="-514350" algn="just">
              <a:buAutoNum type="arabicPeriod"/>
            </a:pPr>
            <a:r>
              <a:rPr lang="en-US" sz="3200" i="0"/>
              <a:t>The details are stored in database for management purposes mainly in cloud.</a:t>
            </a:r>
            <a:endParaRPr lang="en-US" sz="3200" i="0"/>
          </a:p>
          <a:p>
            <a:pPr marL="514350" indent="-514350" algn="just">
              <a:buAutoNum type="arabicPeriod"/>
            </a:pPr>
            <a:r>
              <a:rPr lang="en-US" sz="3200" i="0"/>
              <a:t>The cloud storage has maximum capacity and retrieval of data also is easy.</a:t>
            </a:r>
            <a:endParaRPr lang="en-US" sz="3200" i="0"/>
          </a:p>
          <a:p>
            <a:pPr marL="514350" indent="-514350" algn="just">
              <a:buAutoNum type="arabicPeriod"/>
            </a:pPr>
            <a:r>
              <a:rPr lang="en-US" sz="3200" i="0"/>
              <a:t>The details are also used for monitoring enter and exit of employees and helpful in managing the departments.</a:t>
            </a:r>
            <a:endParaRPr lang="en-US" sz="3200" i="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599" name="Title 1"/>
          <p:cNvSpPr>
            <a:spLocks noGrp="1"/>
          </p:cNvSpPr>
          <p:nvPr>
            <p:ph type="title"/>
          </p:nvPr>
        </p:nvSpPr>
        <p:spPr>
          <a:xfrm>
            <a:off x="95885" y="673735"/>
            <a:ext cx="10972800" cy="582613"/>
          </a:xfrm>
        </p:spPr>
        <p:txBody>
          <a:bodyPr/>
          <a:lstStyle/>
          <a:p>
            <a:r>
              <a:rPr lang="en-US" b="1" u="sng"/>
              <a:t>STARTUP INDIA REGISTRATION</a:t>
            </a:r>
            <a:endParaRPr lang="en-US" b="1" u="sng"/>
          </a:p>
        </p:txBody>
      </p:sp>
      <p:sp>
        <p:nvSpPr>
          <p:cNvPr id="1048600" name="Content Placeholder 2"/>
          <p:cNvSpPr>
            <a:spLocks noGrp="1"/>
          </p:cNvSpPr>
          <p:nvPr>
            <p:ph idx="1"/>
          </p:nvPr>
        </p:nvSpPr>
        <p:spPr>
          <a:xfrm>
            <a:off x="609600" y="1612265"/>
            <a:ext cx="10972800" cy="4953000"/>
          </a:xfrm>
        </p:spPr>
        <p:txBody>
          <a:bodyPr/>
          <a:lstStyle/>
          <a:p>
            <a:pPr marL="0" indent="0" algn="just">
              <a:buNone/>
            </a:pPr>
            <a:r>
              <a:rPr lang="en-US" b="1" i="1" u="sng"/>
              <a:t>steps for registration:</a:t>
            </a:r>
            <a:endParaRPr lang="en-US" b="1" i="1" u="sng"/>
          </a:p>
          <a:p>
            <a:pPr marL="457200" indent="-457200" algn="just">
              <a:buAutoNum type="arabicPeriod"/>
            </a:pPr>
            <a:r>
              <a:rPr lang="en-US" i="1"/>
              <a:t>Incorporate your business</a:t>
            </a:r>
            <a:endParaRPr lang="en-US" i="1"/>
          </a:p>
          <a:p>
            <a:pPr marL="457200" indent="-457200" algn="just">
              <a:buAutoNum type="arabicPeriod"/>
            </a:pPr>
            <a:r>
              <a:rPr lang="en-US" i="1"/>
              <a:t>Register with startup india</a:t>
            </a:r>
            <a:endParaRPr lang="en-US" i="1"/>
          </a:p>
          <a:p>
            <a:pPr marL="457200" indent="-457200" algn="just">
              <a:buAutoNum type="arabicPeriod"/>
            </a:pPr>
            <a:r>
              <a:rPr lang="en-US" i="1"/>
              <a:t>Documents needed,</a:t>
            </a:r>
            <a:endParaRPr lang="en-US" i="1"/>
          </a:p>
          <a:p>
            <a:pPr algn="just"/>
            <a:r>
              <a:rPr lang="en-US" i="1"/>
              <a:t> A letter of recommendation/support</a:t>
            </a:r>
            <a:endParaRPr lang="en-US" i="1"/>
          </a:p>
          <a:p>
            <a:pPr algn="just"/>
            <a:r>
              <a:rPr lang="en-US" i="1"/>
              <a:t>Incorporation/registration certificate</a:t>
            </a:r>
            <a:endParaRPr lang="en-US" i="1"/>
          </a:p>
          <a:p>
            <a:pPr algn="just"/>
            <a:r>
              <a:rPr lang="en-US" i="1"/>
              <a:t>Description of your business in brief</a:t>
            </a:r>
            <a:endParaRPr lang="en-US" i="1"/>
          </a:p>
          <a:p>
            <a:pPr marL="0" indent="0" algn="just">
              <a:buNone/>
            </a:pPr>
            <a:endParaRPr lang="en-US" i="1"/>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02" name="Content Placeholder 2"/>
          <p:cNvSpPr>
            <a:spLocks noGrp="1"/>
          </p:cNvSpPr>
          <p:nvPr>
            <p:ph idx="1"/>
          </p:nvPr>
        </p:nvSpPr>
        <p:spPr>
          <a:xfrm>
            <a:off x="690245" y="1537335"/>
            <a:ext cx="10972800" cy="4953000"/>
          </a:xfrm>
        </p:spPr>
        <p:txBody>
          <a:bodyPr/>
          <a:lstStyle/>
          <a:p>
            <a:pPr marL="0" indent="0" algn="just">
              <a:buNone/>
            </a:pPr>
            <a:r>
              <a:rPr lang="en-US" i="1">
                <a:sym typeface="+mn-ea"/>
              </a:rPr>
              <a:t>4. Answer whether we would like to avail tax benefits.</a:t>
            </a:r>
            <a:endParaRPr lang="en-US" i="1"/>
          </a:p>
          <a:p>
            <a:pPr marL="0" indent="0" algn="just">
              <a:buNone/>
            </a:pPr>
            <a:r>
              <a:rPr lang="en-US" i="1">
                <a:sym typeface="+mn-ea"/>
              </a:rPr>
              <a:t>5. self-certify the certain conditions like turnover rate , innovation etc.,</a:t>
            </a:r>
            <a:endParaRPr lang="en-US" i="1">
              <a:sym typeface="+mn-ea"/>
            </a:endParaRPr>
          </a:p>
          <a:p>
            <a:pPr marL="0" indent="0" algn="just">
              <a:buNone/>
            </a:pPr>
            <a:r>
              <a:rPr lang="en-US"/>
              <a:t>6.Immediately get recognition number</a:t>
            </a:r>
            <a:endParaRPr lang="en-US"/>
          </a:p>
          <a:p>
            <a:pPr marL="0" indent="0" algn="just">
              <a:buNone/>
            </a:pPr>
            <a:r>
              <a:rPr lang="en-US"/>
              <a:t>7.Patents,Trademarks and Design registration</a:t>
            </a:r>
            <a:endParaRPr lang="en-US"/>
          </a:p>
          <a:p>
            <a:pPr marL="0" indent="0" algn="just">
              <a:buNone/>
            </a:pPr>
            <a:r>
              <a:rPr lang="en-US"/>
              <a:t>8.Funding sources</a:t>
            </a:r>
            <a:endParaRPr 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a:off x="0" y="0"/>
          <a:ext cx="0" cy="0"/>
          <a:chOff x="0" y="0"/>
          <a:chExt cx="0" cy="0"/>
        </a:xfrm>
      </p:grpSpPr>
      <p:sp>
        <p:nvSpPr>
          <p:cNvPr id="1048603" name="Title 1"/>
          <p:cNvSpPr>
            <a:spLocks noGrp="1"/>
          </p:cNvSpPr>
          <p:nvPr>
            <p:ph type="title"/>
          </p:nvPr>
        </p:nvSpPr>
        <p:spPr>
          <a:xfrm>
            <a:off x="241704" y="482369"/>
            <a:ext cx="10972800" cy="582613"/>
          </a:xfrm>
        </p:spPr>
        <p:txBody>
          <a:bodyPr/>
          <a:lstStyle/>
          <a:p>
            <a:pPr marL="5080" indent="0">
              <a:buNone/>
            </a:pPr>
            <a:r>
              <a:rPr lang="en-US" b="1" u="sng"/>
              <a:t>FACILITIES</a:t>
            </a:r>
            <a:endParaRPr lang="en-US" b="1" u="sng"/>
          </a:p>
        </p:txBody>
      </p:sp>
      <p:sp>
        <p:nvSpPr>
          <p:cNvPr id="1048604" name="Content Placeholder 2"/>
          <p:cNvSpPr>
            <a:spLocks noGrp="1"/>
          </p:cNvSpPr>
          <p:nvPr>
            <p:ph idx="1"/>
          </p:nvPr>
        </p:nvSpPr>
        <p:spPr>
          <a:xfrm>
            <a:off x="609599" y="1047465"/>
            <a:ext cx="10972800" cy="5505099"/>
          </a:xfrm>
        </p:spPr>
        <p:txBody>
          <a:bodyPr/>
          <a:lstStyle/>
          <a:p>
            <a:pPr marL="0" indent="0">
              <a:buNone/>
            </a:pPr>
            <a:r>
              <a:rPr lang="en-US" b="1"/>
              <a:t>1)CANTEEN FACILITY</a:t>
            </a:r>
            <a:endParaRPr lang="en-US"/>
          </a:p>
          <a:p>
            <a:pPr marL="0" indent="0">
              <a:buNone/>
            </a:pPr>
            <a:r>
              <a:rPr lang="en-US" b="1"/>
              <a:t>         </a:t>
            </a:r>
            <a:r>
              <a:rPr lang="en-US" b="0"/>
              <a:t>For the employees,the canteen facility will be provided.They can eat lunch in canteen and beverages in breaktime.</a:t>
            </a:r>
            <a:endParaRPr lang="en-US"/>
          </a:p>
          <a:p>
            <a:pPr marL="0" indent="0">
              <a:buNone/>
            </a:pPr>
            <a:r>
              <a:rPr lang="en-US" b="1"/>
              <a:t>2)TRANSPORTATION FACILITY</a:t>
            </a:r>
            <a:endParaRPr lang="en-US"/>
          </a:p>
          <a:p>
            <a:pPr marL="0" indent="0">
              <a:buNone/>
            </a:pPr>
            <a:r>
              <a:rPr lang="en-US" b="1"/>
              <a:t>         </a:t>
            </a:r>
            <a:r>
              <a:rPr lang="en-US" b="0"/>
              <a:t>They are provided with transportation from their nearby stops, both pickup and drop.</a:t>
            </a:r>
            <a:endParaRPr lang="en-US"/>
          </a:p>
          <a:p>
            <a:pPr marL="0" indent="0">
              <a:buNone/>
            </a:pPr>
            <a:r>
              <a:rPr lang="en-US" b="1"/>
              <a:t>3)DAYCARE CENTER </a:t>
            </a:r>
            <a:endParaRPr lang="en-US"/>
          </a:p>
          <a:p>
            <a:pPr marL="0" indent="0">
              <a:buNone/>
            </a:pPr>
            <a:r>
              <a:rPr lang="en-US" b="1"/>
              <a:t>          </a:t>
            </a:r>
            <a:r>
              <a:rPr lang="en-US" b="0"/>
              <a:t>For workers with their children less than the age of five,day care center facility is provided.</a:t>
            </a:r>
            <a:endParaRPr lang="en-US"/>
          </a:p>
          <a:p>
            <a:pPr marL="0" indent="0">
              <a:buNone/>
            </a:pPr>
            <a:r>
              <a:rPr lang="en-US" b="1"/>
              <a:t> </a:t>
            </a:r>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34" name=""/>
        <p:cNvGrpSpPr/>
        <p:nvPr/>
      </p:nvGrpSpPr>
      <p:grpSpPr>
        <a:xfrm>
          <a:off x="0" y="0"/>
          <a:ext cx="0" cy="0"/>
          <a:chOff x="0" y="0"/>
          <a:chExt cx="0" cy="0"/>
        </a:xfrm>
      </p:grpSpPr>
      <p:sp>
        <p:nvSpPr>
          <p:cNvPr id="1048606" name="Content Placeholder 1048605"/>
          <p:cNvSpPr>
            <a:spLocks noGrp="1"/>
          </p:cNvSpPr>
          <p:nvPr>
            <p:ph idx="1"/>
          </p:nvPr>
        </p:nvSpPr>
        <p:spPr>
          <a:xfrm>
            <a:off x="609600" y="1047750"/>
            <a:ext cx="10972800" cy="4953000"/>
          </a:xfrm>
        </p:spPr>
        <p:txBody>
          <a:bodyPr/>
          <a:lstStyle/>
          <a:p>
            <a:pPr marL="0" indent="0">
              <a:buNone/>
            </a:pPr>
            <a:r>
              <a:rPr lang="en-US" sz="3200" b="1"/>
              <a:t>4)SAFETY</a:t>
            </a:r>
            <a:endParaRPr lang="en-US" sz="2800"/>
          </a:p>
          <a:p>
            <a:pPr marL="0" indent="0">
              <a:buNone/>
            </a:pPr>
            <a:r>
              <a:rPr lang="en-US" sz="3200" b="1"/>
              <a:t>        </a:t>
            </a:r>
            <a:r>
              <a:rPr lang="en-US" sz="3200" b="0"/>
              <a:t>The safety instruments are installed in required position in case of any accidents.</a:t>
            </a:r>
            <a:endParaRPr lang="en-US" sz="2800"/>
          </a:p>
          <a:p>
            <a:pPr marL="0" indent="0">
              <a:buNone/>
            </a:pPr>
            <a:r>
              <a:rPr lang="en-US" sz="3200" b="1"/>
              <a:t>5)WI-FI FACILITY</a:t>
            </a:r>
            <a:endParaRPr lang="en-US" sz="2800"/>
          </a:p>
          <a:p>
            <a:pPr marL="0" indent="0">
              <a:buNone/>
            </a:pPr>
            <a:r>
              <a:rPr lang="en-US" sz="3200" b="1"/>
              <a:t>       </a:t>
            </a:r>
            <a:r>
              <a:rPr lang="en-US" sz="3200" b="0"/>
              <a:t>The employees can use the company WiFi in the company perimeter.</a:t>
            </a:r>
            <a:endParaRPr lang="en-US" sz="2800"/>
          </a:p>
          <a:p>
            <a:pPr marL="0" indent="0">
              <a:buNone/>
            </a:pPr>
            <a:r>
              <a:rPr lang="en-US" sz="3200" b="1"/>
              <a:t>6)TRAINING FOR NEWCOMERS</a:t>
            </a:r>
            <a:endParaRPr lang="en-GB"/>
          </a:p>
          <a:p>
            <a:pPr marL="0" indent="0">
              <a:buNone/>
            </a:pPr>
            <a:r>
              <a:rPr lang="en-US" sz="3200" b="1"/>
              <a:t>       </a:t>
            </a:r>
            <a:r>
              <a:rPr lang="en-US" sz="3200" b="0"/>
              <a:t>The training for newcomers in their respective position will be given.</a:t>
            </a:r>
            <a:endParaRPr lang="en-GB"/>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35" name=""/>
        <p:cNvGrpSpPr/>
        <p:nvPr/>
      </p:nvGrpSpPr>
      <p:grpSpPr>
        <a:xfrm>
          <a:off x="0" y="0"/>
          <a:ext cx="0" cy="0"/>
          <a:chOff x="0" y="0"/>
          <a:chExt cx="0" cy="0"/>
        </a:xfrm>
      </p:grpSpPr>
      <p:sp>
        <p:nvSpPr>
          <p:cNvPr id="1048607" name="Title 1048606"/>
          <p:cNvSpPr>
            <a:spLocks noGrp="1"/>
          </p:cNvSpPr>
          <p:nvPr>
            <p:ph type="title"/>
          </p:nvPr>
        </p:nvSpPr>
        <p:spPr>
          <a:xfrm>
            <a:off x="230378" y="420738"/>
            <a:ext cx="10972800" cy="582613"/>
          </a:xfrm>
        </p:spPr>
        <p:txBody>
          <a:bodyPr/>
          <a:lstStyle/>
          <a:p>
            <a:r>
              <a:rPr lang="en-US" b="1" u="sng">
                <a:ln w="22225">
                  <a:solidFill>
                    <a:schemeClr val="accent2"/>
                  </a:solidFill>
                  <a:prstDash val="solid"/>
                </a:ln>
                <a:solidFill>
                  <a:schemeClr val="accent2">
                    <a:lumMod val="40000"/>
                    <a:lumOff val="60000"/>
                  </a:schemeClr>
                </a:solidFill>
                <a:effectLst/>
              </a:rPr>
              <a:t>HR POLICIES</a:t>
            </a:r>
            <a:endParaRPr lang="en-US" b="1" u="sng">
              <a:ln w="22225">
                <a:solidFill>
                  <a:schemeClr val="accent2"/>
                </a:solidFill>
                <a:prstDash val="solid"/>
              </a:ln>
              <a:solidFill>
                <a:schemeClr val="accent2">
                  <a:lumMod val="40000"/>
                  <a:lumOff val="60000"/>
                </a:schemeClr>
              </a:solidFill>
              <a:effectLst/>
            </a:endParaRPr>
          </a:p>
        </p:txBody>
      </p:sp>
      <p:sp>
        <p:nvSpPr>
          <p:cNvPr id="1048608" name="Content Placeholder 1048607"/>
          <p:cNvSpPr>
            <a:spLocks noGrp="1"/>
          </p:cNvSpPr>
          <p:nvPr>
            <p:ph idx="1"/>
          </p:nvPr>
        </p:nvSpPr>
        <p:spPr>
          <a:xfrm>
            <a:off x="609600" y="1130350"/>
            <a:ext cx="10972800" cy="5359933"/>
          </a:xfrm>
        </p:spPr>
        <p:txBody>
          <a:bodyPr/>
          <a:lstStyle/>
          <a:p>
            <a:pPr marL="0" indent="0">
              <a:buNone/>
            </a:pPr>
            <a:r>
              <a:rPr lang="en-US" b="1"/>
              <a:t>1)MEDICAL POLICY</a:t>
            </a:r>
            <a:endParaRPr lang="en-GB"/>
          </a:p>
          <a:p>
            <a:pPr marL="0" indent="0">
              <a:buNone/>
            </a:pPr>
            <a:r>
              <a:rPr lang="en-US" b="1"/>
              <a:t>     </a:t>
            </a:r>
            <a:r>
              <a:rPr lang="en-US" b="0"/>
              <a:t>The medical insurance policy will be given for employees who worked more than 3 years.They can claim in case of accident or acute illness. </a:t>
            </a:r>
            <a:endParaRPr lang="en-GB"/>
          </a:p>
          <a:p>
            <a:pPr marL="0" indent="0">
              <a:buNone/>
            </a:pPr>
            <a:r>
              <a:rPr lang="en-US" b="1"/>
              <a:t>2)EMPLOYEE PROVIDENT FUND</a:t>
            </a:r>
            <a:endParaRPr lang="en-GB"/>
          </a:p>
          <a:p>
            <a:pPr marL="0" indent="0">
              <a:buNone/>
            </a:pPr>
            <a:r>
              <a:rPr lang="en-US" b="0"/>
              <a:t>      Out of employer's contribution, 8.33% will be diverted to Employees' Pension Scheme.The balance</a:t>
            </a:r>
            <a:r>
              <a:rPr lang="en-GB"/>
              <a:t> will be retained in the EPF scheme. On retirement, the employee will get his full share plus the balance of Employer's share retained to his credit in EPF account.</a:t>
            </a:r>
            <a:endParaRPr lang="en-GB"/>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a:off x="0" y="0"/>
          <a:ext cx="0" cy="0"/>
          <a:chOff x="0" y="0"/>
          <a:chExt cx="0" cy="0"/>
        </a:xfrm>
      </p:grpSpPr>
      <p:sp>
        <p:nvSpPr>
          <p:cNvPr id="1048610" name="Content Placeholder 1048609"/>
          <p:cNvSpPr>
            <a:spLocks noGrp="1"/>
          </p:cNvSpPr>
          <p:nvPr>
            <p:ph idx="1"/>
          </p:nvPr>
        </p:nvSpPr>
        <p:spPr>
          <a:xfrm>
            <a:off x="609600" y="655320"/>
            <a:ext cx="10972800" cy="4966970"/>
          </a:xfrm>
        </p:spPr>
        <p:txBody>
          <a:bodyPr/>
          <a:lstStyle/>
          <a:p>
            <a:pPr marL="0" indent="0">
              <a:buNone/>
            </a:pPr>
            <a:r>
              <a:rPr lang="en-US" sz="3200" b="1"/>
              <a:t>3)EMPLOYEE STATE INSURANCES</a:t>
            </a:r>
            <a:endParaRPr lang="en-GB" sz="2800"/>
          </a:p>
          <a:p>
            <a:pPr marL="0" indent="0">
              <a:buNone/>
            </a:pPr>
            <a:r>
              <a:rPr lang="en-US" sz="3200" b="0"/>
              <a:t>         By Employees' State Insurance Act, 1948 against the impact of incidences of sickness, maternity, disablement and death due to employment injury,we will provide medical care to insured persons and their families. </a:t>
            </a:r>
            <a:endParaRPr lang="en-GB" sz="2800"/>
          </a:p>
          <a:p>
            <a:pPr marL="0" indent="0">
              <a:buNone/>
            </a:pPr>
            <a:r>
              <a:rPr lang="en-US" sz="3200" b="1"/>
              <a:t>4)BONUS AND REWARDS</a:t>
            </a:r>
            <a:endParaRPr lang="en-GB" sz="2800"/>
          </a:p>
          <a:p>
            <a:pPr marL="0" indent="0">
              <a:buNone/>
            </a:pPr>
            <a:r>
              <a:rPr lang="en-US" sz="3200" b="0"/>
              <a:t>        The bonus will be provided according to the company' s growth over a period of time.The rewards will be given for employees who excelled in their respective positions.</a:t>
            </a:r>
            <a:endParaRPr lang="en-GB" sz="2800"/>
          </a:p>
          <a:p>
            <a:pPr marL="0" indent="0">
              <a:buNone/>
            </a:pPr>
            <a:r>
              <a:rPr lang="en-US" sz="3200" b="1"/>
              <a:t> </a:t>
            </a:r>
            <a:endParaRPr lang="en-GB" sz="2800"/>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7" name=""/>
        <p:cNvGrpSpPr/>
        <p:nvPr/>
      </p:nvGrpSpPr>
      <p:grpSpPr>
        <a:xfrm>
          <a:off x="0" y="0"/>
          <a:ext cx="0" cy="0"/>
          <a:chOff x="0" y="0"/>
          <a:chExt cx="0" cy="0"/>
        </a:xfrm>
      </p:grpSpPr>
      <p:sp>
        <p:nvSpPr>
          <p:cNvPr id="1048612" name="Content Placeholder 2"/>
          <p:cNvSpPr>
            <a:spLocks noGrp="1"/>
          </p:cNvSpPr>
          <p:nvPr>
            <p:ph type="body" orient="vert" idx="4294967295"/>
          </p:nvPr>
        </p:nvSpPr>
        <p:spPr>
          <a:xfrm>
            <a:off x="609600" y="715645"/>
            <a:ext cx="10972800" cy="4526280"/>
          </a:xfrm>
        </p:spPr>
        <p:txBody>
          <a:bodyPr>
            <a:scene3d>
              <a:camera prst="orthographicFront"/>
              <a:lightRig rig="threePt" dir="t"/>
            </a:scene3d>
          </a:bodyPr>
          <a:lstStyle/>
          <a:p>
            <a:pPr marL="0" indent="0" algn="just">
              <a:buNone/>
            </a:pPr>
            <a:endParaRPr lang="en-US">
              <a:ln w="22225">
                <a:solidFill>
                  <a:schemeClr val="accent2"/>
                </a:solidFill>
                <a:prstDash val="solid"/>
              </a:ln>
              <a:solidFill>
                <a:schemeClr val="accent2">
                  <a:lumMod val="40000"/>
                  <a:lumOff val="60000"/>
                </a:schemeClr>
              </a:solidFill>
              <a:effectLst/>
            </a:endParaRPr>
          </a:p>
          <a:p>
            <a:pPr marL="0" indent="0" algn="just">
              <a:buNone/>
            </a:pPr>
            <a:endParaRPr lang="en-US">
              <a:ln w="22225">
                <a:solidFill>
                  <a:schemeClr val="accent2"/>
                </a:solidFill>
                <a:prstDash val="solid"/>
              </a:ln>
              <a:solidFill>
                <a:schemeClr val="accent2">
                  <a:lumMod val="40000"/>
                  <a:lumOff val="60000"/>
                </a:schemeClr>
              </a:solidFill>
              <a:effectLst/>
            </a:endParaRPr>
          </a:p>
          <a:p>
            <a:pPr marL="0" indent="0" algn="just">
              <a:buNone/>
            </a:pPr>
            <a:endParaRPr lang="en-US">
              <a:ln w="22225">
                <a:solidFill>
                  <a:schemeClr val="accent2"/>
                </a:solidFill>
                <a:prstDash val="solid"/>
              </a:ln>
              <a:solidFill>
                <a:schemeClr val="accent2">
                  <a:lumMod val="40000"/>
                  <a:lumOff val="60000"/>
                </a:schemeClr>
              </a:solidFill>
              <a:effectLst/>
            </a:endParaRPr>
          </a:p>
          <a:p>
            <a:pPr marL="0" indent="0" algn="ctr">
              <a:buNone/>
            </a:pPr>
            <a:r>
              <a:rPr lang="en-US" sz="9600">
                <a:ln w="22225">
                  <a:solidFill>
                    <a:schemeClr val="accent2"/>
                  </a:solidFill>
                  <a:prstDash val="solid"/>
                </a:ln>
                <a:solidFill>
                  <a:schemeClr val="accent2">
                    <a:lumMod val="40000"/>
                    <a:lumOff val="60000"/>
                  </a:schemeClr>
                </a:solidFill>
                <a:effectLst/>
              </a:rPr>
              <a:t>THANK YOU</a:t>
            </a:r>
            <a:r>
              <a:rPr lang="en-IN" altLang="en-US" sz="9600">
                <a:ln w="22225">
                  <a:solidFill>
                    <a:schemeClr val="accent2"/>
                  </a:solidFill>
                  <a:prstDash val="solid"/>
                </a:ln>
                <a:solidFill>
                  <a:schemeClr val="accent2">
                    <a:lumMod val="40000"/>
                    <a:lumOff val="60000"/>
                  </a:schemeClr>
                </a:solidFill>
                <a:effectLst/>
              </a:rPr>
              <a:t>!</a:t>
            </a:r>
            <a:endParaRPr lang="en-IN" altLang="en-US" sz="9600" b="1" i="1" u="sng">
              <a:ln w="22225">
                <a:solidFill>
                  <a:schemeClr val="accent2"/>
                </a:solidFill>
                <a:prstDash val="solid"/>
              </a:ln>
              <a:solidFill>
                <a:schemeClr val="accent2">
                  <a:lumMod val="40000"/>
                  <a:lumOff val="60000"/>
                </a:schemeClr>
              </a:solidFill>
              <a:effectLs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800" y="579120"/>
            <a:ext cx="2258060" cy="460375"/>
          </a:xfrm>
          <a:prstGeom prst="rect">
            <a:avLst/>
          </a:prstGeom>
          <a:noFill/>
        </p:spPr>
        <p:txBody>
          <a:bodyPr wrap="square" rtlCol="0">
            <a:spAutoFit/>
          </a:bodyPr>
          <a:lstStyle/>
          <a:p>
            <a:r>
              <a:rPr lang="en-IN" altLang="en-US" sz="2400">
                <a:solidFill>
                  <a:schemeClr val="accent1"/>
                </a:solidFill>
                <a:effectLst>
                  <a:outerShdw blurRad="38100" dist="25400" dir="5400000" algn="ctr" rotWithShape="0">
                    <a:srgbClr val="6E747A">
                      <a:alpha val="43000"/>
                    </a:srgbClr>
                  </a:outerShdw>
                </a:effectLst>
              </a:rPr>
              <a:t>DATA  FLOW </a:t>
            </a:r>
            <a:r>
              <a:rPr lang="en-IN" altLang="en-US" sz="2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en-IN" altLang="en-US" sz="2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Rounded Rectangle 2"/>
          <p:cNvSpPr/>
          <p:nvPr/>
        </p:nvSpPr>
        <p:spPr>
          <a:xfrm>
            <a:off x="845820" y="1791547"/>
            <a:ext cx="129455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Customer Order</a:t>
            </a:r>
            <a:endParaRPr lang="en-IN" altLang="en-US" sz="1600">
              <a:solidFill>
                <a:schemeClr val="tx1"/>
              </a:solidFill>
            </a:endParaRPr>
          </a:p>
        </p:txBody>
      </p:sp>
      <p:sp>
        <p:nvSpPr>
          <p:cNvPr id="4" name="Rounded Rectangle 3"/>
          <p:cNvSpPr/>
          <p:nvPr/>
        </p:nvSpPr>
        <p:spPr>
          <a:xfrm>
            <a:off x="2840567" y="1791547"/>
            <a:ext cx="15875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Marketing Department</a:t>
            </a:r>
            <a:endParaRPr lang="en-IN" altLang="en-US" sz="1600">
              <a:solidFill>
                <a:schemeClr val="tx1"/>
              </a:solidFill>
            </a:endParaRPr>
          </a:p>
        </p:txBody>
      </p:sp>
      <p:sp>
        <p:nvSpPr>
          <p:cNvPr id="5" name="Rounded Rectangle 4"/>
          <p:cNvSpPr/>
          <p:nvPr/>
        </p:nvSpPr>
        <p:spPr>
          <a:xfrm>
            <a:off x="5135880" y="1791547"/>
            <a:ext cx="160697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Production Department</a:t>
            </a:r>
            <a:endParaRPr lang="en-IN" altLang="en-US" sz="1600">
              <a:solidFill>
                <a:schemeClr val="tx1"/>
              </a:solidFill>
            </a:endParaRPr>
          </a:p>
        </p:txBody>
      </p:sp>
      <p:sp>
        <p:nvSpPr>
          <p:cNvPr id="6" name="Rounded Rectangle 5"/>
          <p:cNvSpPr/>
          <p:nvPr/>
        </p:nvSpPr>
        <p:spPr>
          <a:xfrm>
            <a:off x="7443047" y="1791547"/>
            <a:ext cx="1438487"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Quality Department</a:t>
            </a:r>
            <a:endParaRPr lang="en-IN" altLang="en-US" sz="1600">
              <a:solidFill>
                <a:schemeClr val="tx1"/>
              </a:solidFill>
            </a:endParaRPr>
          </a:p>
        </p:txBody>
      </p:sp>
      <p:sp>
        <p:nvSpPr>
          <p:cNvPr id="7" name="Rounded Rectangle 6"/>
          <p:cNvSpPr/>
          <p:nvPr/>
        </p:nvSpPr>
        <p:spPr>
          <a:xfrm>
            <a:off x="9563947" y="1791547"/>
            <a:ext cx="1438487"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Sales Department</a:t>
            </a:r>
            <a:endParaRPr lang="en-IN" altLang="en-US" sz="1600">
              <a:solidFill>
                <a:schemeClr val="tx1"/>
              </a:solidFill>
            </a:endParaRPr>
          </a:p>
        </p:txBody>
      </p:sp>
      <p:cxnSp>
        <p:nvCxnSpPr>
          <p:cNvPr id="8" name="Straight Arrow Connector 7"/>
          <p:cNvCxnSpPr>
            <a:stCxn id="3" idx="3"/>
            <a:endCxn id="4" idx="1"/>
          </p:cNvCxnSpPr>
          <p:nvPr/>
        </p:nvCxnSpPr>
        <p:spPr>
          <a:xfrm>
            <a:off x="2140373" y="2080260"/>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435687" y="2080260"/>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42853" y="2080260"/>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881533" y="2080260"/>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140287" y="3250353"/>
            <a:ext cx="141647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Farmer Registration</a:t>
            </a:r>
            <a:endParaRPr lang="en-IN" altLang="en-US" sz="1600">
              <a:solidFill>
                <a:schemeClr val="tx1"/>
              </a:solidFill>
            </a:endParaRPr>
          </a:p>
        </p:txBody>
      </p:sp>
      <p:sp>
        <p:nvSpPr>
          <p:cNvPr id="13" name="Rounded Rectangle 12"/>
          <p:cNvSpPr/>
          <p:nvPr/>
        </p:nvSpPr>
        <p:spPr>
          <a:xfrm>
            <a:off x="5135880" y="3250353"/>
            <a:ext cx="15875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sym typeface="+mn-ea"/>
              </a:rPr>
              <a:t>Marketing Department</a:t>
            </a:r>
            <a:endParaRPr lang="en-IN" altLang="en-US" sz="1600">
              <a:solidFill>
                <a:schemeClr val="tx1"/>
              </a:solidFill>
            </a:endParaRPr>
          </a:p>
        </p:txBody>
      </p:sp>
      <p:sp>
        <p:nvSpPr>
          <p:cNvPr id="14" name="Rounded Rectangle 13"/>
          <p:cNvSpPr/>
          <p:nvPr/>
        </p:nvSpPr>
        <p:spPr>
          <a:xfrm>
            <a:off x="7431193" y="3250353"/>
            <a:ext cx="160697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Purchase</a:t>
            </a:r>
            <a:endParaRPr lang="en-IN" altLang="en-US" sz="1600">
              <a:solidFill>
                <a:schemeClr val="tx1"/>
              </a:solidFill>
            </a:endParaRPr>
          </a:p>
          <a:p>
            <a:pPr algn="ctr"/>
            <a:r>
              <a:rPr lang="en-IN" altLang="en-US" sz="1600">
                <a:solidFill>
                  <a:schemeClr val="tx1"/>
                </a:solidFill>
              </a:rPr>
              <a:t>Department</a:t>
            </a:r>
            <a:endParaRPr lang="en-IN" altLang="en-US" sz="1600">
              <a:solidFill>
                <a:schemeClr val="tx1"/>
              </a:solidFill>
            </a:endParaRPr>
          </a:p>
        </p:txBody>
      </p:sp>
      <p:cxnSp>
        <p:nvCxnSpPr>
          <p:cNvPr id="15" name="Straight Arrow Connector 14"/>
          <p:cNvCxnSpPr>
            <a:stCxn id="12" idx="3"/>
            <a:endCxn id="13" idx="1"/>
          </p:cNvCxnSpPr>
          <p:nvPr/>
        </p:nvCxnSpPr>
        <p:spPr>
          <a:xfrm>
            <a:off x="4556760" y="3539067"/>
            <a:ext cx="579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731000" y="3539067"/>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147907" y="4638887"/>
            <a:ext cx="141647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Logistics Registration</a:t>
            </a:r>
            <a:endParaRPr lang="en-IN" altLang="en-US" sz="1600">
              <a:solidFill>
                <a:schemeClr val="tx1"/>
              </a:solidFill>
            </a:endParaRPr>
          </a:p>
        </p:txBody>
      </p:sp>
      <p:sp>
        <p:nvSpPr>
          <p:cNvPr id="18" name="Rounded Rectangle 17"/>
          <p:cNvSpPr/>
          <p:nvPr/>
        </p:nvSpPr>
        <p:spPr>
          <a:xfrm>
            <a:off x="5143500" y="4638887"/>
            <a:ext cx="15875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sym typeface="+mn-ea"/>
              </a:rPr>
              <a:t>Marketing Department</a:t>
            </a:r>
            <a:endParaRPr lang="en-IN" altLang="en-US" sz="1600">
              <a:solidFill>
                <a:schemeClr val="tx1"/>
              </a:solidFill>
            </a:endParaRPr>
          </a:p>
        </p:txBody>
      </p:sp>
      <p:sp>
        <p:nvSpPr>
          <p:cNvPr id="19" name="Rounded Rectangle 18"/>
          <p:cNvSpPr/>
          <p:nvPr/>
        </p:nvSpPr>
        <p:spPr>
          <a:xfrm>
            <a:off x="7438813" y="4638887"/>
            <a:ext cx="1606973"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a:solidFill>
                  <a:schemeClr val="tx1"/>
                </a:solidFill>
              </a:rPr>
              <a:t>Process</a:t>
            </a:r>
            <a:endParaRPr lang="en-IN" altLang="en-US" sz="1600">
              <a:solidFill>
                <a:schemeClr val="tx1"/>
              </a:solidFill>
            </a:endParaRPr>
          </a:p>
          <a:p>
            <a:pPr algn="ctr"/>
            <a:r>
              <a:rPr lang="en-IN" altLang="en-US" sz="1600">
                <a:solidFill>
                  <a:schemeClr val="tx1"/>
                </a:solidFill>
              </a:rPr>
              <a:t>Department</a:t>
            </a:r>
            <a:endParaRPr lang="en-IN" altLang="en-US" sz="1600">
              <a:solidFill>
                <a:schemeClr val="tx1"/>
              </a:solidFill>
            </a:endParaRPr>
          </a:p>
        </p:txBody>
      </p:sp>
      <p:cxnSp>
        <p:nvCxnSpPr>
          <p:cNvPr id="20" name="Straight Arrow Connector 19"/>
          <p:cNvCxnSpPr>
            <a:stCxn id="17" idx="3"/>
            <a:endCxn id="18" idx="1"/>
          </p:cNvCxnSpPr>
          <p:nvPr/>
        </p:nvCxnSpPr>
        <p:spPr>
          <a:xfrm>
            <a:off x="4564380" y="4927600"/>
            <a:ext cx="57912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738620" y="4927600"/>
            <a:ext cx="700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33440" y="3789535"/>
            <a:ext cx="1512612" cy="1514743"/>
            <a:chOff x="925080" y="2842151"/>
            <a:chExt cx="1134462" cy="1136057"/>
          </a:xfrm>
          <a:solidFill>
            <a:schemeClr val="bg1"/>
          </a:solidFill>
        </p:grpSpPr>
        <p:sp>
          <p:nvSpPr>
            <p:cNvPr id="4" name="MH_Other_3"/>
            <p:cNvSpPr/>
            <p:nvPr/>
          </p:nvSpPr>
          <p:spPr>
            <a:xfrm>
              <a:off x="925080" y="2842151"/>
              <a:ext cx="1134462" cy="1136057"/>
            </a:xfrm>
            <a:prstGeom prst="teardrop">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th-TH"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2054" name="MH_Other_5"/>
            <p:cNvSpPr>
              <a:spLocks noEditPoints="1"/>
            </p:cNvSpPr>
            <p:nvPr/>
          </p:nvSpPr>
          <p:spPr bwMode="auto">
            <a:xfrm>
              <a:off x="1258558" y="3129356"/>
              <a:ext cx="467506" cy="502609"/>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grpSp>
      <p:grpSp>
        <p:nvGrpSpPr>
          <p:cNvPr id="7" name="组合 6"/>
          <p:cNvGrpSpPr/>
          <p:nvPr/>
        </p:nvGrpSpPr>
        <p:grpSpPr>
          <a:xfrm>
            <a:off x="2820515" y="3789535"/>
            <a:ext cx="2127447" cy="2127441"/>
            <a:chOff x="2115386" y="2842151"/>
            <a:chExt cx="1595585" cy="1595585"/>
          </a:xfrm>
          <a:solidFill>
            <a:schemeClr val="bg1"/>
          </a:solidFill>
        </p:grpSpPr>
        <p:sp>
          <p:nvSpPr>
            <p:cNvPr id="2" name="MH_Other_1"/>
            <p:cNvSpPr/>
            <p:nvPr/>
          </p:nvSpPr>
          <p:spPr>
            <a:xfrm rot="16200000">
              <a:off x="2115386" y="2842151"/>
              <a:ext cx="1595585" cy="1595585"/>
            </a:xfrm>
            <a:prstGeom prst="teardrop">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th-TH"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2055" name="MH_Other_6"/>
            <p:cNvSpPr>
              <a:spLocks noEditPoints="1"/>
            </p:cNvSpPr>
            <p:nvPr/>
          </p:nvSpPr>
          <p:spPr bwMode="auto">
            <a:xfrm>
              <a:off x="2659482" y="3381460"/>
              <a:ext cx="507396" cy="437190"/>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grpSp>
      <p:grpSp>
        <p:nvGrpSpPr>
          <p:cNvPr id="8" name="组合 7"/>
          <p:cNvGrpSpPr/>
          <p:nvPr/>
        </p:nvGrpSpPr>
        <p:grpSpPr>
          <a:xfrm>
            <a:off x="2820513" y="2202459"/>
            <a:ext cx="1514743" cy="1512611"/>
            <a:chOff x="2115386" y="1651845"/>
            <a:chExt cx="1136057" cy="1134461"/>
          </a:xfrm>
          <a:solidFill>
            <a:schemeClr val="bg1"/>
          </a:solidFill>
        </p:grpSpPr>
        <p:sp>
          <p:nvSpPr>
            <p:cNvPr id="3" name="MH_Other_2"/>
            <p:cNvSpPr/>
            <p:nvPr/>
          </p:nvSpPr>
          <p:spPr>
            <a:xfrm rot="10800000">
              <a:off x="2115386" y="1651845"/>
              <a:ext cx="1136057" cy="1134461"/>
            </a:xfrm>
            <a:prstGeom prst="teardrop">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th-TH" sz="4000" b="0" i="0" u="none" strike="noStrike" kern="1200" cap="none" spc="0" normalizeH="0" baseline="0" noProof="0" dirty="0">
                <a:ln>
                  <a:noFill/>
                </a:ln>
                <a:solidFill>
                  <a:schemeClr val="lt1"/>
                </a:solidFill>
                <a:effectLst/>
                <a:uLnTx/>
                <a:uFillTx/>
                <a:latin typeface="+mn-lt"/>
                <a:ea typeface="+mn-ea"/>
                <a:cs typeface="+mn-cs"/>
              </a:endParaRPr>
            </a:p>
          </p:txBody>
        </p:sp>
        <p:sp>
          <p:nvSpPr>
            <p:cNvPr id="2056" name="MH_Other_7"/>
            <p:cNvSpPr>
              <a:spLocks noEditPoints="1"/>
            </p:cNvSpPr>
            <p:nvPr/>
          </p:nvSpPr>
          <p:spPr bwMode="auto">
            <a:xfrm>
              <a:off x="2429718" y="2039571"/>
              <a:ext cx="507396" cy="382940"/>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grpSp>
      <p:grpSp>
        <p:nvGrpSpPr>
          <p:cNvPr id="9" name="组合 8"/>
          <p:cNvGrpSpPr/>
          <p:nvPr/>
        </p:nvGrpSpPr>
        <p:grpSpPr>
          <a:xfrm>
            <a:off x="1224929" y="2217352"/>
            <a:ext cx="1512612" cy="1512616"/>
            <a:chOff x="918697" y="1663014"/>
            <a:chExt cx="1134462" cy="1134462"/>
          </a:xfrm>
          <a:solidFill>
            <a:schemeClr val="bg1"/>
          </a:solidFill>
        </p:grpSpPr>
        <p:sp>
          <p:nvSpPr>
            <p:cNvPr id="5" name="MH_Other_4"/>
            <p:cNvSpPr/>
            <p:nvPr/>
          </p:nvSpPr>
          <p:spPr>
            <a:xfrm rot="5400000">
              <a:off x="918697" y="1663014"/>
              <a:ext cx="1134462" cy="1134462"/>
            </a:xfrm>
            <a:prstGeom prst="teardrop">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th-TH" sz="3600" b="0" i="0" u="none" strike="noStrike" kern="1200" cap="none" spc="0" normalizeH="0" baseline="0" noProof="0" dirty="0">
                <a:ln>
                  <a:noFill/>
                </a:ln>
                <a:solidFill>
                  <a:schemeClr val="lt1"/>
                </a:solidFill>
                <a:effectLst/>
                <a:uLnTx/>
                <a:uFillTx/>
                <a:latin typeface="+mn-lt"/>
                <a:ea typeface="+mn-ea"/>
                <a:cs typeface="+mn-cs"/>
              </a:endParaRPr>
            </a:p>
          </p:txBody>
        </p:sp>
        <p:sp>
          <p:nvSpPr>
            <p:cNvPr id="2057" name="MH_Other_8"/>
            <p:cNvSpPr>
              <a:spLocks noEditPoints="1"/>
            </p:cNvSpPr>
            <p:nvPr/>
          </p:nvSpPr>
          <p:spPr bwMode="auto">
            <a:xfrm>
              <a:off x="1319190" y="1961388"/>
              <a:ext cx="347837" cy="585579"/>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grp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355" b="0" i="0" u="none" strike="noStrike" kern="1200" cap="none" spc="0" normalizeH="0" baseline="0" noProof="0">
                <a:ln>
                  <a:noFill/>
                </a:ln>
                <a:solidFill>
                  <a:schemeClr val="tx1"/>
                </a:solidFill>
                <a:effectLst/>
                <a:uLnTx/>
                <a:uFillTx/>
                <a:latin typeface="Arial" panose="020B0604020202020204" pitchFamily="34" charset="0"/>
                <a:ea typeface="Arial" panose="020B0604020202020204" pitchFamily="34" charset="0"/>
                <a:cs typeface="+mn-cs"/>
              </a:endParaRPr>
            </a:p>
          </p:txBody>
        </p:sp>
      </p:grpSp>
      <p:sp>
        <p:nvSpPr>
          <p:cNvPr id="20" name="MH_SubTitle_1"/>
          <p:cNvSpPr/>
          <p:nvPr>
            <p:custDataLst>
              <p:tags r:id="rId1"/>
            </p:custDataLst>
          </p:nvPr>
        </p:nvSpPr>
        <p:spPr>
          <a:xfrm>
            <a:off x="5659967" y="2218267"/>
            <a:ext cx="1860551" cy="505884"/>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rPr>
              <a:t>SMART HELP DESK</a:t>
            </a:r>
            <a:endPar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4" name="MH_SubTitle_2"/>
          <p:cNvSpPr/>
          <p:nvPr>
            <p:custDataLst>
              <p:tags r:id="rId2"/>
            </p:custDataLst>
          </p:nvPr>
        </p:nvSpPr>
        <p:spPr>
          <a:xfrm>
            <a:off x="8506884" y="2218267"/>
            <a:ext cx="1864784" cy="505884"/>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rPr>
              <a:t>CAP</a:t>
            </a:r>
            <a:endPar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 name="MH_SubTitle_3"/>
          <p:cNvSpPr/>
          <p:nvPr>
            <p:custDataLst>
              <p:tags r:id="rId3"/>
            </p:custDataLst>
          </p:nvPr>
        </p:nvSpPr>
        <p:spPr>
          <a:xfrm>
            <a:off x="5659967" y="4311651"/>
            <a:ext cx="1860551" cy="505884"/>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rPr>
              <a:t>RECYCLE APP</a:t>
            </a:r>
            <a:endPar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9" name="MH_SubTitle_4"/>
          <p:cNvSpPr/>
          <p:nvPr>
            <p:custDataLst>
              <p:tags r:id="rId4"/>
            </p:custDataLst>
          </p:nvPr>
        </p:nvSpPr>
        <p:spPr>
          <a:xfrm>
            <a:off x="8506884" y="4311651"/>
            <a:ext cx="1864784" cy="505884"/>
          </a:xfrm>
          <a:prstGeom prst="roundRect">
            <a:avLst>
              <a:gd name="adj" fmla="val 2111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rPr>
              <a:t>FARMLAND</a:t>
            </a:r>
            <a:endParaRPr kumimoji="0" lang="en-IN" altLang="en-US" sz="1465"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5" name="Text Box 10"/>
          <p:cNvSpPr txBox="1"/>
          <p:nvPr/>
        </p:nvSpPr>
        <p:spPr>
          <a:xfrm>
            <a:off x="5513917" y="2872317"/>
            <a:ext cx="2152649" cy="1048385"/>
          </a:xfrm>
          <a:prstGeom prst="rect">
            <a:avLst/>
          </a:prstGeom>
          <a:noFill/>
          <a:ln w="9525">
            <a:noFill/>
          </a:ln>
        </p:spPr>
        <p:txBody>
          <a:bodyPr lIns="60960" tIns="30480" rIns="60960" bIns="30480" anchor="t">
            <a:spAutoFit/>
          </a:bodyPr>
          <a:lstStyle/>
          <a:p>
            <a:pPr algn="ctr" eaLnBrk="0" hangingPunct="0">
              <a:lnSpc>
                <a:spcPct val="150000"/>
              </a:lnSpc>
            </a:pPr>
            <a:r>
              <a:rPr lang="en-IN" altLang="zh-CN" sz="1065" dirty="0">
                <a:solidFill>
                  <a:schemeClr val="bg1"/>
                </a:solidFill>
                <a:latin typeface="Arial" panose="020B0604020202020204" pitchFamily="34" charset="0"/>
                <a:ea typeface="Arial" panose="020B0604020202020204" pitchFamily="34" charset="0"/>
              </a:rPr>
              <a:t>It is a kind of guidebook or working manual that gives relevant information for the user when they ask for information</a:t>
            </a:r>
            <a:endParaRPr lang="en-IN" altLang="zh-CN" sz="1065" dirty="0">
              <a:solidFill>
                <a:schemeClr val="bg1"/>
              </a:solidFill>
              <a:latin typeface="Arial" panose="020B0604020202020204" pitchFamily="34" charset="0"/>
              <a:ea typeface="Arial" panose="020B0604020202020204" pitchFamily="34" charset="0"/>
            </a:endParaRPr>
          </a:p>
        </p:txBody>
      </p:sp>
      <p:sp>
        <p:nvSpPr>
          <p:cNvPr id="26" name="Text Box 10"/>
          <p:cNvSpPr txBox="1"/>
          <p:nvPr/>
        </p:nvSpPr>
        <p:spPr>
          <a:xfrm>
            <a:off x="8362951" y="2901951"/>
            <a:ext cx="2152649" cy="1048385"/>
          </a:xfrm>
          <a:prstGeom prst="rect">
            <a:avLst/>
          </a:prstGeom>
          <a:noFill/>
          <a:ln w="9525">
            <a:noFill/>
          </a:ln>
        </p:spPr>
        <p:txBody>
          <a:bodyPr lIns="60960" tIns="30480" rIns="60960" bIns="30480" anchor="t">
            <a:spAutoFit/>
          </a:bodyPr>
          <a:lstStyle/>
          <a:p>
            <a:pPr algn="ctr" eaLnBrk="0" hangingPunct="0">
              <a:lnSpc>
                <a:spcPct val="150000"/>
              </a:lnSpc>
            </a:pPr>
            <a:r>
              <a:rPr lang="en-IN" altLang="zh-CN" sz="1065" dirty="0">
                <a:solidFill>
                  <a:schemeClr val="bg1"/>
                </a:solidFill>
                <a:latin typeface="Arial" panose="020B0604020202020204" pitchFamily="34" charset="0"/>
                <a:ea typeface="Arial" panose="020B0604020202020204" pitchFamily="34" charset="0"/>
              </a:rPr>
              <a:t>Citizens Assistant Portal has various functions that could help a citizen to survive in this pandemic</a:t>
            </a:r>
            <a:endParaRPr lang="en-IN" altLang="zh-CN" sz="1065" dirty="0">
              <a:solidFill>
                <a:schemeClr val="bg1"/>
              </a:solidFill>
              <a:latin typeface="Arial" panose="020B0604020202020204" pitchFamily="34" charset="0"/>
              <a:ea typeface="Arial" panose="020B0604020202020204" pitchFamily="34" charset="0"/>
            </a:endParaRPr>
          </a:p>
        </p:txBody>
      </p:sp>
      <p:sp>
        <p:nvSpPr>
          <p:cNvPr id="30" name="Text Box 10"/>
          <p:cNvSpPr txBox="1"/>
          <p:nvPr/>
        </p:nvSpPr>
        <p:spPr>
          <a:xfrm>
            <a:off x="5539317" y="4991100"/>
            <a:ext cx="2152649" cy="1048385"/>
          </a:xfrm>
          <a:prstGeom prst="rect">
            <a:avLst/>
          </a:prstGeom>
          <a:noFill/>
          <a:ln w="9525">
            <a:noFill/>
          </a:ln>
        </p:spPr>
        <p:txBody>
          <a:bodyPr lIns="60960" tIns="30480" rIns="60960" bIns="30480" anchor="t">
            <a:spAutoFit/>
          </a:bodyPr>
          <a:lstStyle/>
          <a:p>
            <a:pPr algn="ctr" eaLnBrk="0" hangingPunct="0">
              <a:lnSpc>
                <a:spcPct val="150000"/>
              </a:lnSpc>
            </a:pPr>
            <a:r>
              <a:rPr lang="en-IN" altLang="zh-CN" sz="1065" dirty="0">
                <a:solidFill>
                  <a:schemeClr val="bg1"/>
                </a:solidFill>
                <a:latin typeface="Arial" panose="020B0604020202020204" pitchFamily="34" charset="0"/>
                <a:ea typeface="Arial" panose="020B0604020202020204" pitchFamily="34" charset="0"/>
              </a:rPr>
              <a:t>B</a:t>
            </a:r>
            <a:r>
              <a:rPr lang="zh-CN" altLang="en-US" sz="1065" dirty="0">
                <a:solidFill>
                  <a:schemeClr val="bg1"/>
                </a:solidFill>
                <a:latin typeface="Arial" panose="020B0604020202020204" pitchFamily="34" charset="0"/>
                <a:ea typeface="Arial" panose="020B0604020202020204" pitchFamily="34" charset="0"/>
              </a:rPr>
              <a:t>uild</a:t>
            </a:r>
            <a:r>
              <a:rPr lang="en-IN" altLang="zh-CN" sz="1065" dirty="0">
                <a:solidFill>
                  <a:schemeClr val="bg1"/>
                </a:solidFill>
                <a:latin typeface="Arial" panose="020B0604020202020204" pitchFamily="34" charset="0"/>
                <a:ea typeface="Arial" panose="020B0604020202020204" pitchFamily="34" charset="0"/>
              </a:rPr>
              <a:t>ing</a:t>
            </a:r>
            <a:r>
              <a:rPr lang="zh-CN" altLang="en-US" sz="1065" dirty="0">
                <a:solidFill>
                  <a:schemeClr val="bg1"/>
                </a:solidFill>
                <a:latin typeface="Arial" panose="020B0604020202020204" pitchFamily="34" charset="0"/>
                <a:ea typeface="Arial" panose="020B0604020202020204" pitchFamily="34" charset="0"/>
              </a:rPr>
              <a:t> a mobile app that can classify trash into three categories: landfill, recycling, or compost</a:t>
            </a:r>
            <a:endParaRPr lang="zh-CN" altLang="en-US" sz="1065" dirty="0">
              <a:solidFill>
                <a:schemeClr val="bg1"/>
              </a:solidFill>
              <a:latin typeface="Arial" panose="020B0604020202020204" pitchFamily="34" charset="0"/>
              <a:ea typeface="Arial" panose="020B0604020202020204" pitchFamily="34" charset="0"/>
            </a:endParaRPr>
          </a:p>
        </p:txBody>
      </p:sp>
      <p:sp>
        <p:nvSpPr>
          <p:cNvPr id="31" name="Text Box 10"/>
          <p:cNvSpPr txBox="1"/>
          <p:nvPr/>
        </p:nvSpPr>
        <p:spPr>
          <a:xfrm>
            <a:off x="8388351" y="5020733"/>
            <a:ext cx="2154767" cy="1048385"/>
          </a:xfrm>
          <a:prstGeom prst="rect">
            <a:avLst/>
          </a:prstGeom>
          <a:noFill/>
          <a:ln w="9525">
            <a:noFill/>
          </a:ln>
        </p:spPr>
        <p:txBody>
          <a:bodyPr lIns="60960" tIns="30480" rIns="60960" bIns="30480" anchor="t">
            <a:spAutoFit/>
          </a:bodyPr>
          <a:lstStyle/>
          <a:p>
            <a:pPr algn="ctr" eaLnBrk="0" hangingPunct="0">
              <a:lnSpc>
                <a:spcPct val="150000"/>
              </a:lnSpc>
            </a:pPr>
            <a:r>
              <a:rPr lang="en-IN" altLang="zh-CN" sz="1065" dirty="0">
                <a:solidFill>
                  <a:schemeClr val="bg1"/>
                </a:solidFill>
                <a:latin typeface="Arial" panose="020B0604020202020204" pitchFamily="34" charset="0"/>
                <a:ea typeface="Arial" panose="020B0604020202020204" pitchFamily="34" charset="0"/>
              </a:rPr>
              <a:t>It is an E-Commerce website which will have different sections like Buyers,Sellers and logistics will be used online purchasing</a:t>
            </a:r>
            <a:endParaRPr lang="en-IN" altLang="zh-CN" sz="1065" dirty="0">
              <a:solidFill>
                <a:schemeClr val="bg1"/>
              </a:solidFill>
              <a:latin typeface="Arial" panose="020B0604020202020204" pitchFamily="34" charset="0"/>
              <a:ea typeface="Arial" panose="020B0604020202020204" pitchFamily="34" charset="0"/>
            </a:endParaRPr>
          </a:p>
        </p:txBody>
      </p:sp>
      <p:sp>
        <p:nvSpPr>
          <p:cNvPr id="45" name="文本框 44"/>
          <p:cNvSpPr txBox="1"/>
          <p:nvPr/>
        </p:nvSpPr>
        <p:spPr>
          <a:xfrm>
            <a:off x="1103207" y="474133"/>
            <a:ext cx="4282440" cy="501650"/>
          </a:xfrm>
          <a:prstGeom prst="rect">
            <a:avLst/>
          </a:prstGeom>
          <a:noFill/>
          <a:ln w="9525">
            <a:noFill/>
          </a:ln>
        </p:spPr>
        <p:txBody>
          <a:bodyPr wrap="square" anchor="t">
            <a:spAutoFit/>
          </a:bodyPr>
          <a:lstStyle/>
          <a:p>
            <a:pPr eaLnBrk="0" hangingPunct="0"/>
            <a:r>
              <a:rPr lang="en-IN" altLang="zh-CN" sz="2665" dirty="0">
                <a:solidFill>
                  <a:schemeClr val="bg1"/>
                </a:solidFill>
                <a:latin typeface="Arial" panose="020B0604020202020204" pitchFamily="34" charset="0"/>
                <a:ea typeface="Arial" panose="020B0604020202020204" pitchFamily="34" charset="0"/>
              </a:rPr>
              <a:t>SOFTWARE PRODUCTS:</a:t>
            </a:r>
            <a:endParaRPr lang="en-IN" altLang="zh-CN" sz="2665" dirty="0">
              <a:solidFill>
                <a:schemeClr val="bg1"/>
              </a:solidFill>
              <a:latin typeface="Arial" panose="020B0604020202020204" pitchFamily="34" charset="0"/>
              <a:ea typeface="Arial" panose="020B0604020202020204" pitchFamily="34" charset="0"/>
            </a:endParaRPr>
          </a:p>
        </p:txBody>
      </p:sp>
      <p:grpSp>
        <p:nvGrpSpPr>
          <p:cNvPr id="10" name="组合 45"/>
          <p:cNvGrpSpPr>
            <a:grpSpLocks noChangeAspect="1"/>
          </p:cNvGrpSpPr>
          <p:nvPr/>
        </p:nvGrpSpPr>
        <p:grpSpPr>
          <a:xfrm>
            <a:off x="431800" y="431800"/>
            <a:ext cx="575733" cy="575733"/>
            <a:chOff x="753978" y="1996508"/>
            <a:chExt cx="647250" cy="647250"/>
          </a:xfrm>
        </p:grpSpPr>
        <p:sp>
          <p:nvSpPr>
            <p:cNvPr id="15375" name="文本框 46"/>
            <p:cNvSpPr txBox="1"/>
            <p:nvPr/>
          </p:nvSpPr>
          <p:spPr>
            <a:xfrm>
              <a:off x="896440" y="2050031"/>
              <a:ext cx="336885" cy="517562"/>
            </a:xfrm>
            <a:prstGeom prst="rect">
              <a:avLst/>
            </a:prstGeom>
            <a:noFill/>
            <a:ln w="9525">
              <a:noFill/>
            </a:ln>
          </p:spPr>
          <p:txBody>
            <a:bodyPr anchor="t">
              <a:spAutoFit/>
            </a:bodyPr>
            <a:lstStyle/>
            <a:p>
              <a:pPr algn="ctr" eaLnBrk="0" hangingPunct="0"/>
              <a:r>
                <a:rPr lang="en-US" altLang="zh-CN" sz="2400" dirty="0">
                  <a:solidFill>
                    <a:schemeClr val="bg1"/>
                  </a:solidFill>
                  <a:latin typeface="Arial" panose="020B0604020202020204" pitchFamily="34" charset="0"/>
                  <a:ea typeface="Microsoft YaHei" panose="020B0503020204020204" charset="-122"/>
                  <a:cs typeface="Arial" panose="020B0604020202020204" pitchFamily="34" charset="0"/>
                </a:rPr>
                <a:t>1</a:t>
              </a:r>
              <a:endParaRPr lang="zh-CN" altLang="en-US" sz="2400" dirty="0">
                <a:solidFill>
                  <a:schemeClr val="bg1"/>
                </a:solidFill>
                <a:latin typeface="Arial" panose="020B0604020202020204" pitchFamily="34" charset="0"/>
                <a:ea typeface="Arial" panose="020B0604020202020204" pitchFamily="34" charset="0"/>
              </a:endParaRPr>
            </a:p>
          </p:txBody>
        </p:sp>
        <p:grpSp>
          <p:nvGrpSpPr>
            <p:cNvPr id="15376" name="组合 47"/>
            <p:cNvGrpSpPr/>
            <p:nvPr/>
          </p:nvGrpSpPr>
          <p:grpSpPr>
            <a:xfrm>
              <a:off x="753978" y="1996508"/>
              <a:ext cx="647250" cy="647250"/>
              <a:chOff x="2084209" y="814147"/>
              <a:chExt cx="4173518" cy="4173518"/>
            </a:xfrm>
          </p:grpSpPr>
          <p:sp>
            <p:nvSpPr>
              <p:cNvPr id="49" name="椭圆 48"/>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2" name="椭圆 51"/>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3" name="椭圆 52"/>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4" name="椭圆 53"/>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5" name="椭圆 54"/>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6" name="椭圆 55"/>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7" name="椭圆 56"/>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8" name="椭圆 57"/>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9" name="椭圆 58"/>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nvGrpSpPr>
              <p:cNvPr id="15388" name="组合 59"/>
              <p:cNvGrpSpPr/>
              <p:nvPr/>
            </p:nvGrpSpPr>
            <p:grpSpPr>
              <a:xfrm>
                <a:off x="2084209" y="814147"/>
                <a:ext cx="4173518" cy="4173518"/>
                <a:chOff x="2084209" y="814147"/>
                <a:chExt cx="4173518" cy="4173518"/>
              </a:xfrm>
            </p:grpSpPr>
            <p:sp>
              <p:nvSpPr>
                <p:cNvPr id="61" name="椭圆 60"/>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2" name="椭圆 6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3" name="椭圆 6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4" name="椭圆 6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5" name="椭圆 6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6" name="椭圆 6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7" name="椭圆 6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8" name="椭圆 6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69" name="椭圆 6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0" name="椭圆 6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71" name="椭圆 7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grpSp>
      </p:grpSp>
    </p:spTree>
    <p:custDataLst>
      <p:tags r:id="rId5"/>
    </p:custData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left)">
                                      <p:cBhvr>
                                        <p:cTn id="14" dur="500"/>
                                        <p:tgtEl>
                                          <p:spTgt spid="45"/>
                                        </p:tgtEl>
                                      </p:cBhvr>
                                    </p:animEffect>
                                  </p:childTnLst>
                                </p:cTn>
                              </p:par>
                            </p:childTnLst>
                          </p:cTn>
                        </p:par>
                        <p:par>
                          <p:cTn id="15" fill="hold">
                            <p:stCondLst>
                              <p:cond delay="1000"/>
                            </p:stCondLst>
                            <p:childTnLst>
                              <p:par>
                                <p:cTn id="16" presetID="2" presetClass="entr" presetSubtype="9" decel="10000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par>
                                <p:cTn id="20" presetID="2" presetClass="entr" presetSubtype="3"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par>
                                <p:cTn id="24" presetID="2" presetClass="entr" presetSubtype="12" decel="10000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0-#ppt_w/2"/>
                                          </p:val>
                                        </p:tav>
                                        <p:tav tm="100000">
                                          <p:val>
                                            <p:strVal val="#ppt_x"/>
                                          </p:val>
                                        </p:tav>
                                      </p:tavLst>
                                    </p:anim>
                                    <p:anim calcmode="lin" valueType="num">
                                      <p:cBhvr additive="base">
                                        <p:cTn id="27" dur="500" fill="hold"/>
                                        <p:tgtEl>
                                          <p:spTgt spid="6"/>
                                        </p:tgtEl>
                                        <p:attrNameLst>
                                          <p:attrName>ppt_y</p:attrName>
                                        </p:attrNameLst>
                                      </p:cBhvr>
                                      <p:tavLst>
                                        <p:tav tm="0">
                                          <p:val>
                                            <p:strVal val="1+#ppt_h/2"/>
                                          </p:val>
                                        </p:tav>
                                        <p:tav tm="100000">
                                          <p:val>
                                            <p:strVal val="#ppt_y"/>
                                          </p:val>
                                        </p:tav>
                                      </p:tavLst>
                                    </p:anim>
                                  </p:childTnLst>
                                </p:cTn>
                              </p:par>
                              <p:par>
                                <p:cTn id="28" presetID="2" presetClass="entr" presetSubtype="6" decel="10000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1+#ppt_w/2"/>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49" presetClass="entr" presetSubtype="0" decel="10000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p:cTn id="35" dur="500" fill="hold"/>
                                        <p:tgtEl>
                                          <p:spTgt spid="20"/>
                                        </p:tgtEl>
                                        <p:attrNameLst>
                                          <p:attrName>ppt_w</p:attrName>
                                        </p:attrNameLst>
                                      </p:cBhvr>
                                      <p:tavLst>
                                        <p:tav tm="0">
                                          <p:val>
                                            <p:fltVal val="0"/>
                                          </p:val>
                                        </p:tav>
                                        <p:tav tm="100000">
                                          <p:val>
                                            <p:strVal val="#ppt_w"/>
                                          </p:val>
                                        </p:tav>
                                      </p:tavLst>
                                    </p:anim>
                                    <p:anim calcmode="lin" valueType="num">
                                      <p:cBhvr>
                                        <p:cTn id="36" dur="500" fill="hold"/>
                                        <p:tgtEl>
                                          <p:spTgt spid="20"/>
                                        </p:tgtEl>
                                        <p:attrNameLst>
                                          <p:attrName>ppt_h</p:attrName>
                                        </p:attrNameLst>
                                      </p:cBhvr>
                                      <p:tavLst>
                                        <p:tav tm="0">
                                          <p:val>
                                            <p:fltVal val="0"/>
                                          </p:val>
                                        </p:tav>
                                        <p:tav tm="100000">
                                          <p:val>
                                            <p:strVal val="#ppt_h"/>
                                          </p:val>
                                        </p:tav>
                                      </p:tavLst>
                                    </p:anim>
                                    <p:anim calcmode="lin" valueType="num">
                                      <p:cBhvr>
                                        <p:cTn id="37" dur="500" fill="hold"/>
                                        <p:tgtEl>
                                          <p:spTgt spid="20"/>
                                        </p:tgtEl>
                                        <p:attrNameLst>
                                          <p:attrName>style.rotation</p:attrName>
                                        </p:attrNameLst>
                                      </p:cBhvr>
                                      <p:tavLst>
                                        <p:tav tm="0">
                                          <p:val>
                                            <p:fltVal val="360"/>
                                          </p:val>
                                        </p:tav>
                                        <p:tav tm="100000">
                                          <p:val>
                                            <p:fltVal val="0"/>
                                          </p:val>
                                        </p:tav>
                                      </p:tavLst>
                                    </p:anim>
                                    <p:animEffect transition="in" filter="fade">
                                      <p:cBhvr>
                                        <p:cTn id="38" dur="500"/>
                                        <p:tgtEl>
                                          <p:spTgt spid="20"/>
                                        </p:tgtEl>
                                      </p:cBhvr>
                                    </p:animEffect>
                                  </p:childTnLst>
                                </p:cTn>
                              </p:par>
                              <p:par>
                                <p:cTn id="39" presetID="49" presetClass="entr" presetSubtype="0" decel="10000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par>
                                <p:cTn id="45" presetID="49" presetClass="entr" presetSubtype="0" decel="10000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anim calcmode="lin" valueType="num">
                                      <p:cBhvr>
                                        <p:cTn id="49" dur="500" fill="hold"/>
                                        <p:tgtEl>
                                          <p:spTgt spid="29"/>
                                        </p:tgtEl>
                                        <p:attrNameLst>
                                          <p:attrName>style.rotation</p:attrName>
                                        </p:attrNameLst>
                                      </p:cBhvr>
                                      <p:tavLst>
                                        <p:tav tm="0">
                                          <p:val>
                                            <p:fltVal val="360"/>
                                          </p:val>
                                        </p:tav>
                                        <p:tav tm="100000">
                                          <p:val>
                                            <p:fltVal val="0"/>
                                          </p:val>
                                        </p:tav>
                                      </p:tavLst>
                                    </p:anim>
                                    <p:animEffect transition="in" filter="fade">
                                      <p:cBhvr>
                                        <p:cTn id="50" dur="500"/>
                                        <p:tgtEl>
                                          <p:spTgt spid="29"/>
                                        </p:tgtEl>
                                      </p:cBhvr>
                                    </p:animEffect>
                                  </p:childTnLst>
                                </p:cTn>
                              </p:par>
                              <p:par>
                                <p:cTn id="51" presetID="49" presetClass="entr" presetSubtype="0" decel="10000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500" fill="hold"/>
                                        <p:tgtEl>
                                          <p:spTgt spid="27"/>
                                        </p:tgtEl>
                                        <p:attrNameLst>
                                          <p:attrName>ppt_w</p:attrName>
                                        </p:attrNameLst>
                                      </p:cBhvr>
                                      <p:tavLst>
                                        <p:tav tm="0">
                                          <p:val>
                                            <p:fltVal val="0"/>
                                          </p:val>
                                        </p:tav>
                                        <p:tav tm="100000">
                                          <p:val>
                                            <p:strVal val="#ppt_w"/>
                                          </p:val>
                                        </p:tav>
                                      </p:tavLst>
                                    </p:anim>
                                    <p:anim calcmode="lin" valueType="num">
                                      <p:cBhvr>
                                        <p:cTn id="54" dur="500" fill="hold"/>
                                        <p:tgtEl>
                                          <p:spTgt spid="27"/>
                                        </p:tgtEl>
                                        <p:attrNameLst>
                                          <p:attrName>ppt_h</p:attrName>
                                        </p:attrNameLst>
                                      </p:cBhvr>
                                      <p:tavLst>
                                        <p:tav tm="0">
                                          <p:val>
                                            <p:fltVal val="0"/>
                                          </p:val>
                                        </p:tav>
                                        <p:tav tm="100000">
                                          <p:val>
                                            <p:strVal val="#ppt_h"/>
                                          </p:val>
                                        </p:tav>
                                      </p:tavLst>
                                    </p:anim>
                                    <p:anim calcmode="lin" valueType="num">
                                      <p:cBhvr>
                                        <p:cTn id="55" dur="500" fill="hold"/>
                                        <p:tgtEl>
                                          <p:spTgt spid="27"/>
                                        </p:tgtEl>
                                        <p:attrNameLst>
                                          <p:attrName>style.rotation</p:attrName>
                                        </p:attrNameLst>
                                      </p:cBhvr>
                                      <p:tavLst>
                                        <p:tav tm="0">
                                          <p:val>
                                            <p:fltVal val="360"/>
                                          </p:val>
                                        </p:tav>
                                        <p:tav tm="100000">
                                          <p:val>
                                            <p:fltVal val="0"/>
                                          </p:val>
                                        </p:tav>
                                      </p:tavLst>
                                    </p:anim>
                                    <p:animEffect transition="in" filter="fade">
                                      <p:cBhvr>
                                        <p:cTn id="56" dur="500"/>
                                        <p:tgtEl>
                                          <p:spTgt spid="27"/>
                                        </p:tgtEl>
                                      </p:cBhvr>
                                    </p:animEffect>
                                  </p:childTnLst>
                                </p:cTn>
                              </p:par>
                            </p:childTnLst>
                          </p:cTn>
                        </p:par>
                        <p:par>
                          <p:cTn id="57" fill="hold">
                            <p:stCondLst>
                              <p:cond delay="2000"/>
                            </p:stCondLst>
                            <p:childTnLst>
                              <p:par>
                                <p:cTn id="58" presetID="22" presetClass="entr" presetSubtype="1"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up)">
                                      <p:cBhvr>
                                        <p:cTn id="63" dur="500"/>
                                        <p:tgtEl>
                                          <p:spTgt spid="2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up)">
                                      <p:cBhvr>
                                        <p:cTn id="66" dur="500"/>
                                        <p:tgtEl>
                                          <p:spTgt spid="31"/>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up)">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4" grpId="0" bldLvl="0" animBg="1"/>
      <p:bldP spid="27" grpId="0" bldLvl="0" animBg="1"/>
      <p:bldP spid="29" grpId="0" bldLvl="0" animBg="1"/>
      <p:bldP spid="25" grpId="0"/>
      <p:bldP spid="26" grpId="0"/>
      <p:bldP spid="30" grpId="0"/>
      <p:bldP spid="31"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077807" y="402167"/>
            <a:ext cx="7911253" cy="911860"/>
          </a:xfrm>
          <a:prstGeom prst="rect">
            <a:avLst/>
          </a:prstGeom>
          <a:noFill/>
          <a:ln w="9525">
            <a:noFill/>
          </a:ln>
        </p:spPr>
        <p:txBody>
          <a:bodyPr wrap="square" anchor="t">
            <a:spAutoFit/>
          </a:bodyPr>
          <a:lstStyle/>
          <a:p>
            <a:pPr eaLnBrk="0" hangingPunct="0"/>
            <a:r>
              <a:rPr lang="en-IN" altLang="zh-CN" sz="2665" dirty="0">
                <a:solidFill>
                  <a:schemeClr val="bg1"/>
                </a:solidFill>
                <a:latin typeface="Arial" panose="020B0604020202020204" pitchFamily="34" charset="0"/>
                <a:ea typeface="Arial" panose="020B0604020202020204" pitchFamily="34" charset="0"/>
              </a:rPr>
              <a:t>RESEARCH &amp; DEVELOPEMENT INTERMS OF USER INTERACTION:</a:t>
            </a:r>
            <a:endParaRPr lang="en-IN" altLang="zh-CN" sz="2665" dirty="0">
              <a:solidFill>
                <a:schemeClr val="bg1"/>
              </a:solidFill>
              <a:latin typeface="Arial" panose="020B0604020202020204" pitchFamily="34" charset="0"/>
              <a:ea typeface="Arial" panose="020B0604020202020204" pitchFamily="34" charset="0"/>
            </a:endParaRPr>
          </a:p>
        </p:txBody>
      </p:sp>
      <p:grpSp>
        <p:nvGrpSpPr>
          <p:cNvPr id="2" name="组合 23"/>
          <p:cNvGrpSpPr>
            <a:grpSpLocks noChangeAspect="1"/>
          </p:cNvGrpSpPr>
          <p:nvPr/>
        </p:nvGrpSpPr>
        <p:grpSpPr>
          <a:xfrm>
            <a:off x="431800" y="431800"/>
            <a:ext cx="575733" cy="575733"/>
            <a:chOff x="753978" y="1996508"/>
            <a:chExt cx="647250" cy="647250"/>
          </a:xfrm>
        </p:grpSpPr>
        <p:sp>
          <p:nvSpPr>
            <p:cNvPr id="17414" name="文本框 24"/>
            <p:cNvSpPr txBox="1"/>
            <p:nvPr/>
          </p:nvSpPr>
          <p:spPr>
            <a:xfrm>
              <a:off x="896440" y="2050031"/>
              <a:ext cx="336885" cy="517562"/>
            </a:xfrm>
            <a:prstGeom prst="rect">
              <a:avLst/>
            </a:prstGeom>
            <a:noFill/>
            <a:ln w="9525">
              <a:noFill/>
            </a:ln>
          </p:spPr>
          <p:txBody>
            <a:bodyPr anchor="t">
              <a:spAutoFit/>
            </a:bodyPr>
            <a:lstStyle/>
            <a:p>
              <a:pPr algn="ctr" eaLnBrk="0" hangingPunct="0"/>
              <a:r>
                <a:rPr lang="en-US" altLang="zh-CN" sz="2400" dirty="0">
                  <a:solidFill>
                    <a:schemeClr val="bg1"/>
                  </a:solidFill>
                  <a:latin typeface="Arial" panose="020B0604020202020204" pitchFamily="34" charset="0"/>
                  <a:ea typeface="Microsoft YaHei" panose="020B0503020204020204" charset="-122"/>
                  <a:cs typeface="Arial" panose="020B0604020202020204" pitchFamily="34" charset="0"/>
                </a:rPr>
                <a:t>1</a:t>
              </a:r>
              <a:endParaRPr lang="zh-CN" altLang="en-US" sz="2400" dirty="0">
                <a:solidFill>
                  <a:schemeClr val="bg1"/>
                </a:solidFill>
                <a:latin typeface="Arial" panose="020B0604020202020204" pitchFamily="34" charset="0"/>
                <a:ea typeface="Arial" panose="020B0604020202020204" pitchFamily="34" charset="0"/>
              </a:endParaRPr>
            </a:p>
          </p:txBody>
        </p:sp>
        <p:grpSp>
          <p:nvGrpSpPr>
            <p:cNvPr id="17415" name="组合 25"/>
            <p:cNvGrpSpPr/>
            <p:nvPr/>
          </p:nvGrpSpPr>
          <p:grpSpPr>
            <a:xfrm>
              <a:off x="753978" y="1996508"/>
              <a:ext cx="647250" cy="647250"/>
              <a:chOff x="2084209" y="814147"/>
              <a:chExt cx="4173518" cy="4173518"/>
            </a:xfrm>
          </p:grpSpPr>
          <p:sp>
            <p:nvSpPr>
              <p:cNvPr id="27" name="椭圆 26"/>
              <p:cNvSpPr/>
              <p:nvPr/>
            </p:nvSpPr>
            <p:spPr>
              <a:xfrm rot="921176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28" name="椭圆 27"/>
              <p:cNvSpPr/>
              <p:nvPr/>
            </p:nvSpPr>
            <p:spPr>
              <a:xfrm rot="-33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29" name="椭圆 28"/>
              <p:cNvSpPr/>
              <p:nvPr/>
            </p:nvSpPr>
            <p:spPr>
              <a:xfrm rot="-2314286">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0" name="椭圆 29"/>
              <p:cNvSpPr/>
              <p:nvPr/>
            </p:nvSpPr>
            <p:spPr>
              <a:xfrm rot="-12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1" name="椭圆 30"/>
              <p:cNvSpPr/>
              <p:nvPr/>
            </p:nvSpPr>
            <p:spPr>
              <a:xfrm rot="18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2" name="椭圆 31"/>
              <p:cNvSpPr/>
              <p:nvPr/>
            </p:nvSpPr>
            <p:spPr>
              <a:xfrm rot="2828571">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3" name="椭圆 32"/>
              <p:cNvSpPr/>
              <p:nvPr/>
            </p:nvSpPr>
            <p:spPr>
              <a:xfrm rot="7971428">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4" name="椭圆 33"/>
              <p:cNvSpPr/>
              <p:nvPr/>
            </p:nvSpPr>
            <p:spPr>
              <a:xfrm rot="9000000">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5" name="椭圆 34"/>
              <p:cNvSpPr/>
              <p:nvPr/>
            </p:nvSpPr>
            <p:spPr>
              <a:xfrm rot="12085714">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6" name="椭圆 35"/>
              <p:cNvSpPr/>
              <p:nvPr/>
            </p:nvSpPr>
            <p:spPr>
              <a:xfrm rot="13114285">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37" name="椭圆 36"/>
              <p:cNvSpPr/>
              <p:nvPr/>
            </p:nvSpPr>
            <p:spPr>
              <a:xfrm rot="1414285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nvGrpSpPr>
              <p:cNvPr id="17427" name="组合 37"/>
              <p:cNvGrpSpPr/>
              <p:nvPr/>
            </p:nvGrpSpPr>
            <p:grpSpPr>
              <a:xfrm>
                <a:off x="2084209" y="814147"/>
                <a:ext cx="4173518" cy="4173518"/>
                <a:chOff x="2084209" y="814147"/>
                <a:chExt cx="4173518" cy="4173518"/>
              </a:xfrm>
            </p:grpSpPr>
            <p:sp>
              <p:nvSpPr>
                <p:cNvPr id="39" name="椭圆 38"/>
                <p:cNvSpPr/>
                <p:nvPr/>
              </p:nvSpPr>
              <p:spPr>
                <a:xfrm rot="-5400000">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2" name="椭圆 41"/>
                <p:cNvSpPr/>
                <p:nvPr/>
              </p:nvSpPr>
              <p:spPr>
                <a:xfrm rot="-4371429">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3" name="椭圆 42"/>
                <p:cNvSpPr/>
                <p:nvPr/>
              </p:nvSpPr>
              <p:spPr>
                <a:xfrm rot="-257143">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4" name="椭圆 43"/>
                <p:cNvSpPr/>
                <p:nvPr/>
              </p:nvSpPr>
              <p:spPr>
                <a:xfrm rot="771428">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5" name="椭圆 44"/>
                <p:cNvSpPr/>
                <p:nvPr/>
              </p:nvSpPr>
              <p:spPr>
                <a:xfrm rot="3857142">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6" name="椭圆 45"/>
                <p:cNvSpPr/>
                <p:nvPr/>
              </p:nvSpPr>
              <p:spPr>
                <a:xfrm rot="4885714">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7" name="椭圆 46"/>
                <p:cNvSpPr/>
                <p:nvPr/>
              </p:nvSpPr>
              <p:spPr>
                <a:xfrm rot="5914286">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8" name="椭圆 47"/>
                <p:cNvSpPr/>
                <p:nvPr/>
              </p:nvSpPr>
              <p:spPr>
                <a:xfrm rot="694285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49" name="椭圆 48"/>
                <p:cNvSpPr/>
                <p:nvPr/>
              </p:nvSpPr>
              <p:spPr>
                <a:xfrm rot="10028571">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0" name="椭圆 49"/>
                <p:cNvSpPr/>
                <p:nvPr/>
              </p:nvSpPr>
              <p:spPr>
                <a:xfrm rot="11057142">
                  <a:off x="2621247" y="814147"/>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sp>
              <p:nvSpPr>
                <p:cNvPr id="51" name="椭圆 50"/>
                <p:cNvSpPr/>
                <p:nvPr/>
              </p:nvSpPr>
              <p:spPr>
                <a:xfrm rot="15171427">
                  <a:off x="2621235" y="814153"/>
                  <a:ext cx="3099451" cy="4173518"/>
                </a:xfrm>
                <a:prstGeom prst="ellipse">
                  <a:avLst/>
                </a:prstGeom>
                <a:noFill/>
                <a:ln w="3175">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chemeClr val="lt1"/>
                    </a:solidFill>
                    <a:effectLst/>
                    <a:uLnTx/>
                    <a:uFillTx/>
                    <a:latin typeface="+mn-lt"/>
                    <a:ea typeface="+mn-ea"/>
                    <a:cs typeface="+mn-cs"/>
                  </a:endParaRPr>
                </a:p>
              </p:txBody>
            </p:sp>
          </p:grpSp>
        </p:grpSp>
      </p:grpSp>
      <p:sp>
        <p:nvSpPr>
          <p:cNvPr id="3" name="Text Box 2"/>
          <p:cNvSpPr txBox="1"/>
          <p:nvPr/>
        </p:nvSpPr>
        <p:spPr>
          <a:xfrm>
            <a:off x="1581573" y="1773767"/>
            <a:ext cx="9280313" cy="3415030"/>
          </a:xfrm>
          <a:prstGeom prst="rect">
            <a:avLst/>
          </a:prstGeom>
          <a:noFill/>
        </p:spPr>
        <p:txBody>
          <a:bodyPr wrap="square" rtlCol="0">
            <a:spAutoFit/>
          </a:bodyPr>
          <a:lstStyle/>
          <a:p>
            <a:pPr marL="285750" indent="-285750">
              <a:buFont typeface="Wingdings" panose="05000000000000000000" charset="0"/>
              <a:buChar char="Ø"/>
            </a:pPr>
            <a:r>
              <a:rPr lang="en-IN" altLang="en-US" sz="2400">
                <a:solidFill>
                  <a:schemeClr val="accent1"/>
                </a:solidFill>
                <a:effectLst>
                  <a:outerShdw blurRad="38100" dist="25400" dir="5400000" algn="ctr" rotWithShape="0">
                    <a:srgbClr val="6E747A">
                      <a:alpha val="43000"/>
                    </a:srgbClr>
                  </a:outerShdw>
                </a:effectLst>
              </a:rPr>
              <a:t>Image processing,</a:t>
            </a:r>
            <a:endParaRPr lang="en-IN" altLang="en-US" sz="2400">
              <a:solidFill>
                <a:schemeClr val="accent1"/>
              </a:solidFill>
              <a:effectLst>
                <a:outerShdw blurRad="38100" dist="25400" dir="5400000" algn="ctr" rotWithShape="0">
                  <a:srgbClr val="6E747A">
                    <a:alpha val="43000"/>
                  </a:srgbClr>
                </a:outerShdw>
              </a:effectLst>
            </a:endParaRPr>
          </a:p>
          <a:p>
            <a:pPr>
              <a:buFont typeface="Wingdings" panose="05000000000000000000" charset="0"/>
            </a:pPr>
            <a:endParaRPr lang="en-IN" altLang="en-US" sz="2400">
              <a:solidFill>
                <a:schemeClr val="accent1"/>
              </a:solidFill>
              <a:effectLst>
                <a:outerShdw blurRad="38100" dist="25400" dir="5400000" algn="ctr" rotWithShape="0">
                  <a:srgbClr val="6E747A">
                    <a:alpha val="43000"/>
                  </a:srgbClr>
                </a:outerShdw>
              </a:effectLst>
            </a:endParaRPr>
          </a:p>
          <a:p>
            <a:pPr marL="342900" indent="-342900" algn="l">
              <a:buFont typeface="Arial" panose="020B0604020202020204" pitchFamily="34" charset="0"/>
              <a:buChar char="•"/>
            </a:pPr>
            <a:r>
              <a:rPr lang="en-IN" altLang="en-US" sz="2400">
                <a:solidFill>
                  <a:schemeClr val="accent1"/>
                </a:solidFill>
                <a:effectLst>
                  <a:outerShdw blurRad="38100" dist="25400" dir="5400000" algn="ctr" rotWithShape="0">
                    <a:srgbClr val="6E747A">
                      <a:alpha val="43000"/>
                    </a:srgbClr>
                  </a:outerShdw>
                </a:effectLst>
                <a:sym typeface="+mn-ea"/>
              </a:rPr>
              <a:t>To improve the buyers section like online market</a:t>
            </a:r>
            <a:endParaRPr lang="en-IN" altLang="en-US" sz="2400">
              <a:solidFill>
                <a:schemeClr val="accent1"/>
              </a:solidFill>
              <a:effectLst>
                <a:outerShdw blurRad="38100" dist="25400" dir="5400000" algn="ctr" rotWithShape="0">
                  <a:srgbClr val="6E747A">
                    <a:alpha val="43000"/>
                  </a:srgbClr>
                </a:outerShdw>
              </a:effectLst>
              <a:sym typeface="+mn-ea"/>
            </a:endParaRPr>
          </a:p>
          <a:p>
            <a:pPr marL="342900" indent="-342900" algn="l">
              <a:buFont typeface="Arial" panose="020B0604020202020204" pitchFamily="34" charset="0"/>
              <a:buChar char="•"/>
            </a:pPr>
            <a:r>
              <a:rPr lang="en-IN" altLang="en-US" sz="2400">
                <a:solidFill>
                  <a:schemeClr val="accent1"/>
                </a:solidFill>
                <a:effectLst>
                  <a:outerShdw blurRad="38100" dist="25400" dir="5400000" algn="ctr" rotWithShape="0">
                    <a:srgbClr val="6E747A">
                      <a:alpha val="43000"/>
                    </a:srgbClr>
                  </a:outerShdw>
                </a:effectLst>
              </a:rPr>
              <a:t>Quality in and out check   </a:t>
            </a:r>
            <a:endParaRPr lang="en-IN" altLang="en-US" sz="2400">
              <a:solidFill>
                <a:schemeClr val="accent1"/>
              </a:solidFill>
              <a:effectLst>
                <a:outerShdw blurRad="38100" dist="25400" dir="5400000" algn="ctr" rotWithShape="0">
                  <a:srgbClr val="6E747A">
                    <a:alpha val="43000"/>
                  </a:srgbClr>
                </a:outerShdw>
              </a:effectLst>
            </a:endParaRPr>
          </a:p>
          <a:p>
            <a:pPr algn="l">
              <a:buFont typeface="Arial" panose="020B0604020202020204" pitchFamily="34" charset="0"/>
            </a:pPr>
            <a:r>
              <a:rPr lang="en-IN" altLang="en-US" sz="2400">
                <a:solidFill>
                  <a:schemeClr val="accent1"/>
                </a:solidFill>
                <a:effectLst>
                  <a:outerShdw blurRad="38100" dist="25400" dir="5400000" algn="ctr" rotWithShape="0">
                    <a:srgbClr val="6E747A">
                      <a:alpha val="43000"/>
                    </a:srgbClr>
                  </a:outerShdw>
                </a:effectLst>
              </a:rPr>
              <a:t>    </a:t>
            </a:r>
            <a:endParaRPr lang="en-IN" altLang="en-US" sz="240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Ø"/>
            </a:pPr>
            <a:r>
              <a:rPr lang="en-IN" altLang="en-US" sz="2400">
                <a:solidFill>
                  <a:schemeClr val="accent1"/>
                </a:solidFill>
                <a:effectLst>
                  <a:outerShdw blurRad="38100" dist="25400" dir="5400000" algn="ctr" rotWithShape="0">
                    <a:srgbClr val="6E747A">
                      <a:alpha val="43000"/>
                    </a:srgbClr>
                  </a:outerShdw>
                </a:effectLst>
              </a:rPr>
              <a:t>Machine Learning along with visual recognition to </a:t>
            </a:r>
            <a:endParaRPr lang="en-IN" altLang="en-US" sz="2400">
              <a:solidFill>
                <a:schemeClr val="accent1"/>
              </a:solidFill>
              <a:effectLst>
                <a:outerShdw blurRad="38100" dist="25400" dir="5400000" algn="ctr" rotWithShape="0">
                  <a:srgbClr val="6E747A">
                    <a:alpha val="43000"/>
                  </a:srgbClr>
                </a:outerShdw>
              </a:effectLst>
            </a:endParaRPr>
          </a:p>
          <a:p>
            <a:pPr>
              <a:buFont typeface="Wingdings" panose="05000000000000000000" charset="0"/>
            </a:pPr>
            <a:r>
              <a:rPr lang="en-IN" altLang="en-US" sz="2400">
                <a:solidFill>
                  <a:schemeClr val="accent1"/>
                </a:solidFill>
                <a:effectLst>
                  <a:outerShdw blurRad="38100" dist="25400" dir="5400000" algn="ctr" rotWithShape="0">
                    <a:srgbClr val="6E747A">
                      <a:alpha val="43000"/>
                    </a:srgbClr>
                  </a:outerShdw>
                </a:effectLst>
              </a:rPr>
              <a:t>identify the ediblity of the products</a:t>
            </a:r>
            <a:endParaRPr lang="en-IN" altLang="en-US" sz="2400">
              <a:solidFill>
                <a:schemeClr val="accent1"/>
              </a:solidFill>
              <a:effectLst>
                <a:outerShdw blurRad="38100" dist="25400" dir="5400000" algn="ctr" rotWithShape="0">
                  <a:srgbClr val="6E747A">
                    <a:alpha val="43000"/>
                  </a:srgbClr>
                </a:outerShdw>
              </a:effectLst>
            </a:endParaRPr>
          </a:p>
          <a:p>
            <a:pPr>
              <a:buFont typeface="Wingdings" panose="05000000000000000000" charset="0"/>
            </a:pPr>
            <a:endParaRPr lang="en-IN" altLang="en-US" sz="2400">
              <a:solidFill>
                <a:schemeClr val="accent1"/>
              </a:solidFill>
              <a:effectLst>
                <a:outerShdw blurRad="38100" dist="25400" dir="5400000" algn="ctr" rotWithShape="0">
                  <a:srgbClr val="6E747A">
                    <a:alpha val="43000"/>
                  </a:srgbClr>
                </a:outerShdw>
              </a:effectLst>
            </a:endParaRPr>
          </a:p>
          <a:p>
            <a:pPr marL="285750" indent="-285750">
              <a:buFont typeface="Wingdings" panose="05000000000000000000" charset="0"/>
              <a:buChar char="Ø"/>
            </a:pPr>
            <a:r>
              <a:rPr lang="en-IN" altLang="en-US" sz="2400">
                <a:solidFill>
                  <a:schemeClr val="accent1"/>
                </a:solidFill>
                <a:effectLst>
                  <a:outerShdw blurRad="38100" dist="25400" dir="5400000" algn="ctr" rotWithShape="0">
                    <a:srgbClr val="6E747A">
                      <a:alpha val="43000"/>
                    </a:srgbClr>
                  </a:outerShdw>
                </a:effectLst>
              </a:rPr>
              <a:t>Chatbot Integrations for user queries </a:t>
            </a:r>
            <a:endParaRPr lang="en-IN" altLang="en-US" sz="2400">
              <a:solidFill>
                <a:schemeClr val="accent1"/>
              </a:solidFill>
              <a:effectLst>
                <a:outerShdw blurRad="38100" dist="25400" dir="5400000" algn="ctr" rotWithShape="0">
                  <a:srgbClr val="6E747A">
                    <a:alpha val="43000"/>
                  </a:srgbClr>
                </a:outerShdw>
              </a:effectLst>
            </a:endParaRPr>
          </a:p>
        </p:txBody>
      </p:sp>
    </p:spTree>
    <p:custDataLst>
      <p:tags r:id="rId1"/>
    </p:custData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p="http://schemas.openxmlformats.org/presentationml/2006/main">
  <p:tag name="MH_TYPE" val="#NeiR#"/>
  <p:tag name="MH_NUMBER" val="5"/>
  <p:tag name="MH_CATEGORY" val="#BingLLB#"/>
  <p:tag name="MH_LAYOUT" val="SubTitleDesc"/>
  <p:tag name="MH" val="20151008135130"/>
  <p:tag name="MH_LIBRARY" val="GRAPHIC"/>
</p:tagLst>
</file>

<file path=ppt/tags/tag2.xml><?xml version="1.0" encoding="utf-8"?>
<p:tagLst xmlns:p="http://schemas.openxmlformats.org/presentationml/2006/main">
  <p:tag name="MH" val="20151008135147"/>
  <p:tag name="MH_LIBRARY" val="GRAPHIC"/>
  <p:tag name="MH_TYPE" val="SubTitle"/>
  <p:tag name="MH_ORDER" val="1"/>
</p:tagLst>
</file>

<file path=ppt/tags/tag3.xml><?xml version="1.0" encoding="utf-8"?>
<p:tagLst xmlns:p="http://schemas.openxmlformats.org/presentationml/2006/main">
  <p:tag name="MH" val="20151008135147"/>
  <p:tag name="MH_LIBRARY" val="GRAPHIC"/>
  <p:tag name="MH_TYPE" val="SubTitle"/>
  <p:tag name="MH_ORDER" val="2"/>
</p:tagLst>
</file>

<file path=ppt/tags/tag4.xml><?xml version="1.0" encoding="utf-8"?>
<p:tagLst xmlns:p="http://schemas.openxmlformats.org/presentationml/2006/main">
  <p:tag name="MH" val="20151008135147"/>
  <p:tag name="MH_LIBRARY" val="GRAPHIC"/>
  <p:tag name="MH_TYPE" val="SubTitle"/>
  <p:tag name="MH_ORDER" val="3"/>
</p:tagLst>
</file>

<file path=ppt/tags/tag5.xml><?xml version="1.0" encoding="utf-8"?>
<p:tagLst xmlns:p="http://schemas.openxmlformats.org/presentationml/2006/main">
  <p:tag name="MH" val="20151008135147"/>
  <p:tag name="MH_LIBRARY" val="GRAPHIC"/>
  <p:tag name="MH_TYPE" val="SubTitle"/>
  <p:tag name="MH_ORDER" val="4"/>
</p:tagLst>
</file>

<file path=ppt/tags/tag6.xml><?xml version="1.0" encoding="utf-8"?>
<p:tagLst xmlns:p="http://schemas.openxmlformats.org/presentationml/2006/main">
  <p:tag name="MH_TYPE" val="#NeiR#"/>
  <p:tag name="MH_NUMBER" val="4"/>
  <p:tag name="MH_CATEGORY" val="#BingLLB#"/>
  <p:tag name="MH_LAYOUT" val="SubTitleText"/>
  <p:tag name="MH" val="20151008135147"/>
  <p:tag name="MH_LIBRARY" val="GRAPHIC"/>
</p:tagLst>
</file>

<file path=ppt/tags/tag7.xml><?xml version="1.0" encoding="utf-8"?>
<p:tagLst xmlns:p="http://schemas.openxmlformats.org/presentationml/2006/main">
  <p:tag name="MH_TYPE" val="#NeiR#"/>
  <p:tag name="MH_NUMBER" val="5"/>
  <p:tag name="MH_CATEGORY" val="#LiuChBZh#"/>
  <p:tag name="MH_LAYOUT" val="TitleSubTitleDesc"/>
  <p:tag name="MH" val="20150820163548"/>
  <p:tag name="MH_LIBRARY" val="GRAPHIC"/>
</p:tagLst>
</file>

<file path=ppt/tags/tag8.xml><?xml version="1.0" encoding="utf-8"?>
<p:tagLst xmlns:p="http://schemas.openxmlformats.org/presentationml/2006/main">
  <p:tag name="AS_NET" val="4.0.30319.42000"/>
  <p:tag name="AS_OS" val="Microsoft Windows NT 10.0.17763.0"/>
  <p:tag name="AS_RELEASE_DATE" val="2020.08.14"/>
  <p:tag name="AS_TITLE" val="Aspose.Slides for .NET 4.0 Client Profile"/>
  <p:tag name="AS_VERSION" val="20.8"/>
</p:tagLst>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可变换-1">
      <a:dk1>
        <a:srgbClr val="000000"/>
      </a:dk1>
      <a:lt1>
        <a:srgbClr val="FFFFFF"/>
      </a:lt1>
      <a:dk2>
        <a:srgbClr val="44546A"/>
      </a:dk2>
      <a:lt2>
        <a:srgbClr val="E7E6E6"/>
      </a:lt2>
      <a:accent1>
        <a:srgbClr val="FFFFFF"/>
      </a:accent1>
      <a:accent2>
        <a:srgbClr val="FFFFFF"/>
      </a:accent2>
      <a:accent3>
        <a:srgbClr val="00ADEF"/>
      </a:accent3>
      <a:accent4>
        <a:srgbClr val="00ADEF"/>
      </a:accent4>
      <a:accent5>
        <a:srgbClr val="00ADEF"/>
      </a:accent5>
      <a:accent6>
        <a:srgbClr val="00ADEF"/>
      </a:accent6>
      <a:hlink>
        <a:srgbClr val="00ADEF"/>
      </a:hlink>
      <a:folHlink>
        <a:srgbClr val="00ADEF"/>
      </a:folHlink>
    </a:clrScheme>
    <a:fontScheme name="华文细黑英文">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Art_mountaineering">
  <a:themeElements>
    <a:clrScheme name="">
      <a:dk1>
        <a:srgbClr val="777777"/>
      </a:dk1>
      <a:lt1>
        <a:srgbClr val="FFFFFF"/>
      </a:lt1>
      <a:dk2>
        <a:srgbClr val="779EFF"/>
      </a:dk2>
      <a:lt2>
        <a:srgbClr val="FFFF00"/>
      </a:lt2>
      <a:accent1>
        <a:srgbClr val="33CCCC"/>
      </a:accent1>
      <a:accent2>
        <a:srgbClr val="FFFFF7"/>
      </a:accent2>
      <a:accent3>
        <a:srgbClr val="BDCCFF"/>
      </a:accent3>
      <a:accent4>
        <a:srgbClr val="DADADA"/>
      </a:accent4>
      <a:accent5>
        <a:srgbClr val="ADE2E2"/>
      </a:accent5>
      <a:accent6>
        <a:srgbClr val="E7E7E0"/>
      </a:accent6>
      <a:hlink>
        <a:srgbClr val="FF5050"/>
      </a:hlink>
      <a:folHlink>
        <a:srgbClr val="000099"/>
      </a:folHlink>
    </a:clrScheme>
    <a:fontScheme name="Art_mountaineering">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Art_mountaineer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rt_mountaineer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rt_mountaineer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rt_mountaineer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rt_mountaineer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rt_mountaineer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rt_mountaineer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rt_mountaineer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rt_mountaineer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rt_mountaineer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rt_mountaineer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rt_mountaineer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Arial"/>
        <a:font script="Hant" typeface="新細明體"/>
        <a:font script="Arab" typeface="Arial"/>
        <a:font script="Hebr" typeface="Arial"/>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Arial"/>
        <a:cs typeface="Arial"/>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17292</Words>
  <Application>WPS Presentation</Application>
  <PresentationFormat>On-screen Show (4:3)</PresentationFormat>
  <Paragraphs>853</Paragraphs>
  <Slides>67</Slides>
  <Notes>8</Notes>
  <HiddenSlides>0</HiddenSlides>
  <MMClips>0</MMClips>
  <ScaleCrop>false</ScaleCrop>
  <HeadingPairs>
    <vt:vector size="6" baseType="variant">
      <vt:variant>
        <vt:lpstr>已用的字体</vt:lpstr>
      </vt:variant>
      <vt:variant>
        <vt:i4>19</vt:i4>
      </vt:variant>
      <vt:variant>
        <vt:lpstr>主题</vt:lpstr>
      </vt:variant>
      <vt:variant>
        <vt:i4>6</vt:i4>
      </vt:variant>
      <vt:variant>
        <vt:lpstr>幻灯片标题</vt:lpstr>
      </vt:variant>
      <vt:variant>
        <vt:i4>67</vt:i4>
      </vt:variant>
    </vt:vector>
  </HeadingPairs>
  <TitlesOfParts>
    <vt:vector size="92" baseType="lpstr">
      <vt:lpstr>Arial</vt:lpstr>
      <vt:lpstr>SimSun</vt:lpstr>
      <vt:lpstr>Wingdings</vt:lpstr>
      <vt:lpstr>华文细黑</vt:lpstr>
      <vt:lpstr>Microsoft YaHei</vt:lpstr>
      <vt:lpstr>Lao UI</vt:lpstr>
      <vt:lpstr>Wingdings</vt:lpstr>
      <vt:lpstr>Calibri</vt:lpstr>
      <vt:lpstr>Times New Roman</vt:lpstr>
      <vt:lpstr>Adobe Fan Heiti Std B</vt:lpstr>
      <vt:lpstr>Yu Gothic UI Semibold</vt:lpstr>
      <vt:lpstr>Arial Unicode MS</vt:lpstr>
      <vt:lpstr>Algerian</vt:lpstr>
      <vt:lpstr>Arial</vt:lpstr>
      <vt:lpstr>Georgia</vt:lpstr>
      <vt:lpstr>Wingdings 3</vt:lpstr>
      <vt:lpstr>Calibri Light</vt:lpstr>
      <vt:lpstr>Gill Sans MT</vt:lpstr>
      <vt:lpstr>Segoe UI Symbol</vt:lpstr>
      <vt:lpstr>Business Cooperate</vt:lpstr>
      <vt:lpstr>Gallery</vt:lpstr>
      <vt:lpstr>1_Office 主题​​</vt:lpstr>
      <vt:lpstr>Celestial</vt:lpstr>
      <vt:lpstr>Gear Drives</vt:lpstr>
      <vt:lpstr>Art_mountaineering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MARKETING AND SALES PRESENTATION</vt:lpstr>
      <vt:lpstr>PESTEL ANALYSIS</vt:lpstr>
      <vt:lpstr>PESTEL ANALYSIS</vt:lpstr>
      <vt:lpstr>PowerPoint 演示文稿</vt:lpstr>
      <vt:lpstr>BREAK EVEN ANALYSIS</vt:lpstr>
      <vt:lpstr>PowerPoint 演示文稿</vt:lpstr>
      <vt:lpstr>MARKETING AND SALES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PURCHASE DEPARTMENT</vt:lpstr>
      <vt:lpstr>Reaching Producer</vt:lpstr>
      <vt:lpstr>Negotiation</vt:lpstr>
      <vt:lpstr>Quality Control</vt:lpstr>
      <vt:lpstr>Reaching Customers</vt:lpstr>
      <vt:lpstr>Concept and Quality Department</vt:lpstr>
      <vt:lpstr>Roles and responsibilities</vt:lpstr>
      <vt:lpstr>Quality checks</vt:lpstr>
      <vt:lpstr>QUALITY CHECK PROCESS FLOW</vt:lpstr>
      <vt:lpstr>SETTING FOOD STANDARDS</vt:lpstr>
      <vt:lpstr>International food standards</vt:lpstr>
      <vt:lpstr>FSSAI FOOD STANDARDS</vt:lpstr>
      <vt:lpstr>FSSAI REGISTERATION PROCESS</vt:lpstr>
      <vt:lpstr>KEEPING FRUITS &amp; vegetables clean during covid-19</vt:lpstr>
      <vt:lpstr>PRODUCTION DEPARTMENT</vt:lpstr>
      <vt:lpstr>PowerPoint 演示文稿</vt:lpstr>
      <vt:lpstr>STEPS TO INCREASE PRODUCTIVITY</vt:lpstr>
      <vt:lpstr>FLOW FOR CUSTOMER REQUEST</vt:lpstr>
      <vt:lpstr>INVENTORY</vt:lpstr>
      <vt:lpstr>FLOW FOR RECEIVING FROM FARMER/ SELLER</vt:lpstr>
      <vt:lpstr>INVENTORY OR WAREHOUSE</vt:lpstr>
      <vt:lpstr>ROBOTS USED IN WAREHOUSE</vt:lpstr>
      <vt:lpstr>ROBOTS IN WAREHOUSE</vt:lpstr>
      <vt:lpstr>QR CODE DETAILS</vt:lpstr>
      <vt:lpstr>business process outsourcing ( bpo )</vt:lpstr>
      <vt:lpstr>BPO</vt:lpstr>
      <vt:lpstr>Finance department </vt:lpstr>
      <vt:lpstr>Total investment </vt:lpstr>
      <vt:lpstr>Expected sale</vt:lpstr>
      <vt:lpstr>Expected income </vt:lpstr>
      <vt:lpstr>Break even analysis</vt:lpstr>
      <vt:lpstr>PowerPoint 演示文稿</vt:lpstr>
      <vt:lpstr>SSI AND MSME</vt:lpstr>
      <vt:lpstr>GST Registration</vt:lpstr>
      <vt:lpstr>ADMINISTRATION DEPARTMENT</vt:lpstr>
      <vt:lpstr>MANAGEMENT OF EMPLOYEES</vt:lpstr>
      <vt:lpstr>STARTUP INDIA REGISTRATION</vt:lpstr>
      <vt:lpstr>PowerPoint 演示文稿</vt:lpstr>
      <vt:lpstr>FACILITIES</vt:lpstr>
      <vt:lpstr>PowerPoint 演示文稿</vt:lpstr>
      <vt:lpstr>HR POLICIES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NIKARAN K M</cp:lastModifiedBy>
  <cp:revision>19</cp:revision>
  <cp:lastPrinted>2020-08-30T06:23:00Z</cp:lastPrinted>
  <dcterms:created xsi:type="dcterms:W3CDTF">2020-08-30T06:23:00Z</dcterms:created>
  <dcterms:modified xsi:type="dcterms:W3CDTF">2020-11-11T04:11:50Z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1033-11.2.0.9718</vt:lpwstr>
  </property>
</Properties>
</file>